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9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7" r:id="rId12"/>
    <p:sldId id="271" r:id="rId13"/>
    <p:sldId id="274" r:id="rId14"/>
    <p:sldId id="276" r:id="rId15"/>
    <p:sldId id="278" r:id="rId16"/>
    <p:sldId id="282" r:id="rId17"/>
    <p:sldId id="284" r:id="rId18"/>
    <p:sldId id="294" r:id="rId19"/>
    <p:sldId id="295" r:id="rId20"/>
    <p:sldId id="285" r:id="rId21"/>
    <p:sldId id="286" r:id="rId22"/>
    <p:sldId id="287" r:id="rId23"/>
    <p:sldId id="296" r:id="rId24"/>
    <p:sldId id="293" r:id="rId25"/>
    <p:sldId id="288" r:id="rId26"/>
    <p:sldId id="289" r:id="rId27"/>
    <p:sldId id="260" r:id="rId28"/>
    <p:sldId id="261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7B57D8B-C39E-4FDD-9CD7-175C1F5A925C}">
          <p14:sldIdLst>
            <p14:sldId id="256"/>
            <p14:sldId id="262"/>
            <p14:sldId id="292"/>
            <p14:sldId id="263"/>
            <p14:sldId id="264"/>
            <p14:sldId id="265"/>
            <p14:sldId id="266"/>
            <p14:sldId id="267"/>
            <p14:sldId id="268"/>
            <p14:sldId id="270"/>
            <p14:sldId id="277"/>
            <p14:sldId id="271"/>
            <p14:sldId id="274"/>
            <p14:sldId id="276"/>
            <p14:sldId id="278"/>
            <p14:sldId id="282"/>
            <p14:sldId id="284"/>
            <p14:sldId id="294"/>
            <p14:sldId id="295"/>
            <p14:sldId id="285"/>
            <p14:sldId id="286"/>
            <p14:sldId id="287"/>
            <p14:sldId id="296"/>
            <p14:sldId id="293"/>
            <p14:sldId id="288"/>
            <p14:sldId id="289"/>
            <p14:sldId id="260"/>
            <p14:sldId id="261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DADF2-AB27-4CE9-99D8-58B142EB4F2B}" v="96" dt="2024-11-10T20:55:4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 Costa" userId="846c493d76eaf731" providerId="LiveId" clId="{347DADF2-AB27-4CE9-99D8-58B142EB4F2B}"/>
    <pc:docChg chg="undo redo custSel addSld delSld modSld addSection delSection modSection">
      <pc:chgData name="Ion Costa" userId="846c493d76eaf731" providerId="LiveId" clId="{347DADF2-AB27-4CE9-99D8-58B142EB4F2B}" dt="2024-11-10T20:55:51.778" v="5881" actId="26606"/>
      <pc:docMkLst>
        <pc:docMk/>
      </pc:docMkLst>
      <pc:sldChg chg="addSp delSp modSp mod setBg">
        <pc:chgData name="Ion Costa" userId="846c493d76eaf731" providerId="LiveId" clId="{347DADF2-AB27-4CE9-99D8-58B142EB4F2B}" dt="2024-11-09T22:21:39.708" v="1454" actId="123"/>
        <pc:sldMkLst>
          <pc:docMk/>
          <pc:sldMk cId="0" sldId="256"/>
        </pc:sldMkLst>
        <pc:spChg chg="mod">
          <ac:chgData name="Ion Costa" userId="846c493d76eaf731" providerId="LiveId" clId="{347DADF2-AB27-4CE9-99D8-58B142EB4F2B}" dt="2024-11-09T22:21:39.708" v="1454" actId="123"/>
          <ac:spMkLst>
            <pc:docMk/>
            <pc:sldMk cId="0" sldId="256"/>
            <ac:spMk id="2" creationId="{00000000-0000-0000-0000-000000000000}"/>
          </ac:spMkLst>
        </pc:spChg>
        <pc:spChg chg="mod">
          <ac:chgData name="Ion Costa" userId="846c493d76eaf731" providerId="LiveId" clId="{347DADF2-AB27-4CE9-99D8-58B142EB4F2B}" dt="2024-11-09T18:09:00.758" v="261" actId="790"/>
          <ac:spMkLst>
            <pc:docMk/>
            <pc:sldMk cId="0" sldId="256"/>
            <ac:spMk id="3" creationId="{00000000-0000-0000-0000-000000000000}"/>
          </ac:spMkLst>
        </pc:spChg>
        <pc:spChg chg="add mod ord">
          <ac:chgData name="Ion Costa" userId="846c493d76eaf731" providerId="LiveId" clId="{347DADF2-AB27-4CE9-99D8-58B142EB4F2B}" dt="2024-11-09T18:40:23.785" v="766" actId="14100"/>
          <ac:spMkLst>
            <pc:docMk/>
            <pc:sldMk cId="0" sldId="256"/>
            <ac:spMk id="4" creationId="{0BDEB429-C95D-8C4C-BC86-2FC61167BFF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" creationId="{2C423915-D36F-59FD-1115-37E45BC5255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" creationId="{40491757-050E-31C3-B070-BE0CC43C94D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" creationId="{66DDF59C-853A-6FEA-21FA-97849B50C69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" creationId="{3B3707A7-D66C-DCCC-F855-73EB4CA8C6B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" creationId="{0067BFD3-07EE-459B-E521-E2203CB855A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3" creationId="{9FAD7342-8ED6-F302-F1C8-81FEAF18FEF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4" creationId="{A4FAC62F-77FA-25D9-EC5F-E71190BF00D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" creationId="{BADF324F-C965-DB2E-492C-D95B5AD31D1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6" creationId="{B619CCBD-0510-5941-88C6-C53BDCE9D51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7" creationId="{BABABEFF-9B60-D0D5-1FB1-F9B66AAD2D5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" creationId="{59227BFA-9217-88DF-4782-7F9E7AD9406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" creationId="{98CF7D46-DD71-B1E9-9CBA-7FB3B6D5CC3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" creationId="{64411A25-9E77-B3E9-95F2-54E01E4000A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1" creationId="{A1095053-A030-37E9-460E-A3C41DE7A61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2" creationId="{3D16B799-2AB3-44AB-0BAD-3361A58F559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3" creationId="{7DA70F2E-89A2-C5D4-9023-1AB6E58E5EA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4" creationId="{8DF09553-1788-3B04-A163-6EA9BC16DAC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5" creationId="{88B68886-1046-64C0-7FD3-5BA46FB3E13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6" creationId="{67D971AB-6FC2-C1E2-844F-525562E7037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7" creationId="{B0784614-3ACB-D37D-98AB-861D24CB66E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8" creationId="{36C01491-5E69-AD23-0C1D-4DDD5B50425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9" creationId="{BE3DCD44-E51A-4CC9-43C1-4EB5D8DCF75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0" creationId="{2BE413E6-16EF-9DB6-C51B-2E8DA4A9024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1" creationId="{68357C70-96AA-65D9-C6B4-A44969505F2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2" creationId="{03CACAA7-CB28-0DBE-78FC-6CC4E9C397A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3" creationId="{562CF0F8-85E4-C9C9-C1A8-1AD512CA3B1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4" creationId="{1BDE45E5-C3B0-E726-AD9D-DC98F863F0A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5" creationId="{2BDF8C1E-DF53-40CF-F0A7-4886ECEB11A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6" creationId="{ED0DF7EF-92A0-E963-F21F-03AD4E6D65A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7" creationId="{CE9B2898-AB1B-7DDA-28B8-DA51186B9CE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8" creationId="{ADB4A664-6906-9E6D-6DE8-75E25DCB49E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39" creationId="{B8E80753-902E-840A-E7CE-B47C6392112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0" creationId="{C55BCDB7-087D-C5E1-B6A5-59A62487E3F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1" creationId="{02847F0C-63DD-36BB-C3E3-64A89472CD4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2" creationId="{59833FD6-AE37-7000-3F05-F3AF8E671C9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3" creationId="{BB1A86E9-4E9B-8B5E-F0DD-569A3F0EB71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4" creationId="{C133E08A-3E62-C928-A4B7-AD60E38E010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5" creationId="{06B433C7-A3A5-C453-E38A-93BD0895115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6" creationId="{C9ADD893-B7B3-9E4E-FB77-44430BA1CB8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7" creationId="{D2367028-1B4B-56C2-D3B2-F97144EFACD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8" creationId="{A203F313-81FD-95AF-C783-171F53716A2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49" creationId="{89FA5A25-AC54-0619-58C4-B78284274E9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0" creationId="{42FF5737-2236-FAAA-D182-9097365FE91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1" creationId="{385C3EBF-EC2E-9C77-67FE-9D2F4965BEB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2" creationId="{EDDCC945-3B4C-1B79-533C-381668D0166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3" creationId="{6110AABE-0114-8693-5D96-E9506539D9A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4" creationId="{6D3D3523-793A-3E03-EC19-56A8A61F59D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5" creationId="{4A5FA2A8-B3D1-A4F2-E7D4-8EF744D051B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6" creationId="{27EEFB75-8893-8C89-CF8B-BF0E8F30FA8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8" creationId="{9A16A748-9D6B-367E-C929-3A60BDDEC13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59" creationId="{CA57FE66-42C6-82CA-559A-A460ED5508D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0" creationId="{EA53DB4A-7CB8-0263-B9D4-1D9957DA2F4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1" creationId="{9814F39C-E371-E8D0-0A18-176413C56DD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2" creationId="{B54C6761-B17B-F4DA-5E1B-8E01A95DDB7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3" creationId="{156A0BC1-F4AB-EBD3-742B-7A8FF3151A2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4" creationId="{F1763480-EA8A-A5F4-4A6F-8323EDEF1AA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5" creationId="{D44A1BBF-E565-1CDA-361F-3B62E67B368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6" creationId="{680CFEE0-E979-7D76-6C53-AFEDE270AD4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7" creationId="{5BD472F3-2AA3-65A8-D11B-8FBD057C152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8" creationId="{25F00101-D286-E4F0-DBE6-106353235AF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69" creationId="{52946BFD-010F-687F-D4B7-A481BD4E45F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0" creationId="{DC5EEA69-9347-E3A2-897F-3D2BF3927C1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1" creationId="{A1A2FB18-9259-9436-B5EF-9AA0D1D9551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2" creationId="{3E7BE73A-A393-E51E-AA2A-C6D25EA8787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3" creationId="{99E57C97-C366-1C9B-1148-0A22FB0F75E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4" creationId="{736E665C-77E3-0786-7D10-F7C5BF8A4DB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5" creationId="{ED2FA2EA-80AC-7AEA-D08E-2B856ECC0C3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6" creationId="{9756C228-7DCF-6F34-531F-92C87C91D02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7" creationId="{1ACFCFF5-4874-0F94-5F83-9A301E72C27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8" creationId="{116FB966-C616-1C33-16F0-8F723C703187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79" creationId="{43764F51-D8C6-1710-157D-20493F790FA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0" creationId="{6BEECEF0-47A9-7811-4443-0A78694B131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1" creationId="{FC948D7A-0869-3C50-10F7-7EE22CD47DF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2" creationId="{52F00371-D17D-CE15-3F78-9CACA468747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3" creationId="{B7B6FF99-0A61-21B5-AC8F-2CC7D01E1E6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4" creationId="{C998BAE4-748E-F4CE-383E-91201177C67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5" creationId="{4776BCA5-2483-3EFD-1E65-32ACD1DD8A1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6" creationId="{5E54B600-2D49-CC6D-7D81-30316DF0C06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7" creationId="{949C24BF-9C20-5976-BEB5-CE9C783B3AD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8" creationId="{155F619E-9628-A27E-E7FA-7B5F115894A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89" creationId="{3351B7AB-2B95-A3B3-06B8-86B9CCE4A0F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0" creationId="{F077830D-8FFE-9942-6971-7F1D610CB07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1" creationId="{3B49E6FF-721F-5620-5FD7-1BD879F2B0F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2" creationId="{00A58C6B-CCCC-F58D-FDCB-8291351951A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3" creationId="{BDC0853E-A24B-19BE-37F4-AEC400ECFF3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4" creationId="{DD88F284-ECCD-E851-60FE-604CE9468D5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5" creationId="{43D6E397-D20C-CF7E-21E7-14DD1808BA6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6" creationId="{BAEE43E4-C5D6-12F9-9629-8FDF5EADD34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7" creationId="{F6D7259B-91F3-4C86-F2B8-33279E4C9EA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8" creationId="{F70FD154-3B90-DF6B-993E-E556152A9F0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99" creationId="{327E5134-4ED0-8C63-6424-7F44C408AAA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0" creationId="{6AA35A32-5F3C-FD76-8871-35B994F392C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1" creationId="{2C3B320F-D639-7F26-F7F8-2DD23E28560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2" creationId="{F1056A40-FA87-A959-CFAB-BF5BFD2EA856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3" creationId="{C364C51E-BB33-8E81-2096-C02024B03C06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4" creationId="{E67D53DD-AAB4-7512-5BFC-5B433B2F228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5" creationId="{E1399549-A208-428B-A05B-AB2A7394CC5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6" creationId="{876557DB-EC84-9C1F-1789-C436A9F6EDD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7" creationId="{0B76325F-B0E9-23AA-FA30-392C0170B0D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8" creationId="{2FA1D3D4-C92B-C65F-F174-3465E4160D6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09" creationId="{FCB3BE0D-378E-0863-B847-BD753D68982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0" creationId="{ED24CF71-D71A-839A-B9E9-6E9A8A6F430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1" creationId="{05E7E4A0-C01C-17B9-2061-2EC53CC8DFD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2" creationId="{3155C769-C2F7-140A-C088-F21A92447BC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3" creationId="{27E63F6A-70FC-01D8-E2EB-C06AB8E9494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4" creationId="{EEE876A3-DD15-3DF3-AD6B-D8399FB51A56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5" creationId="{A03B50DE-1516-1D17-C0F0-86D97D7F28C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6" creationId="{B6C30509-C485-9B89-82A0-FF964B6EC14F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7" creationId="{ED919C51-A83E-B2B4-6B97-EB6C0CBD4D1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8" creationId="{A963D3F8-3D95-33AA-19C6-67F3F9F9F971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19" creationId="{7FC133A1-76F2-7A44-8AC0-2996081C23C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0" creationId="{FF6C597A-495C-2734-1930-FDE697051C5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1" creationId="{F87E7941-9AF4-83D2-D86C-0CF6645EBE0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2" creationId="{AD8AD5F7-B653-B489-C9AD-0955C51C6FD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3" creationId="{A49B0766-4D0B-DD7D-F50C-106E709B285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4" creationId="{CA31D9D7-7F1C-2D12-989C-8F4C1918FBE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5" creationId="{E56D2422-B1F2-7B5F-9AA0-E0133D9E1E0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6" creationId="{FA3A74CD-608B-40CA-CA82-9BB4ECD05B2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7" creationId="{81DB05B0-266B-3516-40E8-B8D4825C7C6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28" creationId="{2008CCE9-C430-EFBD-D686-EABBF793E02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49" creationId="{B7BAC5BA-FBFE-327B-256A-2A96959835A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0" creationId="{2662AD14-25BF-FAAD-4290-A653CE52CD16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1" creationId="{9AE71FA8-CA8C-40B5-BB4E-45E0C79D882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2" creationId="{861AD99E-ACC5-264C-FE24-BC0DADC8448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3" creationId="{032F8769-D68B-4F64-FF4E-FCC61AD6712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4" creationId="{A78E38A9-7F2A-ECE0-2F23-CA43F6F9C75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5" creationId="{2B1C4360-585F-21F4-F6FB-A5FB845E448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56" creationId="{03C52B23-C3D7-565C-4096-1B43191BD0B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68" creationId="{9E4B0EE4-BAEF-8717-7EB3-2560B856946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69" creationId="{80B2864F-397A-AD54-DC8A-DE24CE1DB17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70" creationId="{2FF97DB9-6371-2A70-F659-7DBC846EEF6B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73" creationId="{C7AA77EB-2F48-78A3-137D-C2E6A464B0C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76" creationId="{AE80E440-8A5B-F9D3-B232-1325ADD3226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79" creationId="{49C7FB93-A44F-6B3C-E805-8275FB465D7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2" creationId="{DFC7975C-D7C8-1654-920A-F83AB1BF2E9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3" creationId="{7B4F828B-B0B2-5848-2EDF-BA84C4FC341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4" creationId="{9B5DEADD-72DE-60F2-CA97-E72AE6B1004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6" creationId="{197A4585-3212-2EFD-8D68-3A623D8244C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7" creationId="{C6E9BA97-1E8B-D22A-1A53-D42ED77B2949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8" creationId="{5C9ED803-2BE8-1DE2-898C-2D00A42B1AC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89" creationId="{982347BD-793C-1EAA-7DB3-27D331C72A48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2" creationId="{DE06B79F-AD24-28B5-EB5B-2E7296A21DC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3" creationId="{5BDB48A0-8C36-1887-D3CD-3817D4E5B52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4" creationId="{363957F5-1D4F-644B-BF05-330A73DAB36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7" creationId="{1F9606A3-D993-013A-2610-3608C5C7D46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198" creationId="{475EC354-D2C8-A72C-3070-DCE47D9C255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0" creationId="{41BFBABE-AE92-7FC4-5469-3885531390B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1" creationId="{CD9795A2-81CC-786C-123D-F9D0118D0F5A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2" creationId="{D86D3489-C72D-F2FF-255F-74E595F057E5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4" creationId="{202EF9E8-3AF9-EE60-033D-0A5F8124BF9C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5" creationId="{C6623A1D-670B-89E9-381D-AA49257C87F6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6" creationId="{9DE90B88-FE65-B3DB-AAD4-FFA556C02674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7" creationId="{6B0E5E0D-890B-F69C-EB3A-826ED1135A2D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8" creationId="{291C8247-A8F0-6A55-9589-3CD53A430D63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09" creationId="{669B1E4E-58A3-B033-D049-62059D56BFC2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10" creationId="{2CC21A46-6DAF-2E51-78F5-24F92B4EC73E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11" creationId="{946F8297-9871-68EB-CC06-E35802A4F580}"/>
          </ac:spMkLst>
        </pc:spChg>
        <pc:spChg chg="add mo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12" creationId="{E2557961-6182-863F-B0E3-518A82073173}"/>
          </ac:spMkLst>
        </pc:spChg>
        <pc:spChg chg="add del mod ord">
          <ac:chgData name="Ion Costa" userId="846c493d76eaf731" providerId="LiveId" clId="{347DADF2-AB27-4CE9-99D8-58B142EB4F2B}" dt="2024-11-09T15:15:17.708" v="115" actId="478"/>
          <ac:spMkLst>
            <pc:docMk/>
            <pc:sldMk cId="0" sldId="256"/>
            <ac:spMk id="213" creationId="{E743FE9E-090A-8D9F-7688-81DB869E80F8}"/>
          </ac:spMkLst>
        </pc:spChg>
        <pc:spChg chg="add del mod ord">
          <ac:chgData name="Ion Costa" userId="846c493d76eaf731" providerId="LiveId" clId="{347DADF2-AB27-4CE9-99D8-58B142EB4F2B}" dt="2024-11-09T15:17:41.022" v="136" actId="478"/>
          <ac:spMkLst>
            <pc:docMk/>
            <pc:sldMk cId="0" sldId="256"/>
            <ac:spMk id="220" creationId="{DF2C7F44-EADC-7AC9-1957-FA87D9DB2F3D}"/>
          </ac:spMkLst>
        </pc:spChg>
        <pc:spChg chg="add del mod ord">
          <ac:chgData name="Ion Costa" userId="846c493d76eaf731" providerId="LiveId" clId="{347DADF2-AB27-4CE9-99D8-58B142EB4F2B}" dt="2024-11-09T15:17:44.273" v="138" actId="478"/>
          <ac:spMkLst>
            <pc:docMk/>
            <pc:sldMk cId="0" sldId="256"/>
            <ac:spMk id="221" creationId="{0E797898-B11C-BB57-1594-EA5F9D484225}"/>
          </ac:spMkLst>
        </pc:spChg>
        <pc:spChg chg="add mod ord">
          <ac:chgData name="Ion Costa" userId="846c493d76eaf731" providerId="LiveId" clId="{347DADF2-AB27-4CE9-99D8-58B142EB4F2B}" dt="2024-11-09T15:21:39.598" v="173" actId="1076"/>
          <ac:spMkLst>
            <pc:docMk/>
            <pc:sldMk cId="0" sldId="256"/>
            <ac:spMk id="222" creationId="{F0A8B7EF-0031-A29F-5FEF-90A1EB3FA499}"/>
          </ac:spMkLst>
        </pc:spChg>
        <pc:spChg chg="add mod">
          <ac:chgData name="Ion Costa" userId="846c493d76eaf731" providerId="LiveId" clId="{347DADF2-AB27-4CE9-99D8-58B142EB4F2B}" dt="2024-11-09T15:22:49.960" v="205" actId="207"/>
          <ac:spMkLst>
            <pc:docMk/>
            <pc:sldMk cId="0" sldId="256"/>
            <ac:spMk id="223" creationId="{AD7661AC-DFA3-5606-2BB5-87C582DEEF09}"/>
          </ac:spMkLst>
        </pc:spChg>
        <pc:grpChg chg="add mod">
          <ac:chgData name="Ion Costa" userId="846c493d76eaf731" providerId="LiveId" clId="{347DADF2-AB27-4CE9-99D8-58B142EB4F2B}" dt="2024-11-09T15:21:39.598" v="173" actId="1076"/>
          <ac:grpSpMkLst>
            <pc:docMk/>
            <pc:sldMk cId="0" sldId="256"/>
            <ac:grpSpMk id="7" creationId="{D5E422F7-EF17-4FF0-AAE7-359BD7786477}"/>
          </ac:grpSpMkLst>
        </pc:grpChg>
        <pc:grpChg chg="del mod ord">
          <ac:chgData name="Ion Costa" userId="846c493d76eaf731" providerId="LiveId" clId="{347DADF2-AB27-4CE9-99D8-58B142EB4F2B}" dt="2024-11-09T15:17:46.768" v="141" actId="478"/>
          <ac:grpSpMkLst>
            <pc:docMk/>
            <pc:sldMk cId="0" sldId="256"/>
            <ac:grpSpMk id="218" creationId="{33CB4618-0BF9-E023-D8C0-4BE03865036E}"/>
          </ac:grpSpMkLst>
        </pc:grpChg>
        <pc:inkChg chg="add del">
          <ac:chgData name="Ion Costa" userId="846c493d76eaf731" providerId="LiveId" clId="{347DADF2-AB27-4CE9-99D8-58B142EB4F2B}" dt="2024-11-09T15:17:45.136" v="139" actId="478"/>
          <ac:inkMkLst>
            <pc:docMk/>
            <pc:sldMk cId="0" sldId="256"/>
            <ac:inkMk id="214" creationId="{18C63F38-CF8D-58CC-925D-18BC2258070B}"/>
          </ac:inkMkLst>
        </pc:inkChg>
        <pc:inkChg chg="add del ord">
          <ac:chgData name="Ion Costa" userId="846c493d76eaf731" providerId="LiveId" clId="{347DADF2-AB27-4CE9-99D8-58B142EB4F2B}" dt="2024-11-09T15:17:46.204" v="140" actId="478"/>
          <ac:inkMkLst>
            <pc:docMk/>
            <pc:sldMk cId="0" sldId="256"/>
            <ac:inkMk id="215" creationId="{D9FB5C38-70C3-EF8C-749F-C1A53641D4A9}"/>
          </ac:inkMkLst>
        </pc:inkChg>
        <pc:inkChg chg="add mod">
          <ac:chgData name="Ion Costa" userId="846c493d76eaf731" providerId="LiveId" clId="{347DADF2-AB27-4CE9-99D8-58B142EB4F2B}" dt="2024-11-09T15:16:16.436" v="120"/>
          <ac:inkMkLst>
            <pc:docMk/>
            <pc:sldMk cId="0" sldId="256"/>
            <ac:inkMk id="216" creationId="{FB6B5505-DE8A-1CD8-CB0A-FB7A2E94A305}"/>
          </ac:inkMkLst>
        </pc:inkChg>
        <pc:inkChg chg="add mod">
          <ac:chgData name="Ion Costa" userId="846c493d76eaf731" providerId="LiveId" clId="{347DADF2-AB27-4CE9-99D8-58B142EB4F2B}" dt="2024-11-09T15:16:16.436" v="120"/>
          <ac:inkMkLst>
            <pc:docMk/>
            <pc:sldMk cId="0" sldId="256"/>
            <ac:inkMk id="217" creationId="{6B53EDF8-C36A-B0C2-D658-88EAFFD32216}"/>
          </ac:inkMkLst>
        </pc:inkChg>
        <pc:inkChg chg="add">
          <ac:chgData name="Ion Costa" userId="846c493d76eaf731" providerId="LiveId" clId="{347DADF2-AB27-4CE9-99D8-58B142EB4F2B}" dt="2024-11-09T15:16:20.173" v="121" actId="9405"/>
          <ac:inkMkLst>
            <pc:docMk/>
            <pc:sldMk cId="0" sldId="256"/>
            <ac:inkMk id="219" creationId="{C8B6BFC9-3274-53B2-21B4-FA539D29AFDA}"/>
          </ac:inkMkLst>
        </pc:ink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6" creationId="{6F35B3C1-416C-5C3F-3082-95A648BC3725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57" creationId="{C4FF4DBA-861A-C8A6-7503-82494C0C1924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29" creationId="{16CD8B2E-E658-919A-48DD-2BEEFA59151F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0" creationId="{3ED99A42-CD63-DA5A-5BA6-2BAE5684DCFE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1" creationId="{5339C716-4507-5EAA-6BA0-FE36199C91A6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2" creationId="{09D55CC6-C4BE-0E5E-CC8F-8F2395E7C5C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3" creationId="{78A031C8-0550-CCE5-80E4-8691DF0D4025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4" creationId="{0B4E0126-B7F9-0B2C-3809-39DC00AB28E9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5" creationId="{3BBB4D48-60A0-8153-164A-1E234BBECE8D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6" creationId="{59816A52-71F2-B13F-BA6C-032C4B09DD7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7" creationId="{C231C153-F518-524F-E30D-A93C030BD258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8" creationId="{98001DC8-3107-4E3A-B183-AE2F7CF8D1B4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39" creationId="{2AED25CD-2E79-1231-E157-F22A951DB863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0" creationId="{0B70E965-56CB-A261-FED2-CE4EAE65B25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1" creationId="{F8AB7701-DE5C-A2F2-1D57-E3D1F39214B4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2" creationId="{15B56AC3-754A-F0D3-68A5-17B659DC5D81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3" creationId="{C710616A-CE63-4789-032B-3CA3E17553FE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4" creationId="{5FEE34BC-60FE-6BDB-FA22-0FFE144AC05D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5" creationId="{922B35C1-AAB8-7E54-3BC3-7D9BDD934612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6" creationId="{1922093E-8457-4096-1826-8BEE2E0B548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7" creationId="{08536371-08CB-CEBA-1352-73D44467A30F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48" creationId="{84C5A598-CD5C-8C10-0BFD-5237441867F0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57" creationId="{ED70E241-79D8-23EE-154F-62A2D6A590C0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58" creationId="{0CABF455-54F1-C175-C7BF-C431605CEEE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59" creationId="{233D1ECD-03E7-C65A-F2B4-83EF8F53B94C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0" creationId="{F3E473D8-4E9A-A3EB-5C2B-F7531F3DAAA2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1" creationId="{B775A6D9-53F4-09E5-CFE8-B906F5C0CAAB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2" creationId="{126B2E64-4DF2-15D9-CCE8-E7707083077E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3" creationId="{D1A012AE-CA88-6639-7EAF-A48397F3887E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4" creationId="{D5EB8158-64B8-64F8-936A-7FB6D550D42D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5" creationId="{308DDC4D-E97A-3650-DF5C-57D51CB479C7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6" creationId="{F8B71406-0CA1-2AC2-EE09-756E3F9B0E50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67" creationId="{1C54D948-F3EC-E1BC-937F-B3037985A285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1" creationId="{78C736C9-E592-84B5-3171-BE999A411099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2" creationId="{8AA7392F-9022-5CD9-6056-DFC58E5C773A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4" creationId="{21268F6E-8B78-C6A1-5146-C55430E58379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5" creationId="{F9D886D6-14E7-8D5A-1075-4ED28768C9BA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7" creationId="{543641F4-12C1-472F-2E02-105B44DA2660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78" creationId="{83C45150-83E6-A73E-493C-0AC169A67E06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80" creationId="{2996C521-844C-9D22-2F39-7116A88A8BD3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81" creationId="{066EFBD0-2B7D-B5DB-0E4E-9A417686783D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85" creationId="{E6959FBA-221A-EC0A-A793-C6546EB04BE9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90" creationId="{A8ACFD70-AA99-F911-CA63-281FF022DE93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91" creationId="{6115221B-207E-45DD-F01E-23A7BDB989CC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95" creationId="{53AE0919-E3AD-7DA4-CB5C-DB6F0E92BB56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96" creationId="{8E487EF1-D7FD-4E12-9B93-33D122804BA6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199" creationId="{806CCC7B-F8D5-D79D-5451-12BBA72B75B6}"/>
          </ac:cxnSpMkLst>
        </pc:cxnChg>
        <pc:cxnChg chg="add mod">
          <ac:chgData name="Ion Costa" userId="846c493d76eaf731" providerId="LiveId" clId="{347DADF2-AB27-4CE9-99D8-58B142EB4F2B}" dt="2024-11-09T15:21:39.598" v="173" actId="1076"/>
          <ac:cxnSpMkLst>
            <pc:docMk/>
            <pc:sldMk cId="0" sldId="256"/>
            <ac:cxnSpMk id="203" creationId="{5B7221E3-9C63-0A33-A100-4AE5883994AB}"/>
          </ac:cxnSpMkLst>
        </pc:cxnChg>
      </pc:sldChg>
      <pc:sldChg chg="modSp del mod">
        <pc:chgData name="Ion Costa" userId="846c493d76eaf731" providerId="LiveId" clId="{347DADF2-AB27-4CE9-99D8-58B142EB4F2B}" dt="2024-11-09T23:28:23.637" v="2204" actId="47"/>
        <pc:sldMkLst>
          <pc:docMk/>
          <pc:sldMk cId="0" sldId="257"/>
        </pc:sldMkLst>
        <pc:spChg chg="mod">
          <ac:chgData name="Ion Costa" userId="846c493d76eaf731" providerId="LiveId" clId="{347DADF2-AB27-4CE9-99D8-58B142EB4F2B}" dt="2024-11-09T20:40:26.350" v="102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Ion Costa" userId="846c493d76eaf731" providerId="LiveId" clId="{347DADF2-AB27-4CE9-99D8-58B142EB4F2B}" dt="2024-11-09T18:13:23.630" v="270"/>
          <ac:spMkLst>
            <pc:docMk/>
            <pc:sldMk cId="0" sldId="257"/>
            <ac:spMk id="3" creationId="{00000000-0000-0000-0000-000000000000}"/>
          </ac:spMkLst>
        </pc:spChg>
      </pc:sldChg>
      <pc:sldChg chg="modSp del mod">
        <pc:chgData name="Ion Costa" userId="846c493d76eaf731" providerId="LiveId" clId="{347DADF2-AB27-4CE9-99D8-58B142EB4F2B}" dt="2024-11-09T23:28:23.637" v="2204" actId="47"/>
        <pc:sldMkLst>
          <pc:docMk/>
          <pc:sldMk cId="0" sldId="258"/>
        </pc:sldMkLst>
        <pc:spChg chg="mod">
          <ac:chgData name="Ion Costa" userId="846c493d76eaf731" providerId="LiveId" clId="{347DADF2-AB27-4CE9-99D8-58B142EB4F2B}" dt="2024-11-09T18:13:23.630" v="270"/>
          <ac:spMkLst>
            <pc:docMk/>
            <pc:sldMk cId="0" sldId="258"/>
            <ac:spMk id="2" creationId="{00000000-0000-0000-0000-000000000000}"/>
          </ac:spMkLst>
        </pc:spChg>
        <pc:spChg chg="mod">
          <ac:chgData name="Ion Costa" userId="846c493d76eaf731" providerId="LiveId" clId="{347DADF2-AB27-4CE9-99D8-58B142EB4F2B}" dt="2024-11-09T18:13:23.630" v="270"/>
          <ac:spMkLst>
            <pc:docMk/>
            <pc:sldMk cId="0" sldId="258"/>
            <ac:spMk id="3" creationId="{00000000-0000-0000-0000-000000000000}"/>
          </ac:spMkLst>
        </pc:spChg>
      </pc:sldChg>
      <pc:sldChg chg="modSp del mod">
        <pc:chgData name="Ion Costa" userId="846c493d76eaf731" providerId="LiveId" clId="{347DADF2-AB27-4CE9-99D8-58B142EB4F2B}" dt="2024-11-10T01:52:16.316" v="3474" actId="47"/>
        <pc:sldMkLst>
          <pc:docMk/>
          <pc:sldMk cId="0" sldId="259"/>
        </pc:sldMkLst>
        <pc:spChg chg="mod">
          <ac:chgData name="Ion Costa" userId="846c493d76eaf731" providerId="LiveId" clId="{347DADF2-AB27-4CE9-99D8-58B142EB4F2B}" dt="2024-11-09T18:13:23.630" v="270"/>
          <ac:spMkLst>
            <pc:docMk/>
            <pc:sldMk cId="0" sldId="259"/>
            <ac:spMk id="2" creationId="{00000000-0000-0000-0000-000000000000}"/>
          </ac:spMkLst>
        </pc:spChg>
        <pc:spChg chg="mod">
          <ac:chgData name="Ion Costa" userId="846c493d76eaf731" providerId="LiveId" clId="{347DADF2-AB27-4CE9-99D8-58B142EB4F2B}" dt="2024-11-09T18:13:23.630" v="270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setBg">
        <pc:chgData name="Ion Costa" userId="846c493d76eaf731" providerId="LiveId" clId="{347DADF2-AB27-4CE9-99D8-58B142EB4F2B}" dt="2024-11-10T02:01:08.491" v="3983" actId="123"/>
        <pc:sldMkLst>
          <pc:docMk/>
          <pc:sldMk cId="0" sldId="260"/>
        </pc:sldMkLst>
        <pc:spChg chg="mod">
          <ac:chgData name="Ion Costa" userId="846c493d76eaf731" providerId="LiveId" clId="{347DADF2-AB27-4CE9-99D8-58B142EB4F2B}" dt="2024-11-10T02:00:58.489" v="3982" actId="26606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Ion Costa" userId="846c493d76eaf731" providerId="LiveId" clId="{347DADF2-AB27-4CE9-99D8-58B142EB4F2B}" dt="2024-11-10T02:00:58.489" v="3982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Ion Costa" userId="846c493d76eaf731" providerId="LiveId" clId="{347DADF2-AB27-4CE9-99D8-58B142EB4F2B}" dt="2024-11-10T02:00:49.738" v="3975" actId="26606"/>
          <ac:spMkLst>
            <pc:docMk/>
            <pc:sldMk cId="0" sldId="260"/>
            <ac:spMk id="9" creationId="{BACC6370-2D7E-4714-9D71-7542949D7D5D}"/>
          </ac:spMkLst>
        </pc:spChg>
        <pc:spChg chg="add del">
          <ac:chgData name="Ion Costa" userId="846c493d76eaf731" providerId="LiveId" clId="{347DADF2-AB27-4CE9-99D8-58B142EB4F2B}" dt="2024-11-10T02:00:51.876" v="3977" actId="26606"/>
          <ac:spMkLst>
            <pc:docMk/>
            <pc:sldMk cId="0" sldId="260"/>
            <ac:spMk id="10" creationId="{E51BA4DF-2BD4-4EC2-B1DB-B27C8AC71864}"/>
          </ac:spMkLst>
        </pc:spChg>
        <pc:spChg chg="add del">
          <ac:chgData name="Ion Costa" userId="846c493d76eaf731" providerId="LiveId" clId="{347DADF2-AB27-4CE9-99D8-58B142EB4F2B}" dt="2024-11-10T02:00:49.738" v="3975" actId="26606"/>
          <ac:spMkLst>
            <pc:docMk/>
            <pc:sldMk cId="0" sldId="260"/>
            <ac:spMk id="11" creationId="{F68B3F68-107C-434F-AA38-110D5EA91B85}"/>
          </ac:spMkLst>
        </pc:spChg>
        <pc:spChg chg="add">
          <ac:chgData name="Ion Costa" userId="846c493d76eaf731" providerId="LiveId" clId="{347DADF2-AB27-4CE9-99D8-58B142EB4F2B}" dt="2024-11-10T02:00:58.489" v="3982" actId="26606"/>
          <ac:spMkLst>
            <pc:docMk/>
            <pc:sldMk cId="0" sldId="260"/>
            <ac:spMk id="12" creationId="{967D8EB6-EAE1-4F9C-B398-83321E287204}"/>
          </ac:spMkLst>
        </pc:spChg>
        <pc:spChg chg="add del">
          <ac:chgData name="Ion Costa" userId="846c493d76eaf731" providerId="LiveId" clId="{347DADF2-AB27-4CE9-99D8-58B142EB4F2B}" dt="2024-11-10T02:00:49.738" v="3975" actId="26606"/>
          <ac:spMkLst>
            <pc:docMk/>
            <pc:sldMk cId="0" sldId="260"/>
            <ac:spMk id="13" creationId="{AAD0DBB9-1A4B-4391-81D4-CB19F9AB918A}"/>
          </ac:spMkLst>
        </pc:spChg>
        <pc:spChg chg="add del">
          <ac:chgData name="Ion Costa" userId="846c493d76eaf731" providerId="LiveId" clId="{347DADF2-AB27-4CE9-99D8-58B142EB4F2B}" dt="2024-11-10T02:00:49.738" v="3975" actId="26606"/>
          <ac:spMkLst>
            <pc:docMk/>
            <pc:sldMk cId="0" sldId="260"/>
            <ac:spMk id="15" creationId="{063BBA22-50EA-4C4D-BE05-F1CE4E63AA56}"/>
          </ac:spMkLst>
        </pc:spChg>
        <pc:spChg chg="add del">
          <ac:chgData name="Ion Costa" userId="846c493d76eaf731" providerId="LiveId" clId="{347DADF2-AB27-4CE9-99D8-58B142EB4F2B}" dt="2024-11-10T02:00:58.489" v="3981" actId="26606"/>
          <ac:spMkLst>
            <pc:docMk/>
            <pc:sldMk cId="0" sldId="260"/>
            <ac:spMk id="35" creationId="{0C541B88-1AE9-40C3-AFD5-967787C1979F}"/>
          </ac:spMkLst>
        </pc:spChg>
        <pc:spChg chg="add del">
          <ac:chgData name="Ion Costa" userId="846c493d76eaf731" providerId="LiveId" clId="{347DADF2-AB27-4CE9-99D8-58B142EB4F2B}" dt="2024-11-10T02:00:58.489" v="3981" actId="26606"/>
          <ac:spMkLst>
            <pc:docMk/>
            <pc:sldMk cId="0" sldId="260"/>
            <ac:spMk id="36" creationId="{E5F17139-31EE-46AC-B04F-DBBD852DD6CB}"/>
          </ac:spMkLst>
        </pc:spChg>
        <pc:spChg chg="add del">
          <ac:chgData name="Ion Costa" userId="846c493d76eaf731" providerId="LiveId" clId="{347DADF2-AB27-4CE9-99D8-58B142EB4F2B}" dt="2024-11-10T02:00:58.489" v="3981" actId="26606"/>
          <ac:spMkLst>
            <pc:docMk/>
            <pc:sldMk cId="0" sldId="260"/>
            <ac:spMk id="39" creationId="{89D16701-DA76-4F72-BB63-E2C3FFBDFE0F}"/>
          </ac:spMkLst>
        </pc:spChg>
        <pc:spChg chg="add del">
          <ac:chgData name="Ion Costa" userId="846c493d76eaf731" providerId="LiveId" clId="{347DADF2-AB27-4CE9-99D8-58B142EB4F2B}" dt="2024-11-10T02:00:58.489" v="3981" actId="26606"/>
          <ac:spMkLst>
            <pc:docMk/>
            <pc:sldMk cId="0" sldId="260"/>
            <ac:spMk id="40" creationId="{1CC28BE1-9DC6-43FE-9582-39F091098D77}"/>
          </ac:spMkLst>
        </pc:spChg>
        <pc:spChg chg="add mod">
          <ac:chgData name="Ion Costa" userId="846c493d76eaf731" providerId="LiveId" clId="{347DADF2-AB27-4CE9-99D8-58B142EB4F2B}" dt="2024-11-10T02:01:08.491" v="3983" actId="123"/>
          <ac:spMkLst>
            <pc:docMk/>
            <pc:sldMk cId="0" sldId="260"/>
            <ac:spMk id="43" creationId="{00000000-0000-0000-0000-000000000000}"/>
          </ac:spMkLst>
        </pc:spChg>
        <pc:spChg chg="add">
          <ac:chgData name="Ion Costa" userId="846c493d76eaf731" providerId="LiveId" clId="{347DADF2-AB27-4CE9-99D8-58B142EB4F2B}" dt="2024-11-10T02:00:58.489" v="3982" actId="26606"/>
          <ac:spMkLst>
            <pc:docMk/>
            <pc:sldMk cId="0" sldId="260"/>
            <ac:spMk id="44" creationId="{59A309A7-1751-4ABE-A3C1-EEC40366AD89}"/>
          </ac:spMkLst>
        </pc:spChg>
        <pc:grpChg chg="add del">
          <ac:chgData name="Ion Costa" userId="846c493d76eaf731" providerId="LiveId" clId="{347DADF2-AB27-4CE9-99D8-58B142EB4F2B}" dt="2024-11-10T02:00:58.489" v="3981" actId="26606"/>
          <ac:grpSpMkLst>
            <pc:docMk/>
            <pc:sldMk cId="0" sldId="260"/>
            <ac:grpSpMk id="21" creationId="{AF9AF3F3-CE0C-4125-BDD7-346487FA0B40}"/>
          </ac:grpSpMkLst>
        </pc:grpChg>
        <pc:grpChg chg="add del">
          <ac:chgData name="Ion Costa" userId="846c493d76eaf731" providerId="LiveId" clId="{347DADF2-AB27-4CE9-99D8-58B142EB4F2B}" dt="2024-11-10T02:00:58.489" v="3981" actId="26606"/>
          <ac:grpSpMkLst>
            <pc:docMk/>
            <pc:sldMk cId="0" sldId="260"/>
            <ac:grpSpMk id="37" creationId="{7CF625D3-71A3-4F30-A096-8EF334E959D0}"/>
          </ac:grpSpMkLst>
        </pc:grpChg>
        <pc:graphicFrameChg chg="add del">
          <ac:chgData name="Ion Costa" userId="846c493d76eaf731" providerId="LiveId" clId="{347DADF2-AB27-4CE9-99D8-58B142EB4F2B}" dt="2024-11-10T02:00:49.738" v="3975" actId="26606"/>
          <ac:graphicFrameMkLst>
            <pc:docMk/>
            <pc:sldMk cId="0" sldId="260"/>
            <ac:graphicFrameMk id="5" creationId="{935396CF-D6C3-CFC8-4A50-5D16140CB893}"/>
          </ac:graphicFrameMkLst>
        </pc:graphicFrameChg>
        <pc:graphicFrameChg chg="add del">
          <ac:chgData name="Ion Costa" userId="846c493d76eaf731" providerId="LiveId" clId="{347DADF2-AB27-4CE9-99D8-58B142EB4F2B}" dt="2024-11-10T02:00:51.876" v="3977" actId="26606"/>
          <ac:graphicFrameMkLst>
            <pc:docMk/>
            <pc:sldMk cId="0" sldId="260"/>
            <ac:graphicFrameMk id="17" creationId="{4ACC5FBC-A70E-6687-DFA8-C1B7982B9844}"/>
          </ac:graphicFrameMkLst>
        </pc:graphicFrameChg>
        <pc:graphicFrameChg chg="add del">
          <ac:chgData name="Ion Costa" userId="846c493d76eaf731" providerId="LiveId" clId="{347DADF2-AB27-4CE9-99D8-58B142EB4F2B}" dt="2024-11-10T02:00:53.540" v="3979" actId="26606"/>
          <ac:graphicFrameMkLst>
            <pc:docMk/>
            <pc:sldMk cId="0" sldId="260"/>
            <ac:graphicFrameMk id="20" creationId="{5C392CCE-37B9-0D7B-D40F-FAF90FDC95FA}"/>
          </ac:graphicFrameMkLst>
        </pc:graphicFrameChg>
        <pc:graphicFrameChg chg="add del">
          <ac:chgData name="Ion Costa" userId="846c493d76eaf731" providerId="LiveId" clId="{347DADF2-AB27-4CE9-99D8-58B142EB4F2B}" dt="2024-11-10T02:00:58.489" v="3981" actId="26606"/>
          <ac:graphicFrameMkLst>
            <pc:docMk/>
            <pc:sldMk cId="0" sldId="260"/>
            <ac:graphicFrameMk id="41" creationId="{5244D964-4B9B-A4E4-8BD8-C04A3C7DE2D5}"/>
          </ac:graphicFrameMkLst>
        </pc:graphicFrameChg>
        <pc:picChg chg="add del">
          <ac:chgData name="Ion Costa" userId="846c493d76eaf731" providerId="LiveId" clId="{347DADF2-AB27-4CE9-99D8-58B142EB4F2B}" dt="2024-11-10T02:00:51.876" v="3977" actId="26606"/>
          <ac:picMkLst>
            <pc:docMk/>
            <pc:sldMk cId="0" sldId="260"/>
            <ac:picMk id="6" creationId="{81B8F395-8C2B-30F2-9B08-186E38843327}"/>
          </ac:picMkLst>
        </pc:picChg>
        <pc:picChg chg="add">
          <ac:chgData name="Ion Costa" userId="846c493d76eaf731" providerId="LiveId" clId="{347DADF2-AB27-4CE9-99D8-58B142EB4F2B}" dt="2024-11-10T02:00:58.489" v="3982" actId="26606"/>
          <ac:picMkLst>
            <pc:docMk/>
            <pc:sldMk cId="0" sldId="260"/>
            <ac:picMk id="7" creationId="{6F3D0416-1404-542E-97A8-8DBB4562944F}"/>
          </ac:picMkLst>
        </pc:picChg>
        <pc:picChg chg="add del">
          <ac:chgData name="Ion Costa" userId="846c493d76eaf731" providerId="LiveId" clId="{347DADF2-AB27-4CE9-99D8-58B142EB4F2B}" dt="2024-11-10T02:00:53.540" v="3979" actId="26606"/>
          <ac:picMkLst>
            <pc:docMk/>
            <pc:sldMk cId="0" sldId="260"/>
            <ac:picMk id="19" creationId="{ADF250AC-6B48-83C4-0CAF-1D836E539945}"/>
          </ac:picMkLst>
        </pc:picChg>
      </pc:sldChg>
      <pc:sldChg chg="modSp mod setBg">
        <pc:chgData name="Ion Costa" userId="846c493d76eaf731" providerId="LiveId" clId="{347DADF2-AB27-4CE9-99D8-58B142EB4F2B}" dt="2024-11-10T02:27:53.028" v="5499" actId="1076"/>
        <pc:sldMkLst>
          <pc:docMk/>
          <pc:sldMk cId="0" sldId="261"/>
        </pc:sldMkLst>
        <pc:spChg chg="mod">
          <ac:chgData name="Ion Costa" userId="846c493d76eaf731" providerId="LiveId" clId="{347DADF2-AB27-4CE9-99D8-58B142EB4F2B}" dt="2024-11-10T02:01:25.487" v="3985" actId="113"/>
          <ac:spMkLst>
            <pc:docMk/>
            <pc:sldMk cId="0" sldId="261"/>
            <ac:spMk id="2" creationId="{00000000-0000-0000-0000-000000000000}"/>
          </ac:spMkLst>
        </pc:spChg>
        <pc:spChg chg="mod">
          <ac:chgData name="Ion Costa" userId="846c493d76eaf731" providerId="LiveId" clId="{347DADF2-AB27-4CE9-99D8-58B142EB4F2B}" dt="2024-11-10T02:27:53.028" v="5499" actId="107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new mod setBg addAnim modAnim">
        <pc:chgData name="Ion Costa" userId="846c493d76eaf731" providerId="LiveId" clId="{347DADF2-AB27-4CE9-99D8-58B142EB4F2B}" dt="2024-11-09T18:40:09.554" v="765" actId="1076"/>
        <pc:sldMkLst>
          <pc:docMk/>
          <pc:sldMk cId="3566956190" sldId="262"/>
        </pc:sldMkLst>
        <pc:spChg chg="mod ord">
          <ac:chgData name="Ion Costa" userId="846c493d76eaf731" providerId="LiveId" clId="{347DADF2-AB27-4CE9-99D8-58B142EB4F2B}" dt="2024-11-09T18:36:08.329" v="631" actId="1076"/>
          <ac:spMkLst>
            <pc:docMk/>
            <pc:sldMk cId="3566956190" sldId="262"/>
            <ac:spMk id="2" creationId="{B41D7147-5F38-A25B-1BE5-F08DE3EEA521}"/>
          </ac:spMkLst>
        </pc:spChg>
        <pc:spChg chg="del mod">
          <ac:chgData name="Ion Costa" userId="846c493d76eaf731" providerId="LiveId" clId="{347DADF2-AB27-4CE9-99D8-58B142EB4F2B}" dt="2024-11-09T18:13:50.908" v="271" actId="26606"/>
          <ac:spMkLst>
            <pc:docMk/>
            <pc:sldMk cId="3566956190" sldId="262"/>
            <ac:spMk id="3" creationId="{D4AF6C49-BF95-A848-3D93-BD4B7FF6D72C}"/>
          </ac:spMkLst>
        </pc:spChg>
        <pc:spChg chg="add mod">
          <ac:chgData name="Ion Costa" userId="846c493d76eaf731" providerId="LiveId" clId="{347DADF2-AB27-4CE9-99D8-58B142EB4F2B}" dt="2024-11-09T18:39:50.371" v="762" actId="2710"/>
          <ac:spMkLst>
            <pc:docMk/>
            <pc:sldMk cId="3566956190" sldId="262"/>
            <ac:spMk id="6" creationId="{6E926D23-D184-910E-EB33-7942289FC540}"/>
          </ac:spMkLst>
        </pc:spChg>
        <pc:spChg chg="add del mod">
          <ac:chgData name="Ion Costa" userId="846c493d76eaf731" providerId="LiveId" clId="{347DADF2-AB27-4CE9-99D8-58B142EB4F2B}" dt="2024-11-09T18:40:09.554" v="765" actId="1076"/>
          <ac:spMkLst>
            <pc:docMk/>
            <pc:sldMk cId="3566956190" sldId="262"/>
            <ac:spMk id="7" creationId="{800E3B44-2900-776C-48FB-0D3765021912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8" creationId="{1A3C89F8-0D2F-47FF-B903-151248265F47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10" creationId="{C5CB530E-515E-412C-9DF1-5F8FFBD6F383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12" creationId="{712D4376-A578-4FF1-94FC-245E7A6A489F}"/>
          </ac:spMkLst>
        </pc:spChg>
        <pc:spChg chg="add del mod">
          <ac:chgData name="Ion Costa" userId="846c493d76eaf731" providerId="LiveId" clId="{347DADF2-AB27-4CE9-99D8-58B142EB4F2B}" dt="2024-11-09T18:39:03.400" v="747" actId="478"/>
          <ac:spMkLst>
            <pc:docMk/>
            <pc:sldMk cId="3566956190" sldId="262"/>
            <ac:spMk id="13" creationId="{9E0CAE85-EB06-B4C9-CAE0-E33E9C59C54C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14" creationId="{AEA7509D-F04F-40CB-A0B3-EEF16499CC9F}"/>
          </ac:spMkLst>
        </pc:spChg>
        <pc:spChg chg="add del mod">
          <ac:chgData name="Ion Costa" userId="846c493d76eaf731" providerId="LiveId" clId="{347DADF2-AB27-4CE9-99D8-58B142EB4F2B}" dt="2024-11-09T18:38:17.058" v="743" actId="478"/>
          <ac:spMkLst>
            <pc:docMk/>
            <pc:sldMk cId="3566956190" sldId="262"/>
            <ac:spMk id="15" creationId="{16BA75DE-A536-AB35-D71F-BA96E1314C0F}"/>
          </ac:spMkLst>
        </pc:spChg>
        <pc:spChg chg="add del mod">
          <ac:chgData name="Ion Costa" userId="846c493d76eaf731" providerId="LiveId" clId="{347DADF2-AB27-4CE9-99D8-58B142EB4F2B}" dt="2024-11-09T18:39:04.342" v="748" actId="478"/>
          <ac:spMkLst>
            <pc:docMk/>
            <pc:sldMk cId="3566956190" sldId="262"/>
            <ac:spMk id="17" creationId="{196082B3-7EFF-9A48-4876-52AE0EC08568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18" creationId="{508BEF50-7B1E-49A4-BC19-5F4F1D755E64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20" creationId="{3FBAD350-5664-4811-A208-657FB882D350}"/>
          </ac:spMkLst>
        </pc:spChg>
        <pc:spChg chg="add del">
          <ac:chgData name="Ion Costa" userId="846c493d76eaf731" providerId="LiveId" clId="{347DADF2-AB27-4CE9-99D8-58B142EB4F2B}" dt="2024-11-09T18:14:24.026" v="274" actId="26606"/>
          <ac:spMkLst>
            <pc:docMk/>
            <pc:sldMk cId="3566956190" sldId="262"/>
            <ac:spMk id="22" creationId="{C39ADB8F-D187-49D7-BDCF-C1B6DC727068}"/>
          </ac:spMkLst>
        </pc:spChg>
        <pc:spChg chg="add del">
          <ac:chgData name="Ion Costa" userId="846c493d76eaf731" providerId="LiveId" clId="{347DADF2-AB27-4CE9-99D8-58B142EB4F2B}" dt="2024-11-09T18:17:44.009" v="304" actId="26606"/>
          <ac:spMkLst>
            <pc:docMk/>
            <pc:sldMk cId="3566956190" sldId="262"/>
            <ac:spMk id="27" creationId="{5E7AA7E8-8006-4E1F-A566-FCF37EE6F35D}"/>
          </ac:spMkLst>
        </pc:spChg>
        <pc:spChg chg="add">
          <ac:chgData name="Ion Costa" userId="846c493d76eaf731" providerId="LiveId" clId="{347DADF2-AB27-4CE9-99D8-58B142EB4F2B}" dt="2024-11-09T18:17:44.009" v="304" actId="26606"/>
          <ac:spMkLst>
            <pc:docMk/>
            <pc:sldMk cId="3566956190" sldId="262"/>
            <ac:spMk id="34" creationId="{0671A8AE-40A1-4631-A6B8-581AFF065482}"/>
          </ac:spMkLst>
        </pc:spChg>
        <pc:spChg chg="add">
          <ac:chgData name="Ion Costa" userId="846c493d76eaf731" providerId="LiveId" clId="{347DADF2-AB27-4CE9-99D8-58B142EB4F2B}" dt="2024-11-09T18:17:44.009" v="304" actId="26606"/>
          <ac:spMkLst>
            <pc:docMk/>
            <pc:sldMk cId="3566956190" sldId="262"/>
            <ac:spMk id="36" creationId="{AB58EF07-17C2-48CF-ABB0-EEF1F17CB8F0}"/>
          </ac:spMkLst>
        </pc:spChg>
        <pc:spChg chg="add">
          <ac:chgData name="Ion Costa" userId="846c493d76eaf731" providerId="LiveId" clId="{347DADF2-AB27-4CE9-99D8-58B142EB4F2B}" dt="2024-11-09T18:17:44.009" v="304" actId="26606"/>
          <ac:spMkLst>
            <pc:docMk/>
            <pc:sldMk cId="3566956190" sldId="262"/>
            <ac:spMk id="38" creationId="{AF2F604E-43BE-4DC3-B983-E071523364F8}"/>
          </ac:spMkLst>
        </pc:spChg>
        <pc:spChg chg="add">
          <ac:chgData name="Ion Costa" userId="846c493d76eaf731" providerId="LiveId" clId="{347DADF2-AB27-4CE9-99D8-58B142EB4F2B}" dt="2024-11-09T18:17:44.009" v="304" actId="26606"/>
          <ac:spMkLst>
            <pc:docMk/>
            <pc:sldMk cId="3566956190" sldId="262"/>
            <ac:spMk id="40" creationId="{08C9B587-E65E-4B52-B37C-ABEBB6E87928}"/>
          </ac:spMkLst>
        </pc:spChg>
        <pc:picChg chg="add mod">
          <ac:chgData name="Ion Costa" userId="846c493d76eaf731" providerId="LiveId" clId="{347DADF2-AB27-4CE9-99D8-58B142EB4F2B}" dt="2024-11-09T18:17:44.009" v="304" actId="26606"/>
          <ac:picMkLst>
            <pc:docMk/>
            <pc:sldMk cId="3566956190" sldId="262"/>
            <ac:picMk id="5" creationId="{0EC567A0-59E0-01E2-6E5B-1C92AD97D799}"/>
          </ac:picMkLst>
        </pc:picChg>
        <pc:cxnChg chg="add mod">
          <ac:chgData name="Ion Costa" userId="846c493d76eaf731" providerId="LiveId" clId="{347DADF2-AB27-4CE9-99D8-58B142EB4F2B}" dt="2024-11-09T18:40:03.439" v="764" actId="1076"/>
          <ac:cxnSpMkLst>
            <pc:docMk/>
            <pc:sldMk cId="3566956190" sldId="262"/>
            <ac:cxnSpMk id="11" creationId="{C5EFCA40-1CB9-AA81-4B70-3C19AC848402}"/>
          </ac:cxnSpMkLst>
        </pc:cxnChg>
        <pc:cxnChg chg="add del">
          <ac:chgData name="Ion Costa" userId="846c493d76eaf731" providerId="LiveId" clId="{347DADF2-AB27-4CE9-99D8-58B142EB4F2B}" dt="2024-11-09T18:14:24.026" v="274" actId="26606"/>
          <ac:cxnSpMkLst>
            <pc:docMk/>
            <pc:sldMk cId="3566956190" sldId="262"/>
            <ac:cxnSpMk id="16" creationId="{56020367-4FD5-4596-8E10-C5F095CD8DBF}"/>
          </ac:cxnSpMkLst>
        </pc:cxnChg>
        <pc:cxnChg chg="add del">
          <ac:chgData name="Ion Costa" userId="846c493d76eaf731" providerId="LiveId" clId="{347DADF2-AB27-4CE9-99D8-58B142EB4F2B}" dt="2024-11-09T18:17:44.009" v="304" actId="26606"/>
          <ac:cxnSpMkLst>
            <pc:docMk/>
            <pc:sldMk cId="3566956190" sldId="262"/>
            <ac:cxnSpMk id="29" creationId="{56020367-4FD5-4596-8E10-C5F095CD8DBF}"/>
          </ac:cxnSpMkLst>
        </pc:cxnChg>
      </pc:sldChg>
      <pc:sldChg chg="addSp delSp modSp new mod">
        <pc:chgData name="Ion Costa" userId="846c493d76eaf731" providerId="LiveId" clId="{347DADF2-AB27-4CE9-99D8-58B142EB4F2B}" dt="2024-11-09T18:54:34.628" v="957" actId="14100"/>
        <pc:sldMkLst>
          <pc:docMk/>
          <pc:sldMk cId="982620670" sldId="263"/>
        </pc:sldMkLst>
        <pc:spChg chg="del">
          <ac:chgData name="Ion Costa" userId="846c493d76eaf731" providerId="LiveId" clId="{347DADF2-AB27-4CE9-99D8-58B142EB4F2B}" dt="2024-11-09T18:43:17.345" v="871" actId="478"/>
          <ac:spMkLst>
            <pc:docMk/>
            <pc:sldMk cId="982620670" sldId="263"/>
            <ac:spMk id="2" creationId="{A03BEB5C-2B35-628E-27CB-418FEA6B88B3}"/>
          </ac:spMkLst>
        </pc:spChg>
        <pc:spChg chg="mod">
          <ac:chgData name="Ion Costa" userId="846c493d76eaf731" providerId="LiveId" clId="{347DADF2-AB27-4CE9-99D8-58B142EB4F2B}" dt="2024-11-09T18:45:59.750" v="951" actId="20577"/>
          <ac:spMkLst>
            <pc:docMk/>
            <pc:sldMk cId="982620670" sldId="263"/>
            <ac:spMk id="3" creationId="{26D900C4-2C1A-345D-29AB-0C6F3E2D554B}"/>
          </ac:spMkLst>
        </pc:spChg>
        <pc:spChg chg="add mod">
          <ac:chgData name="Ion Costa" userId="846c493d76eaf731" providerId="LiveId" clId="{347DADF2-AB27-4CE9-99D8-58B142EB4F2B}" dt="2024-11-09T18:45:46.540" v="950" actId="1076"/>
          <ac:spMkLst>
            <pc:docMk/>
            <pc:sldMk cId="982620670" sldId="263"/>
            <ac:spMk id="4" creationId="{63065BAB-FB66-440D-C841-4B535EC9B4D1}"/>
          </ac:spMkLst>
        </pc:spChg>
        <pc:picChg chg="add mod">
          <ac:chgData name="Ion Costa" userId="846c493d76eaf731" providerId="LiveId" clId="{347DADF2-AB27-4CE9-99D8-58B142EB4F2B}" dt="2024-11-09T18:54:34.628" v="957" actId="14100"/>
          <ac:picMkLst>
            <pc:docMk/>
            <pc:sldMk cId="982620670" sldId="263"/>
            <ac:picMk id="1026" creationId="{F66AF00D-D1A8-43F6-6615-0983A0C616F8}"/>
          </ac:picMkLst>
        </pc:picChg>
      </pc:sldChg>
      <pc:sldChg chg="addSp delSp modSp new mod setBg">
        <pc:chgData name="Ion Costa" userId="846c493d76eaf731" providerId="LiveId" clId="{347DADF2-AB27-4CE9-99D8-58B142EB4F2B}" dt="2024-11-09T20:37:52.960" v="1000" actId="790"/>
        <pc:sldMkLst>
          <pc:docMk/>
          <pc:sldMk cId="2678087714" sldId="264"/>
        </pc:sldMkLst>
        <pc:spChg chg="mod">
          <ac:chgData name="Ion Costa" userId="846c493d76eaf731" providerId="LiveId" clId="{347DADF2-AB27-4CE9-99D8-58B142EB4F2B}" dt="2024-11-09T20:37:52.960" v="1000" actId="790"/>
          <ac:spMkLst>
            <pc:docMk/>
            <pc:sldMk cId="2678087714" sldId="264"/>
            <ac:spMk id="2" creationId="{628BA8E3-9D91-B8C2-1C29-A5AEFAE8C111}"/>
          </ac:spMkLst>
        </pc:spChg>
        <pc:spChg chg="del">
          <ac:chgData name="Ion Costa" userId="846c493d76eaf731" providerId="LiveId" clId="{347DADF2-AB27-4CE9-99D8-58B142EB4F2B}" dt="2024-11-09T20:37:11.683" v="997" actId="478"/>
          <ac:spMkLst>
            <pc:docMk/>
            <pc:sldMk cId="2678087714" sldId="264"/>
            <ac:spMk id="3" creationId="{FFFA7000-2DFF-BAB4-4362-190DC0BFB8F9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7" creationId="{489B7BFD-8F45-4093-AD9C-91B15B0503D9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13" creationId="{498F8FF6-43B4-494A-AF8F-123A4983EDF7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15" creationId="{2B06059C-C357-4011-82B9-9C0106301384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17" creationId="{5AFEC601-A132-47EE-B0C2-B38ACD9FCE6F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19" creationId="{279CAF82-0ECF-42BE-8F37-F71941E5D410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21" creationId="{218E095B-4870-4AD5-9C41-C16D59523501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30" creationId="{033BC44A-0661-43B4-9C14-FD5963C226AE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32" creationId="{BE8CB2F0-2F5A-4EBD-B214-E0309C31F578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34" creationId="{FFD3887D-244B-4EC4-9208-E304984C5D0F}"/>
          </ac:spMkLst>
        </pc:spChg>
        <pc:spChg chg="add">
          <ac:chgData name="Ion Costa" userId="846c493d76eaf731" providerId="LiveId" clId="{347DADF2-AB27-4CE9-99D8-58B142EB4F2B}" dt="2024-11-09T20:37:35.290" v="999" actId="26606"/>
          <ac:spMkLst>
            <pc:docMk/>
            <pc:sldMk cId="2678087714" sldId="264"/>
            <ac:spMk id="36" creationId="{97224C31-855E-4593-8A58-5B2B0CC4F537}"/>
          </ac:spMkLst>
        </pc:spChg>
        <pc:grpChg chg="add">
          <ac:chgData name="Ion Costa" userId="846c493d76eaf731" providerId="LiveId" clId="{347DADF2-AB27-4CE9-99D8-58B142EB4F2B}" dt="2024-11-09T20:37:35.290" v="999" actId="26606"/>
          <ac:grpSpMkLst>
            <pc:docMk/>
            <pc:sldMk cId="2678087714" sldId="264"/>
            <ac:grpSpMk id="9" creationId="{042BC7E5-76DB-4826-8C07-4A49B6353F76}"/>
          </ac:grpSpMkLst>
        </pc:grpChg>
        <pc:grpChg chg="add">
          <ac:chgData name="Ion Costa" userId="846c493d76eaf731" providerId="LiveId" clId="{347DADF2-AB27-4CE9-99D8-58B142EB4F2B}" dt="2024-11-09T20:37:35.290" v="999" actId="26606"/>
          <ac:grpSpMkLst>
            <pc:docMk/>
            <pc:sldMk cId="2678087714" sldId="264"/>
            <ac:grpSpMk id="23" creationId="{FB9739EB-7F66-433D-841F-AB3CD18700B7}"/>
          </ac:grpSpMkLst>
        </pc:grpChg>
      </pc:sldChg>
      <pc:sldChg chg="addSp delSp modSp new mod setBg">
        <pc:chgData name="Ion Costa" userId="846c493d76eaf731" providerId="LiveId" clId="{347DADF2-AB27-4CE9-99D8-58B142EB4F2B}" dt="2024-11-09T22:17:59.429" v="1453" actId="1076"/>
        <pc:sldMkLst>
          <pc:docMk/>
          <pc:sldMk cId="1004480820" sldId="265"/>
        </pc:sldMkLst>
        <pc:spChg chg="del">
          <ac:chgData name="Ion Costa" userId="846c493d76eaf731" providerId="LiveId" clId="{347DADF2-AB27-4CE9-99D8-58B142EB4F2B}" dt="2024-11-09T20:40:04.286" v="1006" actId="478"/>
          <ac:spMkLst>
            <pc:docMk/>
            <pc:sldMk cId="1004480820" sldId="265"/>
            <ac:spMk id="2" creationId="{63216E25-A53D-B0A3-8955-17AB5E22E75C}"/>
          </ac:spMkLst>
        </pc:spChg>
        <pc:spChg chg="del">
          <ac:chgData name="Ion Costa" userId="846c493d76eaf731" providerId="LiveId" clId="{347DADF2-AB27-4CE9-99D8-58B142EB4F2B}" dt="2024-11-09T20:39:39.836" v="1002" actId="478"/>
          <ac:spMkLst>
            <pc:docMk/>
            <pc:sldMk cId="1004480820" sldId="265"/>
            <ac:spMk id="3" creationId="{F8A408EF-A669-C7AB-6B93-75E950BF4AFE}"/>
          </ac:spMkLst>
        </pc:spChg>
        <pc:spChg chg="add mod">
          <ac:chgData name="Ion Costa" userId="846c493d76eaf731" providerId="LiveId" clId="{347DADF2-AB27-4CE9-99D8-58B142EB4F2B}" dt="2024-11-09T22:17:59.429" v="1453" actId="1076"/>
          <ac:spMkLst>
            <pc:docMk/>
            <pc:sldMk cId="1004480820" sldId="265"/>
            <ac:spMk id="4" creationId="{C2D02AE8-41DE-66A0-71A1-8E70EB45E2A1}"/>
          </ac:spMkLst>
        </pc:spChg>
      </pc:sldChg>
      <pc:sldChg chg="addSp modSp new mod setBg">
        <pc:chgData name="Ion Costa" userId="846c493d76eaf731" providerId="LiveId" clId="{347DADF2-AB27-4CE9-99D8-58B142EB4F2B}" dt="2024-11-09T22:23:01.479" v="1535" actId="27636"/>
        <pc:sldMkLst>
          <pc:docMk/>
          <pc:sldMk cId="2268975987" sldId="266"/>
        </pc:sldMkLst>
        <pc:spChg chg="mod">
          <ac:chgData name="Ion Costa" userId="846c493d76eaf731" providerId="LiveId" clId="{347DADF2-AB27-4CE9-99D8-58B142EB4F2B}" dt="2024-11-09T20:50:28.166" v="1261" actId="207"/>
          <ac:spMkLst>
            <pc:docMk/>
            <pc:sldMk cId="2268975987" sldId="266"/>
            <ac:spMk id="2" creationId="{09E2FF59-71E6-28B7-0B81-209BCE29DBEF}"/>
          </ac:spMkLst>
        </pc:spChg>
        <pc:spChg chg="mod">
          <ac:chgData name="Ion Costa" userId="846c493d76eaf731" providerId="LiveId" clId="{347DADF2-AB27-4CE9-99D8-58B142EB4F2B}" dt="2024-11-09T22:23:01.479" v="1535" actId="27636"/>
          <ac:spMkLst>
            <pc:docMk/>
            <pc:sldMk cId="2268975987" sldId="266"/>
            <ac:spMk id="3" creationId="{AD4FC06B-FC6D-5928-9F9E-07F0999BF573}"/>
          </ac:spMkLst>
        </pc:spChg>
        <pc:spChg chg="add mod ord">
          <ac:chgData name="Ion Costa" userId="846c493d76eaf731" providerId="LiveId" clId="{347DADF2-AB27-4CE9-99D8-58B142EB4F2B}" dt="2024-11-09T20:50:01.583" v="1257" actId="171"/>
          <ac:spMkLst>
            <pc:docMk/>
            <pc:sldMk cId="2268975987" sldId="266"/>
            <ac:spMk id="4" creationId="{8422EB1E-9A01-49E8-D828-B991C3C8F6C6}"/>
          </ac:spMkLst>
        </pc:spChg>
      </pc:sldChg>
      <pc:sldChg chg="addSp delSp modSp new mod setBg">
        <pc:chgData name="Ion Costa" userId="846c493d76eaf731" providerId="LiveId" clId="{347DADF2-AB27-4CE9-99D8-58B142EB4F2B}" dt="2024-11-09T21:00:45.397" v="1388" actId="207"/>
        <pc:sldMkLst>
          <pc:docMk/>
          <pc:sldMk cId="2001455859" sldId="267"/>
        </pc:sldMkLst>
        <pc:spChg chg="del">
          <ac:chgData name="Ion Costa" userId="846c493d76eaf731" providerId="LiveId" clId="{347DADF2-AB27-4CE9-99D8-58B142EB4F2B}" dt="2024-11-09T20:59:39.914" v="1340" actId="26606"/>
          <ac:spMkLst>
            <pc:docMk/>
            <pc:sldMk cId="2001455859" sldId="267"/>
            <ac:spMk id="2" creationId="{F4E29D77-7C14-944F-5BE0-648FE80D9487}"/>
          </ac:spMkLst>
        </pc:spChg>
        <pc:spChg chg="del">
          <ac:chgData name="Ion Costa" userId="846c493d76eaf731" providerId="LiveId" clId="{347DADF2-AB27-4CE9-99D8-58B142EB4F2B}" dt="2024-11-09T20:59:39.914" v="1340" actId="26606"/>
          <ac:spMkLst>
            <pc:docMk/>
            <pc:sldMk cId="2001455859" sldId="267"/>
            <ac:spMk id="3" creationId="{ACBF0762-742E-0266-6C91-6744CE48B5A8}"/>
          </ac:spMkLst>
        </pc:spChg>
        <pc:spChg chg="add mod">
          <ac:chgData name="Ion Costa" userId="846c493d76eaf731" providerId="LiveId" clId="{347DADF2-AB27-4CE9-99D8-58B142EB4F2B}" dt="2024-11-09T21:00:45.397" v="1388" actId="207"/>
          <ac:spMkLst>
            <pc:docMk/>
            <pc:sldMk cId="2001455859" sldId="267"/>
            <ac:spMk id="6" creationId="{CA779B57-4155-949A-3550-6654EC17E8CA}"/>
          </ac:spMkLst>
        </pc:spChg>
        <pc:spChg chg="add del">
          <ac:chgData name="Ion Costa" userId="846c493d76eaf731" providerId="LiveId" clId="{347DADF2-AB27-4CE9-99D8-58B142EB4F2B}" dt="2024-11-09T21:00:12.116" v="1352" actId="26606"/>
          <ac:spMkLst>
            <pc:docMk/>
            <pc:sldMk cId="2001455859" sldId="267"/>
            <ac:spMk id="10" creationId="{32BC26D8-82FB-445E-AA49-62A77D7C1EE0}"/>
          </ac:spMkLst>
        </pc:spChg>
        <pc:spChg chg="add del">
          <ac:chgData name="Ion Costa" userId="846c493d76eaf731" providerId="LiveId" clId="{347DADF2-AB27-4CE9-99D8-58B142EB4F2B}" dt="2024-11-09T21:00:12.116" v="1352" actId="26606"/>
          <ac:spMkLst>
            <pc:docMk/>
            <pc:sldMk cId="2001455859" sldId="267"/>
            <ac:spMk id="12" creationId="{CB44330D-EA18-4254-AA95-EB49948539B8}"/>
          </ac:spMkLst>
        </pc:spChg>
        <pc:spChg chg="add del">
          <ac:chgData name="Ion Costa" userId="846c493d76eaf731" providerId="LiveId" clId="{347DADF2-AB27-4CE9-99D8-58B142EB4F2B}" dt="2024-11-09T21:00:10.394" v="1349" actId="26606"/>
          <ac:spMkLst>
            <pc:docMk/>
            <pc:sldMk cId="2001455859" sldId="267"/>
            <ac:spMk id="16" creationId="{7AEE1E4B-8C50-6491-3ADC-621D0B972B75}"/>
          </ac:spMkLst>
        </pc:spChg>
        <pc:spChg chg="add del">
          <ac:chgData name="Ion Costa" userId="846c493d76eaf731" providerId="LiveId" clId="{347DADF2-AB27-4CE9-99D8-58B142EB4F2B}" dt="2024-11-09T21:00:02.013" v="1343" actId="26606"/>
          <ac:spMkLst>
            <pc:docMk/>
            <pc:sldMk cId="2001455859" sldId="267"/>
            <ac:spMk id="17" creationId="{32BC26D8-82FB-445E-AA49-62A77D7C1EE0}"/>
          </ac:spMkLst>
        </pc:spChg>
        <pc:spChg chg="add del">
          <ac:chgData name="Ion Costa" userId="846c493d76eaf731" providerId="LiveId" clId="{347DADF2-AB27-4CE9-99D8-58B142EB4F2B}" dt="2024-11-09T21:00:02.013" v="1343" actId="26606"/>
          <ac:spMkLst>
            <pc:docMk/>
            <pc:sldMk cId="2001455859" sldId="267"/>
            <ac:spMk id="19" creationId="{CB44330D-EA18-4254-AA95-EB49948539B8}"/>
          </ac:spMkLst>
        </pc:spChg>
        <pc:spChg chg="add del">
          <ac:chgData name="Ion Costa" userId="846c493d76eaf731" providerId="LiveId" clId="{347DADF2-AB27-4CE9-99D8-58B142EB4F2B}" dt="2024-11-09T21:00:03.317" v="1345" actId="26606"/>
          <ac:spMkLst>
            <pc:docMk/>
            <pc:sldMk cId="2001455859" sldId="267"/>
            <ac:spMk id="21" creationId="{2633B3B5-CC90-43F0-8714-D31D1F3F0209}"/>
          </ac:spMkLst>
        </pc:spChg>
        <pc:spChg chg="add del">
          <ac:chgData name="Ion Costa" userId="846c493d76eaf731" providerId="LiveId" clId="{347DADF2-AB27-4CE9-99D8-58B142EB4F2B}" dt="2024-11-09T21:00:03.317" v="1345" actId="26606"/>
          <ac:spMkLst>
            <pc:docMk/>
            <pc:sldMk cId="2001455859" sldId="267"/>
            <ac:spMk id="22" creationId="{AB8C311F-7253-4AED-9701-7FC0708C41C7}"/>
          </ac:spMkLst>
        </pc:spChg>
        <pc:spChg chg="add del">
          <ac:chgData name="Ion Costa" userId="846c493d76eaf731" providerId="LiveId" clId="{347DADF2-AB27-4CE9-99D8-58B142EB4F2B}" dt="2024-11-09T21:00:03.317" v="1345" actId="26606"/>
          <ac:spMkLst>
            <pc:docMk/>
            <pc:sldMk cId="2001455859" sldId="267"/>
            <ac:spMk id="23" creationId="{A8D57A06-A426-446D-B02C-A2DC6B62E45E}"/>
          </ac:spMkLst>
        </pc:spChg>
        <pc:spChg chg="add del">
          <ac:chgData name="Ion Costa" userId="846c493d76eaf731" providerId="LiveId" clId="{347DADF2-AB27-4CE9-99D8-58B142EB4F2B}" dt="2024-11-09T21:00:03.317" v="1345" actId="26606"/>
          <ac:spMkLst>
            <pc:docMk/>
            <pc:sldMk cId="2001455859" sldId="267"/>
            <ac:spMk id="24" creationId="{E2384209-CB15-4CDF-9D31-C44FD9A3F20D}"/>
          </ac:spMkLst>
        </pc:spChg>
        <pc:spChg chg="add del">
          <ac:chgData name="Ion Costa" userId="846c493d76eaf731" providerId="LiveId" clId="{347DADF2-AB27-4CE9-99D8-58B142EB4F2B}" dt="2024-11-09T21:00:05.296" v="1347" actId="26606"/>
          <ac:spMkLst>
            <pc:docMk/>
            <pc:sldMk cId="2001455859" sldId="267"/>
            <ac:spMk id="26" creationId="{ED55A19D-297C-4231-AD1F-08EF9B4AA8F4}"/>
          </ac:spMkLst>
        </pc:spChg>
        <pc:spChg chg="add del">
          <ac:chgData name="Ion Costa" userId="846c493d76eaf731" providerId="LiveId" clId="{347DADF2-AB27-4CE9-99D8-58B142EB4F2B}" dt="2024-11-09T21:00:05.296" v="1347" actId="26606"/>
          <ac:spMkLst>
            <pc:docMk/>
            <pc:sldMk cId="2001455859" sldId="267"/>
            <ac:spMk id="27" creationId="{EBAB6C56-3D38-4923-996E-BD474BBB91E9}"/>
          </ac:spMkLst>
        </pc:spChg>
        <pc:spChg chg="add del">
          <ac:chgData name="Ion Costa" userId="846c493d76eaf731" providerId="LiveId" clId="{347DADF2-AB27-4CE9-99D8-58B142EB4F2B}" dt="2024-11-09T21:00:05.296" v="1347" actId="26606"/>
          <ac:spMkLst>
            <pc:docMk/>
            <pc:sldMk cId="2001455859" sldId="267"/>
            <ac:spMk id="28" creationId="{20CD21DB-082D-417D-A5AB-FC838AF9D944}"/>
          </ac:spMkLst>
        </pc:spChg>
        <pc:spChg chg="add del">
          <ac:chgData name="Ion Costa" userId="846c493d76eaf731" providerId="LiveId" clId="{347DADF2-AB27-4CE9-99D8-58B142EB4F2B}" dt="2024-11-09T21:00:10.394" v="1349" actId="26606"/>
          <ac:spMkLst>
            <pc:docMk/>
            <pc:sldMk cId="2001455859" sldId="267"/>
            <ac:spMk id="30" creationId="{B34F5AD2-EDBD-4BBD-A55C-EAFFD0C7097A}"/>
          </ac:spMkLst>
        </pc:spChg>
        <pc:spChg chg="add del">
          <ac:chgData name="Ion Costa" userId="846c493d76eaf731" providerId="LiveId" clId="{347DADF2-AB27-4CE9-99D8-58B142EB4F2B}" dt="2024-11-09T21:00:10.394" v="1349" actId="26606"/>
          <ac:spMkLst>
            <pc:docMk/>
            <pc:sldMk cId="2001455859" sldId="267"/>
            <ac:spMk id="31" creationId="{C3896A03-3945-419A-B66B-4EE266EDD152}"/>
          </ac:spMkLst>
        </pc:spChg>
        <pc:spChg chg="add del">
          <ac:chgData name="Ion Costa" userId="846c493d76eaf731" providerId="LiveId" clId="{347DADF2-AB27-4CE9-99D8-58B142EB4F2B}" dt="2024-11-09T21:00:10.394" v="1349" actId="26606"/>
          <ac:spMkLst>
            <pc:docMk/>
            <pc:sldMk cId="2001455859" sldId="267"/>
            <ac:spMk id="32" creationId="{450D3AD2-FA80-415F-A9CE-54D884561CD7}"/>
          </ac:spMkLst>
        </pc:spChg>
        <pc:spChg chg="add del">
          <ac:chgData name="Ion Costa" userId="846c493d76eaf731" providerId="LiveId" clId="{347DADF2-AB27-4CE9-99D8-58B142EB4F2B}" dt="2024-11-09T21:00:12.101" v="1351" actId="26606"/>
          <ac:spMkLst>
            <pc:docMk/>
            <pc:sldMk cId="2001455859" sldId="267"/>
            <ac:spMk id="34" creationId="{AB8C311F-7253-4AED-9701-7FC0708C41C7}"/>
          </ac:spMkLst>
        </pc:spChg>
        <pc:spChg chg="add del">
          <ac:chgData name="Ion Costa" userId="846c493d76eaf731" providerId="LiveId" clId="{347DADF2-AB27-4CE9-99D8-58B142EB4F2B}" dt="2024-11-09T21:00:12.101" v="1351" actId="26606"/>
          <ac:spMkLst>
            <pc:docMk/>
            <pc:sldMk cId="2001455859" sldId="267"/>
            <ac:spMk id="35" creationId="{E2384209-CB15-4CDF-9D31-C44FD9A3F20D}"/>
          </ac:spMkLst>
        </pc:spChg>
        <pc:spChg chg="add del">
          <ac:chgData name="Ion Costa" userId="846c493d76eaf731" providerId="LiveId" clId="{347DADF2-AB27-4CE9-99D8-58B142EB4F2B}" dt="2024-11-09T21:00:12.101" v="1351" actId="26606"/>
          <ac:spMkLst>
            <pc:docMk/>
            <pc:sldMk cId="2001455859" sldId="267"/>
            <ac:spMk id="36" creationId="{2633B3B5-CC90-43F0-8714-D31D1F3F0209}"/>
          </ac:spMkLst>
        </pc:spChg>
        <pc:spChg chg="add del">
          <ac:chgData name="Ion Costa" userId="846c493d76eaf731" providerId="LiveId" clId="{347DADF2-AB27-4CE9-99D8-58B142EB4F2B}" dt="2024-11-09T21:00:12.101" v="1351" actId="26606"/>
          <ac:spMkLst>
            <pc:docMk/>
            <pc:sldMk cId="2001455859" sldId="267"/>
            <ac:spMk id="37" creationId="{A8D57A06-A426-446D-B02C-A2DC6B62E45E}"/>
          </ac:spMkLst>
        </pc:spChg>
        <pc:spChg chg="add">
          <ac:chgData name="Ion Costa" userId="846c493d76eaf731" providerId="LiveId" clId="{347DADF2-AB27-4CE9-99D8-58B142EB4F2B}" dt="2024-11-09T21:00:12.116" v="1352" actId="26606"/>
          <ac:spMkLst>
            <pc:docMk/>
            <pc:sldMk cId="2001455859" sldId="267"/>
            <ac:spMk id="39" creationId="{32BC26D8-82FB-445E-AA49-62A77D7C1EE0}"/>
          </ac:spMkLst>
        </pc:spChg>
        <pc:spChg chg="add">
          <ac:chgData name="Ion Costa" userId="846c493d76eaf731" providerId="LiveId" clId="{347DADF2-AB27-4CE9-99D8-58B142EB4F2B}" dt="2024-11-09T21:00:12.116" v="1352" actId="26606"/>
          <ac:spMkLst>
            <pc:docMk/>
            <pc:sldMk cId="2001455859" sldId="267"/>
            <ac:spMk id="40" creationId="{CB44330D-EA18-4254-AA95-EB49948539B8}"/>
          </ac:spMkLst>
        </pc:spChg>
        <pc:picChg chg="add mod">
          <ac:chgData name="Ion Costa" userId="846c493d76eaf731" providerId="LiveId" clId="{347DADF2-AB27-4CE9-99D8-58B142EB4F2B}" dt="2024-11-09T21:00:12.101" v="1351" actId="26606"/>
          <ac:picMkLst>
            <pc:docMk/>
            <pc:sldMk cId="2001455859" sldId="267"/>
            <ac:picMk id="5" creationId="{D898E7D6-1896-C867-0A1D-81C60CE83EEB}"/>
          </ac:picMkLst>
        </pc:picChg>
      </pc:sldChg>
      <pc:sldChg chg="new del setBg">
        <pc:chgData name="Ion Costa" userId="846c493d76eaf731" providerId="LiveId" clId="{347DADF2-AB27-4CE9-99D8-58B142EB4F2B}" dt="2024-11-09T20:59:25.072" v="1337" actId="680"/>
        <pc:sldMkLst>
          <pc:docMk/>
          <pc:sldMk cId="3805254757" sldId="267"/>
        </pc:sldMkLst>
      </pc:sldChg>
      <pc:sldChg chg="addSp delSp modSp new mod setBg">
        <pc:chgData name="Ion Costa" userId="846c493d76eaf731" providerId="LiveId" clId="{347DADF2-AB27-4CE9-99D8-58B142EB4F2B}" dt="2024-11-09T22:34:25.475" v="1915" actId="26606"/>
        <pc:sldMkLst>
          <pc:docMk/>
          <pc:sldMk cId="2084362717" sldId="268"/>
        </pc:sldMkLst>
        <pc:spChg chg="mod or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2" creationId="{4FD6E584-2DA7-56C1-0644-98A37F6830ED}"/>
          </ac:spMkLst>
        </pc:spChg>
        <pc:spChg chg="mod or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3" creationId="{A009FFEA-34C2-F40D-336E-9D32AB84D5FA}"/>
          </ac:spMkLst>
        </pc:spChg>
        <pc:spChg chg="add del">
          <ac:chgData name="Ion Costa" userId="846c493d76eaf731" providerId="LiveId" clId="{347DADF2-AB27-4CE9-99D8-58B142EB4F2B}" dt="2024-11-09T22:34:04.267" v="1904" actId="26606"/>
          <ac:spMkLst>
            <pc:docMk/>
            <pc:sldMk cId="2084362717" sldId="268"/>
            <ac:spMk id="12" creationId="{AE3A741D-C19B-960A-5803-1C5887147820}"/>
          </ac:spMkLst>
        </pc:spChg>
        <pc:spChg chg="add del">
          <ac:chgData name="Ion Costa" userId="846c493d76eaf731" providerId="LiveId" clId="{347DADF2-AB27-4CE9-99D8-58B142EB4F2B}" dt="2024-11-09T22:34:04.267" v="1904" actId="26606"/>
          <ac:spMkLst>
            <pc:docMk/>
            <pc:sldMk cId="2084362717" sldId="268"/>
            <ac:spMk id="14" creationId="{9C3A50E9-9119-7BC3-083B-2D84CCC78E47}"/>
          </ac:spMkLst>
        </pc:spChg>
        <pc:spChg chg="add del">
          <ac:chgData name="Ion Costa" userId="846c493d76eaf731" providerId="LiveId" clId="{347DADF2-AB27-4CE9-99D8-58B142EB4F2B}" dt="2024-11-09T22:34:04.267" v="1904" actId="26606"/>
          <ac:spMkLst>
            <pc:docMk/>
            <pc:sldMk cId="2084362717" sldId="268"/>
            <ac:spMk id="16" creationId="{DC39DE25-0E4E-0AA7-0932-1D78C2372786}"/>
          </ac:spMkLst>
        </pc:spChg>
        <pc:spChg chg="add del">
          <ac:chgData name="Ion Costa" userId="846c493d76eaf731" providerId="LiveId" clId="{347DADF2-AB27-4CE9-99D8-58B142EB4F2B}" dt="2024-11-09T22:34:04.267" v="1904" actId="26606"/>
          <ac:spMkLst>
            <pc:docMk/>
            <pc:sldMk cId="2084362717" sldId="268"/>
            <ac:spMk id="18" creationId="{8D6EA299-0840-6DEA-E670-C49AEBC87E89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0" creationId="{82095FCE-EF05-4443-B97A-85DEE3A5CA17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1" creationId="{231BF440-39FA-4087-84CC-2EEC0BBDAF29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2" creationId="{CA00AE6B-AA30-4CF8-BA6F-339B780AD76C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3" creationId="{F04E4CBA-303B-48BD-8451-C2701CB0EEBF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4" creationId="{F6CA58B3-AFCC-4A40-9882-50D5080879B0}"/>
          </ac:spMkLst>
        </pc:spChg>
        <pc:spChg chg="add del">
          <ac:chgData name="Ion Costa" userId="846c493d76eaf731" providerId="LiveId" clId="{347DADF2-AB27-4CE9-99D8-58B142EB4F2B}" dt="2024-11-09T22:34:08.337" v="1906" actId="26606"/>
          <ac:spMkLst>
            <pc:docMk/>
            <pc:sldMk cId="2084362717" sldId="268"/>
            <ac:spMk id="25" creationId="{75C56826-D4E5-42ED-8529-079651CB3005}"/>
          </ac:spMkLst>
        </pc:spChg>
        <pc:spChg chg="add del">
          <ac:chgData name="Ion Costa" userId="846c493d76eaf731" providerId="LiveId" clId="{347DADF2-AB27-4CE9-99D8-58B142EB4F2B}" dt="2024-11-09T22:34:12.092" v="1908" actId="26606"/>
          <ac:spMkLst>
            <pc:docMk/>
            <pc:sldMk cId="2084362717" sldId="268"/>
            <ac:spMk id="27" creationId="{2DAA6C16-BF9B-4A3E-BC70-EE6015D4F967}"/>
          </ac:spMkLst>
        </pc:spChg>
        <pc:spChg chg="add del">
          <ac:chgData name="Ion Costa" userId="846c493d76eaf731" providerId="LiveId" clId="{347DADF2-AB27-4CE9-99D8-58B142EB4F2B}" dt="2024-11-09T22:34:19.255" v="1910" actId="26606"/>
          <ac:spMkLst>
            <pc:docMk/>
            <pc:sldMk cId="2084362717" sldId="268"/>
            <ac:spMk id="31" creationId="{99F1FFA9-D672-408C-9220-ADEEC6ABDD09}"/>
          </ac:spMkLst>
        </pc:spChg>
        <pc:spChg chg="add del">
          <ac:chgData name="Ion Costa" userId="846c493d76eaf731" providerId="LiveId" clId="{347DADF2-AB27-4CE9-99D8-58B142EB4F2B}" dt="2024-11-09T22:34:22.271" v="1912" actId="26606"/>
          <ac:spMkLst>
            <pc:docMk/>
            <pc:sldMk cId="2084362717" sldId="268"/>
            <ac:spMk id="32" creationId="{E2D3D3F2-ABBB-4453-B1C5-1BEBF7E4DD56}"/>
          </ac:spMkLst>
        </pc:spChg>
        <pc:spChg chg="add del">
          <ac:chgData name="Ion Costa" userId="846c493d76eaf731" providerId="LiveId" clId="{347DADF2-AB27-4CE9-99D8-58B142EB4F2B}" dt="2024-11-09T22:34:22.271" v="1912" actId="26606"/>
          <ac:spMkLst>
            <pc:docMk/>
            <pc:sldMk cId="2084362717" sldId="268"/>
            <ac:spMk id="33" creationId="{D7A453D2-15D8-4403-815F-291FA16340D9}"/>
          </ac:spMkLst>
        </pc:spChg>
        <pc:spChg chg="add del">
          <ac:chgData name="Ion Costa" userId="846c493d76eaf731" providerId="LiveId" clId="{347DADF2-AB27-4CE9-99D8-58B142EB4F2B}" dt="2024-11-09T22:34:22.271" v="1912" actId="26606"/>
          <ac:spMkLst>
            <pc:docMk/>
            <pc:sldMk cId="2084362717" sldId="268"/>
            <ac:spMk id="39" creationId="{8161EA6B-09CA-445B-AB0D-8DF76FA92DEF}"/>
          </ac:spMkLst>
        </pc:spChg>
        <pc:spChg chg="add del">
          <ac:chgData name="Ion Costa" userId="846c493d76eaf731" providerId="LiveId" clId="{347DADF2-AB27-4CE9-99D8-58B142EB4F2B}" dt="2024-11-09T22:34:22.271" v="1912" actId="26606"/>
          <ac:spMkLst>
            <pc:docMk/>
            <pc:sldMk cId="2084362717" sldId="268"/>
            <ac:spMk id="50" creationId="{B8114C98-A349-4111-A123-E8EAB86ABE30}"/>
          </ac:spMkLst>
        </pc:spChg>
        <pc:spChg chg="add del">
          <ac:chgData name="Ion Costa" userId="846c493d76eaf731" providerId="LiveId" clId="{347DADF2-AB27-4CE9-99D8-58B142EB4F2B}" dt="2024-11-09T22:34:25.475" v="1914" actId="26606"/>
          <ac:spMkLst>
            <pc:docMk/>
            <pc:sldMk cId="2084362717" sldId="268"/>
            <ac:spMk id="54" creationId="{A2679492-7988-4050-9056-542444452411}"/>
          </ac:spMkLst>
        </pc:spChg>
        <pc:spChg chg="add del">
          <ac:chgData name="Ion Costa" userId="846c493d76eaf731" providerId="LiveId" clId="{347DADF2-AB27-4CE9-99D8-58B142EB4F2B}" dt="2024-11-09T22:34:25.475" v="1914" actId="26606"/>
          <ac:spMkLst>
            <pc:docMk/>
            <pc:sldMk cId="2084362717" sldId="268"/>
            <ac:spMk id="55" creationId="{B091B163-7D61-4891-ABCF-5C13D9C418D0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58" creationId="{231BF440-39FA-4087-84CC-2EEC0BBDAF29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59" creationId="{F04E4CBA-303B-48BD-8451-C2701CB0EEBF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60" creationId="{F6CA58B3-AFCC-4A40-9882-50D5080879B0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61" creationId="{75C56826-D4E5-42ED-8529-079651CB3005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62" creationId="{82095FCE-EF05-4443-B97A-85DEE3A5CA17}"/>
          </ac:spMkLst>
        </pc:spChg>
        <pc:spChg chg="add">
          <ac:chgData name="Ion Costa" userId="846c493d76eaf731" providerId="LiveId" clId="{347DADF2-AB27-4CE9-99D8-58B142EB4F2B}" dt="2024-11-09T22:34:25.475" v="1915" actId="26606"/>
          <ac:spMkLst>
            <pc:docMk/>
            <pc:sldMk cId="2084362717" sldId="268"/>
            <ac:spMk id="63" creationId="{CA00AE6B-AA30-4CF8-BA6F-339B780AD76C}"/>
          </ac:spMkLst>
        </pc:spChg>
        <pc:grpChg chg="add del">
          <ac:chgData name="Ion Costa" userId="846c493d76eaf731" providerId="LiveId" clId="{347DADF2-AB27-4CE9-99D8-58B142EB4F2B}" dt="2024-11-09T22:34:22.271" v="1912" actId="26606"/>
          <ac:grpSpMkLst>
            <pc:docMk/>
            <pc:sldMk cId="2084362717" sldId="268"/>
            <ac:grpSpMk id="26" creationId="{670FB431-AE18-414D-92F4-1D12D1991152}"/>
          </ac:grpSpMkLst>
        </pc:grpChg>
        <pc:grpChg chg="add del">
          <ac:chgData name="Ion Costa" userId="846c493d76eaf731" providerId="LiveId" clId="{347DADF2-AB27-4CE9-99D8-58B142EB4F2B}" dt="2024-11-09T22:34:12.092" v="1908" actId="26606"/>
          <ac:grpSpMkLst>
            <pc:docMk/>
            <pc:sldMk cId="2084362717" sldId="268"/>
            <ac:grpSpMk id="28" creationId="{A4AE1828-51FD-4AD7-BCF6-9AF5C696CE5D}"/>
          </ac:grpSpMkLst>
        </pc:grpChg>
        <pc:grpChg chg="add del">
          <ac:chgData name="Ion Costa" userId="846c493d76eaf731" providerId="LiveId" clId="{347DADF2-AB27-4CE9-99D8-58B142EB4F2B}" dt="2024-11-09T22:34:22.271" v="1912" actId="26606"/>
          <ac:grpSpMkLst>
            <pc:docMk/>
            <pc:sldMk cId="2084362717" sldId="268"/>
            <ac:grpSpMk id="34" creationId="{8214E4A5-A0D2-42C4-8D14-D2A7E495F041}"/>
          </ac:grpSpMkLst>
        </pc:grpChg>
        <pc:grpChg chg="add del">
          <ac:chgData name="Ion Costa" userId="846c493d76eaf731" providerId="LiveId" clId="{347DADF2-AB27-4CE9-99D8-58B142EB4F2B}" dt="2024-11-09T22:34:22.271" v="1912" actId="26606"/>
          <ac:grpSpMkLst>
            <pc:docMk/>
            <pc:sldMk cId="2084362717" sldId="268"/>
            <ac:grpSpMk id="40" creationId="{AF19A774-30A5-488B-9BAF-629C6440294E}"/>
          </ac:grpSpMkLst>
        </pc:grpChg>
        <pc:grpChg chg="add del">
          <ac:chgData name="Ion Costa" userId="846c493d76eaf731" providerId="LiveId" clId="{347DADF2-AB27-4CE9-99D8-58B142EB4F2B}" dt="2024-11-09T22:34:22.271" v="1912" actId="26606"/>
          <ac:grpSpMkLst>
            <pc:docMk/>
            <pc:sldMk cId="2084362717" sldId="268"/>
            <ac:grpSpMk id="45" creationId="{76B45835-3DB7-4D95-9290-E7C2C3AD13CA}"/>
          </ac:grpSpMkLst>
        </pc:grpChg>
        <pc:picChg chg="add mod ord">
          <ac:chgData name="Ion Costa" userId="846c493d76eaf731" providerId="LiveId" clId="{347DADF2-AB27-4CE9-99D8-58B142EB4F2B}" dt="2024-11-09T22:34:25.475" v="1915" actId="26606"/>
          <ac:picMkLst>
            <pc:docMk/>
            <pc:sldMk cId="2084362717" sldId="268"/>
            <ac:picMk id="5" creationId="{C92DD454-C741-E66B-8CEE-7613B75D08BB}"/>
          </ac:picMkLst>
        </pc:picChg>
        <pc:picChg chg="add mod">
          <ac:chgData name="Ion Costa" userId="846c493d76eaf731" providerId="LiveId" clId="{347DADF2-AB27-4CE9-99D8-58B142EB4F2B}" dt="2024-11-09T22:34:25.475" v="1915" actId="26606"/>
          <ac:picMkLst>
            <pc:docMk/>
            <pc:sldMk cId="2084362717" sldId="268"/>
            <ac:picMk id="7" creationId="{C107F4C0-700C-A2CA-400D-F1EBD78B86C3}"/>
          </ac:picMkLst>
        </pc:picChg>
        <pc:cxnChg chg="add del">
          <ac:chgData name="Ion Costa" userId="846c493d76eaf731" providerId="LiveId" clId="{347DADF2-AB27-4CE9-99D8-58B142EB4F2B}" dt="2024-11-09T22:34:25.475" v="1914" actId="26606"/>
          <ac:cxnSpMkLst>
            <pc:docMk/>
            <pc:sldMk cId="2084362717" sldId="268"/>
            <ac:cxnSpMk id="56" creationId="{C49DA8F6-BCC1-4447-B54C-57856834B94B}"/>
          </ac:cxnSpMkLst>
        </pc:cxnChg>
      </pc:sldChg>
      <pc:sldChg chg="addSp modSp new del mod">
        <pc:chgData name="Ion Costa" userId="846c493d76eaf731" providerId="LiveId" clId="{347DADF2-AB27-4CE9-99D8-58B142EB4F2B}" dt="2024-11-10T01:04:03.024" v="2796" actId="47"/>
        <pc:sldMkLst>
          <pc:docMk/>
          <pc:sldMk cId="2859972644" sldId="269"/>
        </pc:sldMkLst>
        <pc:spChg chg="mod">
          <ac:chgData name="Ion Costa" userId="846c493d76eaf731" providerId="LiveId" clId="{347DADF2-AB27-4CE9-99D8-58B142EB4F2B}" dt="2024-11-10T00:59:03.550" v="2714" actId="113"/>
          <ac:spMkLst>
            <pc:docMk/>
            <pc:sldMk cId="2859972644" sldId="269"/>
            <ac:spMk id="2" creationId="{7C61F1F8-152C-2ABB-C9A7-555DF5B5F01F}"/>
          </ac:spMkLst>
        </pc:spChg>
        <pc:spChg chg="mod">
          <ac:chgData name="Ion Costa" userId="846c493d76eaf731" providerId="LiveId" clId="{347DADF2-AB27-4CE9-99D8-58B142EB4F2B}" dt="2024-11-09T22:44:51.517" v="1987" actId="20577"/>
          <ac:spMkLst>
            <pc:docMk/>
            <pc:sldMk cId="2859972644" sldId="269"/>
            <ac:spMk id="3" creationId="{01A38CDE-1052-4D41-41ED-6259A8735A09}"/>
          </ac:spMkLst>
        </pc:spChg>
        <pc:picChg chg="add mod">
          <ac:chgData name="Ion Costa" userId="846c493d76eaf731" providerId="LiveId" clId="{347DADF2-AB27-4CE9-99D8-58B142EB4F2B}" dt="2024-11-09T22:44:04.239" v="1964" actId="1076"/>
          <ac:picMkLst>
            <pc:docMk/>
            <pc:sldMk cId="2859972644" sldId="269"/>
            <ac:picMk id="5" creationId="{EA51FBB8-B83F-8BB6-0723-91B640CDD6B1}"/>
          </ac:picMkLst>
        </pc:picChg>
      </pc:sldChg>
      <pc:sldChg chg="addSp delSp modSp new mod setBg">
        <pc:chgData name="Ion Costa" userId="846c493d76eaf731" providerId="LiveId" clId="{347DADF2-AB27-4CE9-99D8-58B142EB4F2B}" dt="2024-11-09T22:52:35.346" v="2203" actId="26606"/>
        <pc:sldMkLst>
          <pc:docMk/>
          <pc:sldMk cId="337039464" sldId="270"/>
        </pc:sldMkLst>
        <pc:spChg chg="mod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2" creationId="{F9CC4F7E-ECCF-58CE-F5F3-FB3BD983709C}"/>
          </ac:spMkLst>
        </pc:spChg>
        <pc:spChg chg="mod ord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3" creationId="{4AF454B2-6251-5D37-33CB-BF03A68F7C16}"/>
          </ac:spMkLst>
        </pc:spChg>
        <pc:spChg chg="add del">
          <ac:chgData name="Ion Costa" userId="846c493d76eaf731" providerId="LiveId" clId="{347DADF2-AB27-4CE9-99D8-58B142EB4F2B}" dt="2024-11-09T22:51:51.840" v="2189" actId="26606"/>
          <ac:spMkLst>
            <pc:docMk/>
            <pc:sldMk cId="337039464" sldId="270"/>
            <ac:spMk id="8" creationId="{DAF1966E-FD40-4A4A-B61B-C4DF7FA05F06}"/>
          </ac:spMkLst>
        </pc:spChg>
        <pc:spChg chg="add del">
          <ac:chgData name="Ion Costa" userId="846c493d76eaf731" providerId="LiveId" clId="{347DADF2-AB27-4CE9-99D8-58B142EB4F2B}" dt="2024-11-09T22:51:51.840" v="2189" actId="26606"/>
          <ac:spMkLst>
            <pc:docMk/>
            <pc:sldMk cId="337039464" sldId="270"/>
            <ac:spMk id="10" creationId="{047BFA19-D45E-416B-A404-7AF2F3F27017}"/>
          </ac:spMkLst>
        </pc:spChg>
        <pc:spChg chg="add del">
          <ac:chgData name="Ion Costa" userId="846c493d76eaf731" providerId="LiveId" clId="{347DADF2-AB27-4CE9-99D8-58B142EB4F2B}" dt="2024-11-09T22:51:51.840" v="2189" actId="26606"/>
          <ac:spMkLst>
            <pc:docMk/>
            <pc:sldMk cId="337039464" sldId="270"/>
            <ac:spMk id="12" creationId="{8E0105E7-23DB-4CF2-8258-FF47C7620F6E}"/>
          </ac:spMkLst>
        </pc:spChg>
        <pc:spChg chg="add del">
          <ac:chgData name="Ion Costa" userId="846c493d76eaf731" providerId="LiveId" clId="{347DADF2-AB27-4CE9-99D8-58B142EB4F2B}" dt="2024-11-09T22:51:51.840" v="2189" actId="26606"/>
          <ac:spMkLst>
            <pc:docMk/>
            <pc:sldMk cId="337039464" sldId="270"/>
            <ac:spMk id="14" creationId="{074B4F7D-14B2-478B-8BF5-01E4E0C5D263}"/>
          </ac:spMkLst>
        </pc:spChg>
        <pc:spChg chg="add del">
          <ac:chgData name="Ion Costa" userId="846c493d76eaf731" providerId="LiveId" clId="{347DADF2-AB27-4CE9-99D8-58B142EB4F2B}" dt="2024-11-09T22:51:55.659" v="2191" actId="26606"/>
          <ac:spMkLst>
            <pc:docMk/>
            <pc:sldMk cId="337039464" sldId="270"/>
            <ac:spMk id="16" creationId="{3B1FBD85-8991-2A31-6956-1A07186D5C91}"/>
          </ac:spMkLst>
        </pc:spChg>
        <pc:spChg chg="add del">
          <ac:chgData name="Ion Costa" userId="846c493d76eaf731" providerId="LiveId" clId="{347DADF2-AB27-4CE9-99D8-58B142EB4F2B}" dt="2024-11-09T22:51:55.659" v="2191" actId="26606"/>
          <ac:spMkLst>
            <pc:docMk/>
            <pc:sldMk cId="337039464" sldId="270"/>
            <ac:spMk id="17" creationId="{D252BC7B-4F7B-6E34-71DB-D06EFE32DC26}"/>
          </ac:spMkLst>
        </pc:spChg>
        <pc:spChg chg="add del">
          <ac:chgData name="Ion Costa" userId="846c493d76eaf731" providerId="LiveId" clId="{347DADF2-AB27-4CE9-99D8-58B142EB4F2B}" dt="2024-11-09T22:51:55.659" v="2191" actId="26606"/>
          <ac:spMkLst>
            <pc:docMk/>
            <pc:sldMk cId="337039464" sldId="270"/>
            <ac:spMk id="18" creationId="{12F97F52-C578-5AB2-B699-50008FCBA822}"/>
          </ac:spMkLst>
        </pc:spChg>
        <pc:spChg chg="add del">
          <ac:chgData name="Ion Costa" userId="846c493d76eaf731" providerId="LiveId" clId="{347DADF2-AB27-4CE9-99D8-58B142EB4F2B}" dt="2024-11-09T22:51:59.305" v="2193" actId="26606"/>
          <ac:spMkLst>
            <pc:docMk/>
            <pc:sldMk cId="337039464" sldId="270"/>
            <ac:spMk id="20" creationId="{59A309A7-1751-4ABE-A3C1-EEC40366AD89}"/>
          </ac:spMkLst>
        </pc:spChg>
        <pc:spChg chg="add del">
          <ac:chgData name="Ion Costa" userId="846c493d76eaf731" providerId="LiveId" clId="{347DADF2-AB27-4CE9-99D8-58B142EB4F2B}" dt="2024-11-09T22:51:59.305" v="2193" actId="26606"/>
          <ac:spMkLst>
            <pc:docMk/>
            <pc:sldMk cId="337039464" sldId="270"/>
            <ac:spMk id="21" creationId="{967D8EB6-EAE1-4F9C-B398-83321E287204}"/>
          </ac:spMkLst>
        </pc:spChg>
        <pc:spChg chg="add del">
          <ac:chgData name="Ion Costa" userId="846c493d76eaf731" providerId="LiveId" clId="{347DADF2-AB27-4CE9-99D8-58B142EB4F2B}" dt="2024-11-09T22:52:00.718" v="2195" actId="26606"/>
          <ac:spMkLst>
            <pc:docMk/>
            <pc:sldMk cId="337039464" sldId="270"/>
            <ac:spMk id="23" creationId="{AFA67CD3-AB4E-4A7A-BEB8-53C445D8C44E}"/>
          </ac:spMkLst>
        </pc:spChg>
        <pc:spChg chg="add del">
          <ac:chgData name="Ion Costa" userId="846c493d76eaf731" providerId="LiveId" clId="{347DADF2-AB27-4CE9-99D8-58B142EB4F2B}" dt="2024-11-09T22:52:00.718" v="2195" actId="26606"/>
          <ac:spMkLst>
            <pc:docMk/>
            <pc:sldMk cId="337039464" sldId="270"/>
            <ac:spMk id="25" creationId="{339C8D78-A644-462F-B674-F440635E5353}"/>
          </ac:spMkLst>
        </pc:spChg>
        <pc:spChg chg="add del">
          <ac:chgData name="Ion Costa" userId="846c493d76eaf731" providerId="LiveId" clId="{347DADF2-AB27-4CE9-99D8-58B142EB4F2B}" dt="2024-11-09T22:52:35.346" v="2203" actId="26606"/>
          <ac:spMkLst>
            <pc:docMk/>
            <pc:sldMk cId="337039464" sldId="270"/>
            <ac:spMk id="28" creationId="{59A309A7-1751-4ABE-A3C1-EEC40366AD89}"/>
          </ac:spMkLst>
        </pc:spChg>
        <pc:spChg chg="add del">
          <ac:chgData name="Ion Costa" userId="846c493d76eaf731" providerId="LiveId" clId="{347DADF2-AB27-4CE9-99D8-58B142EB4F2B}" dt="2024-11-09T22:52:35.346" v="2203" actId="26606"/>
          <ac:spMkLst>
            <pc:docMk/>
            <pc:sldMk cId="337039464" sldId="270"/>
            <ac:spMk id="29" creationId="{967D8EB6-EAE1-4F9C-B398-83321E287204}"/>
          </ac:spMkLst>
        </pc:spChg>
        <pc:spChg chg="add del">
          <ac:chgData name="Ion Costa" userId="846c493d76eaf731" providerId="LiveId" clId="{347DADF2-AB27-4CE9-99D8-58B142EB4F2B}" dt="2024-11-09T22:52:30.550" v="2198" actId="26606"/>
          <ac:spMkLst>
            <pc:docMk/>
            <pc:sldMk cId="337039464" sldId="270"/>
            <ac:spMk id="35" creationId="{3346177D-ADC4-4968-B747-5CFCD390B5B9}"/>
          </ac:spMkLst>
        </pc:spChg>
        <pc:spChg chg="add del">
          <ac:chgData name="Ion Costa" userId="846c493d76eaf731" providerId="LiveId" clId="{347DADF2-AB27-4CE9-99D8-58B142EB4F2B}" dt="2024-11-09T22:52:30.550" v="2198" actId="26606"/>
          <ac:spMkLst>
            <pc:docMk/>
            <pc:sldMk cId="337039464" sldId="270"/>
            <ac:spMk id="37" creationId="{0844A943-BF79-4FEA-ABB1-3BD54D236606}"/>
          </ac:spMkLst>
        </pc:spChg>
        <pc:spChg chg="add del">
          <ac:chgData name="Ion Costa" userId="846c493d76eaf731" providerId="LiveId" clId="{347DADF2-AB27-4CE9-99D8-58B142EB4F2B}" dt="2024-11-09T22:52:30.550" v="2198" actId="26606"/>
          <ac:spMkLst>
            <pc:docMk/>
            <pc:sldMk cId="337039464" sldId="270"/>
            <ac:spMk id="39" creationId="{6437CC72-F4A8-4DC3-AFAB-D22C482C8100}"/>
          </ac:spMkLst>
        </pc:spChg>
        <pc:spChg chg="add del">
          <ac:chgData name="Ion Costa" userId="846c493d76eaf731" providerId="LiveId" clId="{347DADF2-AB27-4CE9-99D8-58B142EB4F2B}" dt="2024-11-09T22:52:32.834" v="2200" actId="26606"/>
          <ac:spMkLst>
            <pc:docMk/>
            <pc:sldMk cId="337039464" sldId="270"/>
            <ac:spMk id="41" creationId="{E3020543-B24B-4EC4-8FFC-8DD88EEA91A8}"/>
          </ac:spMkLst>
        </pc:spChg>
        <pc:spChg chg="add del">
          <ac:chgData name="Ion Costa" userId="846c493d76eaf731" providerId="LiveId" clId="{347DADF2-AB27-4CE9-99D8-58B142EB4F2B}" dt="2024-11-09T22:52:32.834" v="2200" actId="26606"/>
          <ac:spMkLst>
            <pc:docMk/>
            <pc:sldMk cId="337039464" sldId="270"/>
            <ac:spMk id="42" creationId="{8D1AA55E-40D5-461B-A5A8-4AE8AAB71B08}"/>
          </ac:spMkLst>
        </pc:spChg>
        <pc:spChg chg="add del">
          <ac:chgData name="Ion Costa" userId="846c493d76eaf731" providerId="LiveId" clId="{347DADF2-AB27-4CE9-99D8-58B142EB4F2B}" dt="2024-11-09T22:52:32.834" v="2200" actId="26606"/>
          <ac:spMkLst>
            <pc:docMk/>
            <pc:sldMk cId="337039464" sldId="270"/>
            <ac:spMk id="44" creationId="{6CB927A4-E432-4310-9CD5-E89FF5063179}"/>
          </ac:spMkLst>
        </pc:spChg>
        <pc:spChg chg="add del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46" creationId="{12609869-9E80-471B-A487-A53288E0E791}"/>
          </ac:spMkLst>
        </pc:spChg>
        <pc:spChg chg="add del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47" creationId="{7004738A-9D34-43E8-97D2-CA0EED4F8BE0}"/>
          </ac:spMkLst>
        </pc:spChg>
        <pc:spChg chg="add del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48" creationId="{B8B8D07F-F13E-443E-BA68-2D26672D76B9}"/>
          </ac:spMkLst>
        </pc:spChg>
        <pc:spChg chg="add del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49" creationId="{2813A4FA-24A5-41ED-A534-3807D1B2F344}"/>
          </ac:spMkLst>
        </pc:spChg>
        <pc:spChg chg="add del">
          <ac:chgData name="Ion Costa" userId="846c493d76eaf731" providerId="LiveId" clId="{347DADF2-AB27-4CE9-99D8-58B142EB4F2B}" dt="2024-11-09T22:52:35.346" v="2202" actId="26606"/>
          <ac:spMkLst>
            <pc:docMk/>
            <pc:sldMk cId="337039464" sldId="270"/>
            <ac:spMk id="50" creationId="{C3944F27-CA70-4E84-A51A-E6BF89558979}"/>
          </ac:spMkLst>
        </pc:spChg>
        <pc:spChg chg="add">
          <ac:chgData name="Ion Costa" userId="846c493d76eaf731" providerId="LiveId" clId="{347DADF2-AB27-4CE9-99D8-58B142EB4F2B}" dt="2024-11-09T22:52:35.346" v="2203" actId="26606"/>
          <ac:spMkLst>
            <pc:docMk/>
            <pc:sldMk cId="337039464" sldId="270"/>
            <ac:spMk id="52" creationId="{59A309A7-1751-4ABE-A3C1-EEC40366AD89}"/>
          </ac:spMkLst>
        </pc:spChg>
        <pc:spChg chg="add">
          <ac:chgData name="Ion Costa" userId="846c493d76eaf731" providerId="LiveId" clId="{347DADF2-AB27-4CE9-99D8-58B142EB4F2B}" dt="2024-11-09T22:52:35.346" v="2203" actId="26606"/>
          <ac:spMkLst>
            <pc:docMk/>
            <pc:sldMk cId="337039464" sldId="270"/>
            <ac:spMk id="53" creationId="{967D8EB6-EAE1-4F9C-B398-83321E287204}"/>
          </ac:spMkLst>
        </pc:spChg>
        <pc:picChg chg="add del">
          <ac:chgData name="Ion Costa" userId="846c493d76eaf731" providerId="LiveId" clId="{347DADF2-AB27-4CE9-99D8-58B142EB4F2B}" dt="2024-11-09T22:51:59.305" v="2193" actId="26606"/>
          <ac:picMkLst>
            <pc:docMk/>
            <pc:sldMk cId="337039464" sldId="270"/>
            <ac:picMk id="7" creationId="{2BCE0E85-A9C1-25DB-A016-56765D52B660}"/>
          </ac:picMkLst>
        </pc:picChg>
        <pc:picChg chg="add del">
          <ac:chgData name="Ion Costa" userId="846c493d76eaf731" providerId="LiveId" clId="{347DADF2-AB27-4CE9-99D8-58B142EB4F2B}" dt="2024-11-09T22:52:00.718" v="2195" actId="26606"/>
          <ac:picMkLst>
            <pc:docMk/>
            <pc:sldMk cId="337039464" sldId="270"/>
            <ac:picMk id="24" creationId="{07CF545F-9C2E-4446-97CD-AD92990C2B68}"/>
          </ac:picMkLst>
        </pc:picChg>
        <pc:picChg chg="add del">
          <ac:chgData name="Ion Costa" userId="846c493d76eaf731" providerId="LiveId" clId="{347DADF2-AB27-4CE9-99D8-58B142EB4F2B}" dt="2024-11-09T22:52:00.718" v="2195" actId="26606"/>
          <ac:picMkLst>
            <pc:docMk/>
            <pc:sldMk cId="337039464" sldId="270"/>
            <ac:picMk id="26" creationId="{C10550B2-A615-95F1-9F25-C59558AA222D}"/>
          </ac:picMkLst>
        </pc:picChg>
        <pc:picChg chg="add mod">
          <ac:chgData name="Ion Costa" userId="846c493d76eaf731" providerId="LiveId" clId="{347DADF2-AB27-4CE9-99D8-58B142EB4F2B}" dt="2024-11-09T22:52:35.346" v="2202" actId="26606"/>
          <ac:picMkLst>
            <pc:docMk/>
            <pc:sldMk cId="337039464" sldId="270"/>
            <ac:picMk id="30" creationId="{2BCE0E85-A9C1-25DB-A016-56765D52B660}"/>
          </ac:picMkLst>
        </pc:picChg>
        <pc:cxnChg chg="add del">
          <ac:chgData name="Ion Costa" userId="846c493d76eaf731" providerId="LiveId" clId="{347DADF2-AB27-4CE9-99D8-58B142EB4F2B}" dt="2024-11-09T22:52:32.834" v="2200" actId="26606"/>
          <ac:cxnSpMkLst>
            <pc:docMk/>
            <pc:sldMk cId="337039464" sldId="270"/>
            <ac:cxnSpMk id="43" creationId="{7EB498BD-8089-4626-91EA-4978EBEF535E}"/>
          </ac:cxnSpMkLst>
        </pc:cxnChg>
      </pc:sldChg>
      <pc:sldChg chg="addSp delSp modSp new mod setBg">
        <pc:chgData name="Ion Costa" userId="846c493d76eaf731" providerId="LiveId" clId="{347DADF2-AB27-4CE9-99D8-58B142EB4F2B}" dt="2024-11-09T23:41:27.104" v="2348" actId="5793"/>
        <pc:sldMkLst>
          <pc:docMk/>
          <pc:sldMk cId="292109900" sldId="271"/>
        </pc:sldMkLst>
        <pc:spChg chg="mod">
          <ac:chgData name="Ion Costa" userId="846c493d76eaf731" providerId="LiveId" clId="{347DADF2-AB27-4CE9-99D8-58B142EB4F2B}" dt="2024-11-09T23:39:59.954" v="2328" actId="26606"/>
          <ac:spMkLst>
            <pc:docMk/>
            <pc:sldMk cId="292109900" sldId="271"/>
            <ac:spMk id="2" creationId="{C83212C3-C7EE-AEF0-2E5B-E4E0B7593494}"/>
          </ac:spMkLst>
        </pc:spChg>
        <pc:spChg chg="mod">
          <ac:chgData name="Ion Costa" userId="846c493d76eaf731" providerId="LiveId" clId="{347DADF2-AB27-4CE9-99D8-58B142EB4F2B}" dt="2024-11-09T23:41:27.104" v="2348" actId="5793"/>
          <ac:spMkLst>
            <pc:docMk/>
            <pc:sldMk cId="292109900" sldId="271"/>
            <ac:spMk id="3" creationId="{3CAD29E6-54A9-5CA7-7970-09146644BE17}"/>
          </ac:spMkLst>
        </pc:spChg>
        <pc:spChg chg="add del">
          <ac:chgData name="Ion Costa" userId="846c493d76eaf731" providerId="LiveId" clId="{347DADF2-AB27-4CE9-99D8-58B142EB4F2B}" dt="2024-11-09T23:39:59.954" v="2327" actId="26606"/>
          <ac:spMkLst>
            <pc:docMk/>
            <pc:sldMk cId="292109900" sldId="271"/>
            <ac:spMk id="8" creationId="{081EA652-8C6A-4E69-BEB9-170809474553}"/>
          </ac:spMkLst>
        </pc:spChg>
        <pc:spChg chg="add del">
          <ac:chgData name="Ion Costa" userId="846c493d76eaf731" providerId="LiveId" clId="{347DADF2-AB27-4CE9-99D8-58B142EB4F2B}" dt="2024-11-09T23:39:59.954" v="2327" actId="26606"/>
          <ac:spMkLst>
            <pc:docMk/>
            <pc:sldMk cId="292109900" sldId="271"/>
            <ac:spMk id="10" creationId="{5298780A-33B9-4EA2-8F67-DE68AD62841B}"/>
          </ac:spMkLst>
        </pc:spChg>
        <pc:spChg chg="add del">
          <ac:chgData name="Ion Costa" userId="846c493d76eaf731" providerId="LiveId" clId="{347DADF2-AB27-4CE9-99D8-58B142EB4F2B}" dt="2024-11-09T23:39:59.954" v="2327" actId="26606"/>
          <ac:spMkLst>
            <pc:docMk/>
            <pc:sldMk cId="292109900" sldId="271"/>
            <ac:spMk id="12" creationId="{7F488E8B-4E1E-4402-8935-D4E6C02615C7}"/>
          </ac:spMkLst>
        </pc:spChg>
        <pc:spChg chg="add">
          <ac:chgData name="Ion Costa" userId="846c493d76eaf731" providerId="LiveId" clId="{347DADF2-AB27-4CE9-99D8-58B142EB4F2B}" dt="2024-11-09T23:39:59.954" v="2328" actId="26606"/>
          <ac:spMkLst>
            <pc:docMk/>
            <pc:sldMk cId="292109900" sldId="271"/>
            <ac:spMk id="14" creationId="{074B4F7D-14B2-478B-8BF5-01E4E0C5D263}"/>
          </ac:spMkLst>
        </pc:spChg>
        <pc:spChg chg="add">
          <ac:chgData name="Ion Costa" userId="846c493d76eaf731" providerId="LiveId" clId="{347DADF2-AB27-4CE9-99D8-58B142EB4F2B}" dt="2024-11-09T23:39:59.954" v="2328" actId="26606"/>
          <ac:spMkLst>
            <pc:docMk/>
            <pc:sldMk cId="292109900" sldId="271"/>
            <ac:spMk id="15" creationId="{DAF1966E-FD40-4A4A-B61B-C4DF7FA05F06}"/>
          </ac:spMkLst>
        </pc:spChg>
        <pc:spChg chg="add">
          <ac:chgData name="Ion Costa" userId="846c493d76eaf731" providerId="LiveId" clId="{347DADF2-AB27-4CE9-99D8-58B142EB4F2B}" dt="2024-11-09T23:39:59.954" v="2328" actId="26606"/>
          <ac:spMkLst>
            <pc:docMk/>
            <pc:sldMk cId="292109900" sldId="271"/>
            <ac:spMk id="16" creationId="{047BFA19-D45E-416B-A404-7AF2F3F27017}"/>
          </ac:spMkLst>
        </pc:spChg>
        <pc:spChg chg="add">
          <ac:chgData name="Ion Costa" userId="846c493d76eaf731" providerId="LiveId" clId="{347DADF2-AB27-4CE9-99D8-58B142EB4F2B}" dt="2024-11-09T23:39:59.954" v="2328" actId="26606"/>
          <ac:spMkLst>
            <pc:docMk/>
            <pc:sldMk cId="292109900" sldId="271"/>
            <ac:spMk id="17" creationId="{8E0105E7-23DB-4CF2-8258-FF47C7620F6E}"/>
          </ac:spMkLst>
        </pc:spChg>
      </pc:sldChg>
      <pc:sldChg chg="new del">
        <pc:chgData name="Ion Costa" userId="846c493d76eaf731" providerId="LiveId" clId="{347DADF2-AB27-4CE9-99D8-58B142EB4F2B}" dt="2024-11-10T00:58:53.254" v="2713" actId="47"/>
        <pc:sldMkLst>
          <pc:docMk/>
          <pc:sldMk cId="1451175066" sldId="272"/>
        </pc:sldMkLst>
      </pc:sldChg>
      <pc:sldChg chg="modSp new del mod">
        <pc:chgData name="Ion Costa" userId="846c493d76eaf731" providerId="LiveId" clId="{347DADF2-AB27-4CE9-99D8-58B142EB4F2B}" dt="2024-11-10T00:58:49.389" v="2712" actId="47"/>
        <pc:sldMkLst>
          <pc:docMk/>
          <pc:sldMk cId="4127843889" sldId="273"/>
        </pc:sldMkLst>
        <pc:spChg chg="mod">
          <ac:chgData name="Ion Costa" userId="846c493d76eaf731" providerId="LiveId" clId="{347DADF2-AB27-4CE9-99D8-58B142EB4F2B}" dt="2024-11-09T23:41:46.418" v="2356" actId="20577"/>
          <ac:spMkLst>
            <pc:docMk/>
            <pc:sldMk cId="4127843889" sldId="273"/>
            <ac:spMk id="3" creationId="{12149672-F1CC-C5DD-655F-7D4E9EC789D3}"/>
          </ac:spMkLst>
        </pc:spChg>
      </pc:sldChg>
      <pc:sldChg chg="addSp delSp modSp add mod setBg delDesignElem">
        <pc:chgData name="Ion Costa" userId="846c493d76eaf731" providerId="LiveId" clId="{347DADF2-AB27-4CE9-99D8-58B142EB4F2B}" dt="2024-11-09T23:44:57.287" v="2415" actId="26606"/>
        <pc:sldMkLst>
          <pc:docMk/>
          <pc:sldMk cId="3326715679" sldId="274"/>
        </pc:sldMkLst>
        <pc:spChg chg="mod">
          <ac:chgData name="Ion Costa" userId="846c493d76eaf731" providerId="LiveId" clId="{347DADF2-AB27-4CE9-99D8-58B142EB4F2B}" dt="2024-11-09T23:44:57.287" v="2415" actId="26606"/>
          <ac:spMkLst>
            <pc:docMk/>
            <pc:sldMk cId="3326715679" sldId="274"/>
            <ac:spMk id="3" creationId="{D76D0E8C-51CB-1D94-00F1-E6E0517EE528}"/>
          </ac:spMkLst>
        </pc:spChg>
        <pc:spChg chg="add">
          <ac:chgData name="Ion Costa" userId="846c493d76eaf731" providerId="LiveId" clId="{347DADF2-AB27-4CE9-99D8-58B142EB4F2B}" dt="2024-11-09T23:44:57.287" v="2415" actId="26606"/>
          <ac:spMkLst>
            <pc:docMk/>
            <pc:sldMk cId="3326715679" sldId="274"/>
            <ac:spMk id="5" creationId="{074B4F7D-14B2-478B-8BF5-01E4E0C5D263}"/>
          </ac:spMkLst>
        </pc:spChg>
        <pc:spChg chg="add">
          <ac:chgData name="Ion Costa" userId="846c493d76eaf731" providerId="LiveId" clId="{347DADF2-AB27-4CE9-99D8-58B142EB4F2B}" dt="2024-11-09T23:44:57.287" v="2415" actId="26606"/>
          <ac:spMkLst>
            <pc:docMk/>
            <pc:sldMk cId="3326715679" sldId="274"/>
            <ac:spMk id="8" creationId="{DAF1966E-FD40-4A4A-B61B-C4DF7FA05F06}"/>
          </ac:spMkLst>
        </pc:spChg>
        <pc:spChg chg="add">
          <ac:chgData name="Ion Costa" userId="846c493d76eaf731" providerId="LiveId" clId="{347DADF2-AB27-4CE9-99D8-58B142EB4F2B}" dt="2024-11-09T23:44:57.287" v="2415" actId="26606"/>
          <ac:spMkLst>
            <pc:docMk/>
            <pc:sldMk cId="3326715679" sldId="274"/>
            <ac:spMk id="10" creationId="{047BFA19-D45E-416B-A404-7AF2F3F27017}"/>
          </ac:spMkLst>
        </pc:spChg>
        <pc:spChg chg="add">
          <ac:chgData name="Ion Costa" userId="846c493d76eaf731" providerId="LiveId" clId="{347DADF2-AB27-4CE9-99D8-58B142EB4F2B}" dt="2024-11-09T23:44:57.287" v="2415" actId="26606"/>
          <ac:spMkLst>
            <pc:docMk/>
            <pc:sldMk cId="3326715679" sldId="274"/>
            <ac:spMk id="12" creationId="{8E0105E7-23DB-4CF2-8258-FF47C7620F6E}"/>
          </ac:spMkLst>
        </pc:spChg>
        <pc:spChg chg="del">
          <ac:chgData name="Ion Costa" userId="846c493d76eaf731" providerId="LiveId" clId="{347DADF2-AB27-4CE9-99D8-58B142EB4F2B}" dt="2024-11-09T23:41:51.651" v="2358"/>
          <ac:spMkLst>
            <pc:docMk/>
            <pc:sldMk cId="3326715679" sldId="274"/>
            <ac:spMk id="14" creationId="{00A0BA57-0082-0303-ED77-52D88E4F5AD0}"/>
          </ac:spMkLst>
        </pc:spChg>
        <pc:spChg chg="del">
          <ac:chgData name="Ion Costa" userId="846c493d76eaf731" providerId="LiveId" clId="{347DADF2-AB27-4CE9-99D8-58B142EB4F2B}" dt="2024-11-09T23:41:51.651" v="2358"/>
          <ac:spMkLst>
            <pc:docMk/>
            <pc:sldMk cId="3326715679" sldId="274"/>
            <ac:spMk id="15" creationId="{44FA36E9-FD0E-5CAE-BB9C-D3FE49B76B77}"/>
          </ac:spMkLst>
        </pc:spChg>
        <pc:spChg chg="del">
          <ac:chgData name="Ion Costa" userId="846c493d76eaf731" providerId="LiveId" clId="{347DADF2-AB27-4CE9-99D8-58B142EB4F2B}" dt="2024-11-09T23:41:51.651" v="2358"/>
          <ac:spMkLst>
            <pc:docMk/>
            <pc:sldMk cId="3326715679" sldId="274"/>
            <ac:spMk id="16" creationId="{0C3BDED1-7FD7-BCF3-76DF-126D9EAD0463}"/>
          </ac:spMkLst>
        </pc:spChg>
        <pc:spChg chg="del">
          <ac:chgData name="Ion Costa" userId="846c493d76eaf731" providerId="LiveId" clId="{347DADF2-AB27-4CE9-99D8-58B142EB4F2B}" dt="2024-11-09T23:41:51.651" v="2358"/>
          <ac:spMkLst>
            <pc:docMk/>
            <pc:sldMk cId="3326715679" sldId="274"/>
            <ac:spMk id="17" creationId="{C7B54BA1-03AD-15EB-B9D0-332FD6CCEE6D}"/>
          </ac:spMkLst>
        </pc:spChg>
      </pc:sldChg>
      <pc:sldChg chg="new del">
        <pc:chgData name="Ion Costa" userId="846c493d76eaf731" providerId="LiveId" clId="{347DADF2-AB27-4CE9-99D8-58B142EB4F2B}" dt="2024-11-10T00:51:16.556" v="2539" actId="47"/>
        <pc:sldMkLst>
          <pc:docMk/>
          <pc:sldMk cId="3879597528" sldId="275"/>
        </pc:sldMkLst>
      </pc:sldChg>
      <pc:sldChg chg="delSp add del setBg delDesignElem">
        <pc:chgData name="Ion Costa" userId="846c493d76eaf731" providerId="LiveId" clId="{347DADF2-AB27-4CE9-99D8-58B142EB4F2B}" dt="2024-11-09T23:44:50.124" v="2414" actId="47"/>
        <pc:sldMkLst>
          <pc:docMk/>
          <pc:sldMk cId="1630333473" sldId="276"/>
        </pc:sldMkLst>
        <pc:spChg chg="del">
          <ac:chgData name="Ion Costa" userId="846c493d76eaf731" providerId="LiveId" clId="{347DADF2-AB27-4CE9-99D8-58B142EB4F2B}" dt="2024-11-09T23:44:48.081" v="2413"/>
          <ac:spMkLst>
            <pc:docMk/>
            <pc:sldMk cId="1630333473" sldId="276"/>
            <ac:spMk id="14" creationId="{1C706F2C-4C39-1548-F883-45A71B2895C9}"/>
          </ac:spMkLst>
        </pc:spChg>
        <pc:spChg chg="del">
          <ac:chgData name="Ion Costa" userId="846c493d76eaf731" providerId="LiveId" clId="{347DADF2-AB27-4CE9-99D8-58B142EB4F2B}" dt="2024-11-09T23:44:48.081" v="2413"/>
          <ac:spMkLst>
            <pc:docMk/>
            <pc:sldMk cId="1630333473" sldId="276"/>
            <ac:spMk id="15" creationId="{95FD4D1B-361E-DF4A-EF9C-0B654F460CF6}"/>
          </ac:spMkLst>
        </pc:spChg>
        <pc:spChg chg="del">
          <ac:chgData name="Ion Costa" userId="846c493d76eaf731" providerId="LiveId" clId="{347DADF2-AB27-4CE9-99D8-58B142EB4F2B}" dt="2024-11-09T23:44:48.081" v="2413"/>
          <ac:spMkLst>
            <pc:docMk/>
            <pc:sldMk cId="1630333473" sldId="276"/>
            <ac:spMk id="16" creationId="{14DE21AC-E591-7FE8-1BB4-15C1891E9AA6}"/>
          </ac:spMkLst>
        </pc:spChg>
        <pc:spChg chg="del">
          <ac:chgData name="Ion Costa" userId="846c493d76eaf731" providerId="LiveId" clId="{347DADF2-AB27-4CE9-99D8-58B142EB4F2B}" dt="2024-11-09T23:44:48.081" v="2413"/>
          <ac:spMkLst>
            <pc:docMk/>
            <pc:sldMk cId="1630333473" sldId="276"/>
            <ac:spMk id="17" creationId="{AFC0D293-8031-47FC-12AD-40995757F0A9}"/>
          </ac:spMkLst>
        </pc:spChg>
      </pc:sldChg>
      <pc:sldChg chg="addSp delSp modSp add mod setBg delDesignElem">
        <pc:chgData name="Ion Costa" userId="846c493d76eaf731" providerId="LiveId" clId="{347DADF2-AB27-4CE9-99D8-58B142EB4F2B}" dt="2024-11-09T23:47:34.204" v="2454" actId="26606"/>
        <pc:sldMkLst>
          <pc:docMk/>
          <pc:sldMk cId="4155480348" sldId="276"/>
        </pc:sldMkLst>
        <pc:spChg chg="mod">
          <ac:chgData name="Ion Costa" userId="846c493d76eaf731" providerId="LiveId" clId="{347DADF2-AB27-4CE9-99D8-58B142EB4F2B}" dt="2024-11-09T23:47:34.204" v="2454" actId="26606"/>
          <ac:spMkLst>
            <pc:docMk/>
            <pc:sldMk cId="4155480348" sldId="276"/>
            <ac:spMk id="3" creationId="{BFAB837B-2F57-869D-5F29-706A6FA9FF01}"/>
          </ac:spMkLst>
        </pc:spChg>
        <pc:spChg chg="del">
          <ac:chgData name="Ion Costa" userId="846c493d76eaf731" providerId="LiveId" clId="{347DADF2-AB27-4CE9-99D8-58B142EB4F2B}" dt="2024-11-09T23:46:22.547" v="2417"/>
          <ac:spMkLst>
            <pc:docMk/>
            <pc:sldMk cId="4155480348" sldId="276"/>
            <ac:spMk id="5" creationId="{44028061-26DD-AE22-CAE5-19D4CE81BC38}"/>
          </ac:spMkLst>
        </pc:spChg>
        <pc:spChg chg="add">
          <ac:chgData name="Ion Costa" userId="846c493d76eaf731" providerId="LiveId" clId="{347DADF2-AB27-4CE9-99D8-58B142EB4F2B}" dt="2024-11-09T23:47:34.204" v="2454" actId="26606"/>
          <ac:spMkLst>
            <pc:docMk/>
            <pc:sldMk cId="4155480348" sldId="276"/>
            <ac:spMk id="6" creationId="{DAF1966E-FD40-4A4A-B61B-C4DF7FA05F06}"/>
          </ac:spMkLst>
        </pc:spChg>
        <pc:spChg chg="add">
          <ac:chgData name="Ion Costa" userId="846c493d76eaf731" providerId="LiveId" clId="{347DADF2-AB27-4CE9-99D8-58B142EB4F2B}" dt="2024-11-09T23:47:34.204" v="2454" actId="26606"/>
          <ac:spMkLst>
            <pc:docMk/>
            <pc:sldMk cId="4155480348" sldId="276"/>
            <ac:spMk id="7" creationId="{047BFA19-D45E-416B-A404-7AF2F3F27017}"/>
          </ac:spMkLst>
        </pc:spChg>
        <pc:spChg chg="del">
          <ac:chgData name="Ion Costa" userId="846c493d76eaf731" providerId="LiveId" clId="{347DADF2-AB27-4CE9-99D8-58B142EB4F2B}" dt="2024-11-09T23:46:22.547" v="2417"/>
          <ac:spMkLst>
            <pc:docMk/>
            <pc:sldMk cId="4155480348" sldId="276"/>
            <ac:spMk id="8" creationId="{72E38E58-9E77-F523-58C6-C9EF1F285C6A}"/>
          </ac:spMkLst>
        </pc:spChg>
        <pc:spChg chg="add">
          <ac:chgData name="Ion Costa" userId="846c493d76eaf731" providerId="LiveId" clId="{347DADF2-AB27-4CE9-99D8-58B142EB4F2B}" dt="2024-11-09T23:47:34.204" v="2454" actId="26606"/>
          <ac:spMkLst>
            <pc:docMk/>
            <pc:sldMk cId="4155480348" sldId="276"/>
            <ac:spMk id="9" creationId="{8E0105E7-23DB-4CF2-8258-FF47C7620F6E}"/>
          </ac:spMkLst>
        </pc:spChg>
        <pc:spChg chg="del">
          <ac:chgData name="Ion Costa" userId="846c493d76eaf731" providerId="LiveId" clId="{347DADF2-AB27-4CE9-99D8-58B142EB4F2B}" dt="2024-11-09T23:46:22.547" v="2417"/>
          <ac:spMkLst>
            <pc:docMk/>
            <pc:sldMk cId="4155480348" sldId="276"/>
            <ac:spMk id="10" creationId="{A9DEE716-17A3-4BD9-DFD0-F0EFF141409A}"/>
          </ac:spMkLst>
        </pc:spChg>
        <pc:spChg chg="del">
          <ac:chgData name="Ion Costa" userId="846c493d76eaf731" providerId="LiveId" clId="{347DADF2-AB27-4CE9-99D8-58B142EB4F2B}" dt="2024-11-09T23:46:22.547" v="2417"/>
          <ac:spMkLst>
            <pc:docMk/>
            <pc:sldMk cId="4155480348" sldId="276"/>
            <ac:spMk id="12" creationId="{C2721DE5-CF2B-B3A8-E568-B38F05AACA1B}"/>
          </ac:spMkLst>
        </pc:spChg>
        <pc:spChg chg="add">
          <ac:chgData name="Ion Costa" userId="846c493d76eaf731" providerId="LiveId" clId="{347DADF2-AB27-4CE9-99D8-58B142EB4F2B}" dt="2024-11-09T23:47:34.204" v="2454" actId="26606"/>
          <ac:spMkLst>
            <pc:docMk/>
            <pc:sldMk cId="4155480348" sldId="276"/>
            <ac:spMk id="14" creationId="{074B4F7D-14B2-478B-8BF5-01E4E0C5D263}"/>
          </ac:spMkLst>
        </pc:spChg>
      </pc:sldChg>
      <pc:sldChg chg="addSp delSp modSp new mod setBg">
        <pc:chgData name="Ion Costa" userId="846c493d76eaf731" providerId="LiveId" clId="{347DADF2-AB27-4CE9-99D8-58B142EB4F2B}" dt="2024-11-10T00:44:34.326" v="2534" actId="26606"/>
        <pc:sldMkLst>
          <pc:docMk/>
          <pc:sldMk cId="1738715328" sldId="277"/>
        </pc:sldMkLst>
        <pc:spChg chg="mod">
          <ac:chgData name="Ion Costa" userId="846c493d76eaf731" providerId="LiveId" clId="{347DADF2-AB27-4CE9-99D8-58B142EB4F2B}" dt="2024-11-10T00:44:34.326" v="2534" actId="26606"/>
          <ac:spMkLst>
            <pc:docMk/>
            <pc:sldMk cId="1738715328" sldId="277"/>
            <ac:spMk id="2" creationId="{7482CD15-D413-AFE9-A184-E3E421E536C9}"/>
          </ac:spMkLst>
        </pc:spChg>
        <pc:spChg chg="del">
          <ac:chgData name="Ion Costa" userId="846c493d76eaf731" providerId="LiveId" clId="{347DADF2-AB27-4CE9-99D8-58B142EB4F2B}" dt="2024-11-10T00:43:48.933" v="2523" actId="478"/>
          <ac:spMkLst>
            <pc:docMk/>
            <pc:sldMk cId="1738715328" sldId="277"/>
            <ac:spMk id="3" creationId="{0C6CBF72-D9EB-4F5D-7FEB-346567335A45}"/>
          </ac:spMkLst>
        </pc:spChg>
        <pc:spChg chg="add del">
          <ac:chgData name="Ion Costa" userId="846c493d76eaf731" providerId="LiveId" clId="{347DADF2-AB27-4CE9-99D8-58B142EB4F2B}" dt="2024-11-10T00:44:34.326" v="2534" actId="26606"/>
          <ac:spMkLst>
            <pc:docMk/>
            <pc:sldMk cId="1738715328" sldId="277"/>
            <ac:spMk id="9" creationId="{A3363022-C969-41E9-8EB2-E4C94908C1FA}"/>
          </ac:spMkLst>
        </pc:spChg>
        <pc:spChg chg="add del">
          <ac:chgData name="Ion Costa" userId="846c493d76eaf731" providerId="LiveId" clId="{347DADF2-AB27-4CE9-99D8-58B142EB4F2B}" dt="2024-11-10T00:44:34.326" v="2534" actId="26606"/>
          <ac:spMkLst>
            <pc:docMk/>
            <pc:sldMk cId="1738715328" sldId="277"/>
            <ac:spMk id="11" creationId="{8D1AD6B3-BE88-4CEB-BA17-790657CC4729}"/>
          </ac:spMkLst>
        </pc:spChg>
        <pc:spChg chg="add">
          <ac:chgData name="Ion Costa" userId="846c493d76eaf731" providerId="LiveId" clId="{347DADF2-AB27-4CE9-99D8-58B142EB4F2B}" dt="2024-11-10T00:44:34.326" v="2534" actId="26606"/>
          <ac:spMkLst>
            <pc:docMk/>
            <pc:sldMk cId="1738715328" sldId="277"/>
            <ac:spMk id="21" creationId="{337940BB-FBC4-492E-BD92-3B7B914D0EAE}"/>
          </ac:spMkLst>
        </pc:spChg>
        <pc:spChg chg="add">
          <ac:chgData name="Ion Costa" userId="846c493d76eaf731" providerId="LiveId" clId="{347DADF2-AB27-4CE9-99D8-58B142EB4F2B}" dt="2024-11-10T00:44:34.326" v="2534" actId="26606"/>
          <ac:spMkLst>
            <pc:docMk/>
            <pc:sldMk cId="1738715328" sldId="277"/>
            <ac:spMk id="23" creationId="{3FCFB1DE-0B7E-48CC-BA90-B2AB0889F9D6}"/>
          </ac:spMkLst>
        </pc:spChg>
        <pc:grpChg chg="add del">
          <ac:chgData name="Ion Costa" userId="846c493d76eaf731" providerId="LiveId" clId="{347DADF2-AB27-4CE9-99D8-58B142EB4F2B}" dt="2024-11-10T00:44:34.326" v="2534" actId="26606"/>
          <ac:grpSpMkLst>
            <pc:docMk/>
            <pc:sldMk cId="1738715328" sldId="277"/>
            <ac:grpSpMk id="13" creationId="{89D1390B-7E13-4B4F-9CB2-391063412E54}"/>
          </ac:grpSpMkLst>
        </pc:grpChg>
        <pc:picChg chg="add mod">
          <ac:chgData name="Ion Costa" userId="846c493d76eaf731" providerId="LiveId" clId="{347DADF2-AB27-4CE9-99D8-58B142EB4F2B}" dt="2024-11-10T00:44:34.326" v="2534" actId="26606"/>
          <ac:picMkLst>
            <pc:docMk/>
            <pc:sldMk cId="1738715328" sldId="277"/>
            <ac:picMk id="6" creationId="{E245AB44-870A-71F6-CADA-CCF042A86137}"/>
          </ac:picMkLst>
        </pc:picChg>
      </pc:sldChg>
      <pc:sldChg chg="delSp add del setBg delDesignElem">
        <pc:chgData name="Ion Costa" userId="846c493d76eaf731" providerId="LiveId" clId="{347DADF2-AB27-4CE9-99D8-58B142EB4F2B}" dt="2024-11-09T23:46:50.052" v="2445" actId="47"/>
        <pc:sldMkLst>
          <pc:docMk/>
          <pc:sldMk cId="4022399322" sldId="277"/>
        </pc:sldMkLst>
        <pc:spChg chg="del">
          <ac:chgData name="Ion Costa" userId="846c493d76eaf731" providerId="LiveId" clId="{347DADF2-AB27-4CE9-99D8-58B142EB4F2B}" dt="2024-11-09T23:46:45.153" v="2444"/>
          <ac:spMkLst>
            <pc:docMk/>
            <pc:sldMk cId="4022399322" sldId="277"/>
            <ac:spMk id="5" creationId="{B492BBE5-A5D6-1D66-1F33-543B4A98F942}"/>
          </ac:spMkLst>
        </pc:spChg>
        <pc:spChg chg="del">
          <ac:chgData name="Ion Costa" userId="846c493d76eaf731" providerId="LiveId" clId="{347DADF2-AB27-4CE9-99D8-58B142EB4F2B}" dt="2024-11-09T23:46:45.153" v="2444"/>
          <ac:spMkLst>
            <pc:docMk/>
            <pc:sldMk cId="4022399322" sldId="277"/>
            <ac:spMk id="8" creationId="{9BA7894F-5A9D-F868-8E35-31FCEBE1FAFB}"/>
          </ac:spMkLst>
        </pc:spChg>
        <pc:spChg chg="del">
          <ac:chgData name="Ion Costa" userId="846c493d76eaf731" providerId="LiveId" clId="{347DADF2-AB27-4CE9-99D8-58B142EB4F2B}" dt="2024-11-09T23:46:45.153" v="2444"/>
          <ac:spMkLst>
            <pc:docMk/>
            <pc:sldMk cId="4022399322" sldId="277"/>
            <ac:spMk id="10" creationId="{D46C48F0-6207-0E05-4A23-83B359C7112A}"/>
          </ac:spMkLst>
        </pc:spChg>
        <pc:spChg chg="del">
          <ac:chgData name="Ion Costa" userId="846c493d76eaf731" providerId="LiveId" clId="{347DADF2-AB27-4CE9-99D8-58B142EB4F2B}" dt="2024-11-09T23:46:45.153" v="2444"/>
          <ac:spMkLst>
            <pc:docMk/>
            <pc:sldMk cId="4022399322" sldId="277"/>
            <ac:spMk id="12" creationId="{9F2600F2-C192-5BD7-251F-77BDDBFFE361}"/>
          </ac:spMkLst>
        </pc:spChg>
      </pc:sldChg>
      <pc:sldChg chg="addSp delSp modSp add mod setBg delDesignElem">
        <pc:chgData name="Ion Costa" userId="846c493d76eaf731" providerId="LiveId" clId="{347DADF2-AB27-4CE9-99D8-58B142EB4F2B}" dt="2024-11-10T01:01:02.731" v="2755" actId="26606"/>
        <pc:sldMkLst>
          <pc:docMk/>
          <pc:sldMk cId="1603960612" sldId="278"/>
        </pc:sldMkLst>
        <pc:spChg chg="mod">
          <ac:chgData name="Ion Costa" userId="846c493d76eaf731" providerId="LiveId" clId="{347DADF2-AB27-4CE9-99D8-58B142EB4F2B}" dt="2024-11-10T01:01:02.731" v="2754" actId="26606"/>
          <ac:spMkLst>
            <pc:docMk/>
            <pc:sldMk cId="1603960612" sldId="278"/>
            <ac:spMk id="2" creationId="{8A48482A-CA5F-811C-CE7D-0753B8CD3EDB}"/>
          </ac:spMkLst>
        </pc:spChg>
        <pc:spChg chg="mod">
          <ac:chgData name="Ion Costa" userId="846c493d76eaf731" providerId="LiveId" clId="{347DADF2-AB27-4CE9-99D8-58B142EB4F2B}" dt="2024-11-10T01:01:02.731" v="2755" actId="26606"/>
          <ac:spMkLst>
            <pc:docMk/>
            <pc:sldMk cId="1603960612" sldId="278"/>
            <ac:spMk id="3" creationId="{E67D2B9F-EF90-D534-B193-4B51208FEB98}"/>
          </ac:spMkLst>
        </pc:spChg>
        <pc:spChg chg="del">
          <ac:chgData name="Ion Costa" userId="846c493d76eaf731" providerId="LiveId" clId="{347DADF2-AB27-4CE9-99D8-58B142EB4F2B}" dt="2024-11-10T00:51:13.572" v="2538"/>
          <ac:spMkLst>
            <pc:docMk/>
            <pc:sldMk cId="1603960612" sldId="278"/>
            <ac:spMk id="6" creationId="{17BE4147-5081-C9D5-E31F-658208DD07B7}"/>
          </ac:spMkLst>
        </pc:spChg>
        <pc:spChg chg="del">
          <ac:chgData name="Ion Costa" userId="846c493d76eaf731" providerId="LiveId" clId="{347DADF2-AB27-4CE9-99D8-58B142EB4F2B}" dt="2024-11-10T00:51:13.572" v="2538"/>
          <ac:spMkLst>
            <pc:docMk/>
            <pc:sldMk cId="1603960612" sldId="278"/>
            <ac:spMk id="7" creationId="{8BA65435-251F-76D2-AF64-0B6F89E4A2F3}"/>
          </ac:spMkLst>
        </pc:spChg>
        <pc:spChg chg="add del">
          <ac:chgData name="Ion Costa" userId="846c493d76eaf731" providerId="LiveId" clId="{347DADF2-AB27-4CE9-99D8-58B142EB4F2B}" dt="2024-11-10T01:01:02.731" v="2754" actId="26606"/>
          <ac:spMkLst>
            <pc:docMk/>
            <pc:sldMk cId="1603960612" sldId="278"/>
            <ac:spMk id="8" creationId="{B6CDA21F-E7AF-4C75-8395-33F58D5B0E45}"/>
          </ac:spMkLst>
        </pc:spChg>
        <pc:spChg chg="del">
          <ac:chgData name="Ion Costa" userId="846c493d76eaf731" providerId="LiveId" clId="{347DADF2-AB27-4CE9-99D8-58B142EB4F2B}" dt="2024-11-10T00:51:13.572" v="2538"/>
          <ac:spMkLst>
            <pc:docMk/>
            <pc:sldMk cId="1603960612" sldId="278"/>
            <ac:spMk id="9" creationId="{33C7BFBA-C5AA-C492-F440-1F1E3E5A38D8}"/>
          </ac:spMkLst>
        </pc:spChg>
        <pc:spChg chg="del">
          <ac:chgData name="Ion Costa" userId="846c493d76eaf731" providerId="LiveId" clId="{347DADF2-AB27-4CE9-99D8-58B142EB4F2B}" dt="2024-11-10T00:51:13.572" v="2538"/>
          <ac:spMkLst>
            <pc:docMk/>
            <pc:sldMk cId="1603960612" sldId="278"/>
            <ac:spMk id="14" creationId="{D2099FB4-A7E6-92D3-FDBA-72B84A182B59}"/>
          </ac:spMkLst>
        </pc:spChg>
        <pc:spChg chg="add del">
          <ac:chgData name="Ion Costa" userId="846c493d76eaf731" providerId="LiveId" clId="{347DADF2-AB27-4CE9-99D8-58B142EB4F2B}" dt="2024-11-10T01:01:02.731" v="2754" actId="26606"/>
          <ac:spMkLst>
            <pc:docMk/>
            <pc:sldMk cId="1603960612" sldId="278"/>
            <ac:spMk id="15" creationId="{D5B0017B-2ECA-49AF-B397-DC140825DF8D}"/>
          </ac:spMkLst>
        </pc:spChg>
        <pc:spChg chg="add">
          <ac:chgData name="Ion Costa" userId="846c493d76eaf731" providerId="LiveId" clId="{347DADF2-AB27-4CE9-99D8-58B142EB4F2B}" dt="2024-11-10T01:01:02.731" v="2755" actId="26606"/>
          <ac:spMkLst>
            <pc:docMk/>
            <pc:sldMk cId="1603960612" sldId="278"/>
            <ac:spMk id="19" creationId="{DAF1966E-FD40-4A4A-B61B-C4DF7FA05F06}"/>
          </ac:spMkLst>
        </pc:spChg>
        <pc:spChg chg="add">
          <ac:chgData name="Ion Costa" userId="846c493d76eaf731" providerId="LiveId" clId="{347DADF2-AB27-4CE9-99D8-58B142EB4F2B}" dt="2024-11-10T01:01:02.731" v="2755" actId="26606"/>
          <ac:spMkLst>
            <pc:docMk/>
            <pc:sldMk cId="1603960612" sldId="278"/>
            <ac:spMk id="20" creationId="{047BFA19-D45E-416B-A404-7AF2F3F27017}"/>
          </ac:spMkLst>
        </pc:spChg>
        <pc:spChg chg="add">
          <ac:chgData name="Ion Costa" userId="846c493d76eaf731" providerId="LiveId" clId="{347DADF2-AB27-4CE9-99D8-58B142EB4F2B}" dt="2024-11-10T01:01:02.731" v="2755" actId="26606"/>
          <ac:spMkLst>
            <pc:docMk/>
            <pc:sldMk cId="1603960612" sldId="278"/>
            <ac:spMk id="21" creationId="{8E0105E7-23DB-4CF2-8258-FF47C7620F6E}"/>
          </ac:spMkLst>
        </pc:spChg>
        <pc:spChg chg="add">
          <ac:chgData name="Ion Costa" userId="846c493d76eaf731" providerId="LiveId" clId="{347DADF2-AB27-4CE9-99D8-58B142EB4F2B}" dt="2024-11-10T01:01:02.731" v="2755" actId="26606"/>
          <ac:spMkLst>
            <pc:docMk/>
            <pc:sldMk cId="1603960612" sldId="278"/>
            <ac:spMk id="22" creationId="{074B4F7D-14B2-478B-8BF5-01E4E0C5D263}"/>
          </ac:spMkLst>
        </pc:spChg>
        <pc:grpChg chg="add del">
          <ac:chgData name="Ion Costa" userId="846c493d76eaf731" providerId="LiveId" clId="{347DADF2-AB27-4CE9-99D8-58B142EB4F2B}" dt="2024-11-10T01:01:02.731" v="2754" actId="26606"/>
          <ac:grpSpMkLst>
            <pc:docMk/>
            <pc:sldMk cId="1603960612" sldId="278"/>
            <ac:grpSpMk id="10" creationId="{AE1C45F0-260A-458C-96ED-C1F6D2151219}"/>
          </ac:grpSpMkLst>
        </pc:grpChg>
        <pc:cxnChg chg="add del">
          <ac:chgData name="Ion Costa" userId="846c493d76eaf731" providerId="LiveId" clId="{347DADF2-AB27-4CE9-99D8-58B142EB4F2B}" dt="2024-11-10T01:01:02.731" v="2754" actId="26606"/>
          <ac:cxnSpMkLst>
            <pc:docMk/>
            <pc:sldMk cId="1603960612" sldId="278"/>
            <ac:cxnSpMk id="17" creationId="{6CF1BAF6-AD41-4082-B212-8A1F9A2E8779}"/>
          </ac:cxnSpMkLst>
        </pc:cxnChg>
      </pc:sldChg>
      <pc:sldChg chg="new del">
        <pc:chgData name="Ion Costa" userId="846c493d76eaf731" providerId="LiveId" clId="{347DADF2-AB27-4CE9-99D8-58B142EB4F2B}" dt="2024-11-10T00:59:13.830" v="2717" actId="47"/>
        <pc:sldMkLst>
          <pc:docMk/>
          <pc:sldMk cId="1363297149" sldId="279"/>
        </pc:sldMkLst>
      </pc:sldChg>
      <pc:sldChg chg="addSp modSp add del mod">
        <pc:chgData name="Ion Costa" userId="846c493d76eaf731" providerId="LiveId" clId="{347DADF2-AB27-4CE9-99D8-58B142EB4F2B}" dt="2024-11-10T01:03:58.353" v="2795" actId="47"/>
        <pc:sldMkLst>
          <pc:docMk/>
          <pc:sldMk cId="66526811" sldId="280"/>
        </pc:sldMkLst>
        <pc:spChg chg="mod">
          <ac:chgData name="Ion Costa" userId="846c493d76eaf731" providerId="LiveId" clId="{347DADF2-AB27-4CE9-99D8-58B142EB4F2B}" dt="2024-11-10T01:02:18.985" v="2758" actId="20577"/>
          <ac:spMkLst>
            <pc:docMk/>
            <pc:sldMk cId="66526811" sldId="280"/>
            <ac:spMk id="3" creationId="{3EC305EF-ABFC-7D58-4C98-A2AC78E33C4E}"/>
          </ac:spMkLst>
        </pc:spChg>
        <pc:picChg chg="add mod">
          <ac:chgData name="Ion Costa" userId="846c493d76eaf731" providerId="LiveId" clId="{347DADF2-AB27-4CE9-99D8-58B142EB4F2B}" dt="2024-11-10T00:59:53.168" v="2752" actId="1076"/>
          <ac:picMkLst>
            <pc:docMk/>
            <pc:sldMk cId="66526811" sldId="280"/>
            <ac:picMk id="4" creationId="{BF988312-DF64-F258-97B2-2926D24DC4E9}"/>
          </ac:picMkLst>
        </pc:picChg>
      </pc:sldChg>
      <pc:sldChg chg="new del">
        <pc:chgData name="Ion Costa" userId="846c493d76eaf731" providerId="LiveId" clId="{347DADF2-AB27-4CE9-99D8-58B142EB4F2B}" dt="2024-11-10T01:02:57.544" v="2762" actId="47"/>
        <pc:sldMkLst>
          <pc:docMk/>
          <pc:sldMk cId="1187775132" sldId="281"/>
        </pc:sldMkLst>
      </pc:sldChg>
      <pc:sldChg chg="addSp delSp modSp add mod setBg delDesignElem">
        <pc:chgData name="Ion Costa" userId="846c493d76eaf731" providerId="LiveId" clId="{347DADF2-AB27-4CE9-99D8-58B142EB4F2B}" dt="2024-11-10T01:03:42.974" v="2794"/>
        <pc:sldMkLst>
          <pc:docMk/>
          <pc:sldMk cId="1636937157" sldId="282"/>
        </pc:sldMkLst>
        <pc:spChg chg="mod">
          <ac:chgData name="Ion Costa" userId="846c493d76eaf731" providerId="LiveId" clId="{347DADF2-AB27-4CE9-99D8-58B142EB4F2B}" dt="2024-11-10T01:03:34.365" v="2793" actId="20577"/>
          <ac:spMkLst>
            <pc:docMk/>
            <pc:sldMk cId="1636937157" sldId="282"/>
            <ac:spMk id="3" creationId="{4B1880E0-1C54-0A75-B88D-50D66FA2B5CF}"/>
          </ac:spMkLst>
        </pc:spChg>
        <pc:spChg chg="add">
          <ac:chgData name="Ion Costa" userId="846c493d76eaf731" providerId="LiveId" clId="{347DADF2-AB27-4CE9-99D8-58B142EB4F2B}" dt="2024-11-10T01:03:00.152" v="2763" actId="26606"/>
          <ac:spMkLst>
            <pc:docMk/>
            <pc:sldMk cId="1636937157" sldId="282"/>
            <ac:spMk id="8" creationId="{DAF1966E-FD40-4A4A-B61B-C4DF7FA05F06}"/>
          </ac:spMkLst>
        </pc:spChg>
        <pc:spChg chg="add">
          <ac:chgData name="Ion Costa" userId="846c493d76eaf731" providerId="LiveId" clId="{347DADF2-AB27-4CE9-99D8-58B142EB4F2B}" dt="2024-11-10T01:03:00.152" v="2763" actId="26606"/>
          <ac:spMkLst>
            <pc:docMk/>
            <pc:sldMk cId="1636937157" sldId="282"/>
            <ac:spMk id="10" creationId="{047BFA19-D45E-416B-A404-7AF2F3F27017}"/>
          </ac:spMkLst>
        </pc:spChg>
        <pc:spChg chg="add">
          <ac:chgData name="Ion Costa" userId="846c493d76eaf731" providerId="LiveId" clId="{347DADF2-AB27-4CE9-99D8-58B142EB4F2B}" dt="2024-11-10T01:03:00.152" v="2763" actId="26606"/>
          <ac:spMkLst>
            <pc:docMk/>
            <pc:sldMk cId="1636937157" sldId="282"/>
            <ac:spMk id="12" creationId="{8E0105E7-23DB-4CF2-8258-FF47C7620F6E}"/>
          </ac:spMkLst>
        </pc:spChg>
        <pc:spChg chg="add">
          <ac:chgData name="Ion Costa" userId="846c493d76eaf731" providerId="LiveId" clId="{347DADF2-AB27-4CE9-99D8-58B142EB4F2B}" dt="2024-11-10T01:03:00.152" v="2763" actId="26606"/>
          <ac:spMkLst>
            <pc:docMk/>
            <pc:sldMk cId="1636937157" sldId="282"/>
            <ac:spMk id="14" creationId="{074B4F7D-14B2-478B-8BF5-01E4E0C5D263}"/>
          </ac:spMkLst>
        </pc:spChg>
        <pc:spChg chg="del">
          <ac:chgData name="Ion Costa" userId="846c493d76eaf731" providerId="LiveId" clId="{347DADF2-AB27-4CE9-99D8-58B142EB4F2B}" dt="2024-11-10T01:02:54.952" v="2761"/>
          <ac:spMkLst>
            <pc:docMk/>
            <pc:sldMk cId="1636937157" sldId="282"/>
            <ac:spMk id="19" creationId="{E50A3908-A31C-0602-8C90-949CA38AB648}"/>
          </ac:spMkLst>
        </pc:spChg>
        <pc:spChg chg="del">
          <ac:chgData name="Ion Costa" userId="846c493d76eaf731" providerId="LiveId" clId="{347DADF2-AB27-4CE9-99D8-58B142EB4F2B}" dt="2024-11-10T01:02:54.952" v="2761"/>
          <ac:spMkLst>
            <pc:docMk/>
            <pc:sldMk cId="1636937157" sldId="282"/>
            <ac:spMk id="20" creationId="{09988B5B-8D47-DDD4-8941-B19BC72CF1CF}"/>
          </ac:spMkLst>
        </pc:spChg>
        <pc:spChg chg="del">
          <ac:chgData name="Ion Costa" userId="846c493d76eaf731" providerId="LiveId" clId="{347DADF2-AB27-4CE9-99D8-58B142EB4F2B}" dt="2024-11-10T01:02:54.952" v="2761"/>
          <ac:spMkLst>
            <pc:docMk/>
            <pc:sldMk cId="1636937157" sldId="282"/>
            <ac:spMk id="21" creationId="{6448EF96-E542-B04D-E77A-E05FD342FA2E}"/>
          </ac:spMkLst>
        </pc:spChg>
        <pc:spChg chg="del">
          <ac:chgData name="Ion Costa" userId="846c493d76eaf731" providerId="LiveId" clId="{347DADF2-AB27-4CE9-99D8-58B142EB4F2B}" dt="2024-11-10T01:02:54.952" v="2761"/>
          <ac:spMkLst>
            <pc:docMk/>
            <pc:sldMk cId="1636937157" sldId="282"/>
            <ac:spMk id="22" creationId="{A97ED0D1-85D5-0766-E644-8BF066195672}"/>
          </ac:spMkLst>
        </pc:spChg>
        <pc:picChg chg="add mod">
          <ac:chgData name="Ion Costa" userId="846c493d76eaf731" providerId="LiveId" clId="{347DADF2-AB27-4CE9-99D8-58B142EB4F2B}" dt="2024-11-10T01:03:42.974" v="2794"/>
          <ac:picMkLst>
            <pc:docMk/>
            <pc:sldMk cId="1636937157" sldId="282"/>
            <ac:picMk id="4" creationId="{AFC94361-8802-B3A0-4734-5A43143BDC98}"/>
          </ac:picMkLst>
        </pc:picChg>
      </pc:sldChg>
      <pc:sldChg chg="new del">
        <pc:chgData name="Ion Costa" userId="846c493d76eaf731" providerId="LiveId" clId="{347DADF2-AB27-4CE9-99D8-58B142EB4F2B}" dt="2024-11-10T01:04:41.799" v="2800" actId="47"/>
        <pc:sldMkLst>
          <pc:docMk/>
          <pc:sldMk cId="273978368" sldId="283"/>
        </pc:sldMkLst>
      </pc:sldChg>
      <pc:sldChg chg="addSp delSp modSp add mod setBg delDesignElem">
        <pc:chgData name="Ion Costa" userId="846c493d76eaf731" providerId="LiveId" clId="{347DADF2-AB27-4CE9-99D8-58B142EB4F2B}" dt="2024-11-10T01:14:01.346" v="3260" actId="20577"/>
        <pc:sldMkLst>
          <pc:docMk/>
          <pc:sldMk cId="3232995812" sldId="284"/>
        </pc:sldMkLst>
        <pc:spChg chg="mod">
          <ac:chgData name="Ion Costa" userId="846c493d76eaf731" providerId="LiveId" clId="{347DADF2-AB27-4CE9-99D8-58B142EB4F2B}" dt="2024-11-10T01:14:01.346" v="3260" actId="20577"/>
          <ac:spMkLst>
            <pc:docMk/>
            <pc:sldMk cId="3232995812" sldId="284"/>
            <ac:spMk id="3" creationId="{9A5BB96C-5C35-2D14-A5D8-4FFDDB62D18F}"/>
          </ac:spMkLst>
        </pc:spChg>
        <pc:spChg chg="add del mod">
          <ac:chgData name="Ion Costa" userId="846c493d76eaf731" providerId="LiveId" clId="{347DADF2-AB27-4CE9-99D8-58B142EB4F2B}" dt="2024-11-10T01:09:05.444" v="2981" actId="478"/>
          <ac:spMkLst>
            <pc:docMk/>
            <pc:sldMk cId="3232995812" sldId="284"/>
            <ac:spMk id="4" creationId="{E947F4A8-E212-9561-882E-8CB968B29A44}"/>
          </ac:spMkLst>
        </pc:spChg>
        <pc:spChg chg="add">
          <ac:chgData name="Ion Costa" userId="846c493d76eaf731" providerId="LiveId" clId="{347DADF2-AB27-4CE9-99D8-58B142EB4F2B}" dt="2024-11-10T01:04:46.917" v="2801" actId="26606"/>
          <ac:spMkLst>
            <pc:docMk/>
            <pc:sldMk cId="3232995812" sldId="284"/>
            <ac:spMk id="8" creationId="{DAF1966E-FD40-4A4A-B61B-C4DF7FA05F06}"/>
          </ac:spMkLst>
        </pc:spChg>
        <pc:spChg chg="add">
          <ac:chgData name="Ion Costa" userId="846c493d76eaf731" providerId="LiveId" clId="{347DADF2-AB27-4CE9-99D8-58B142EB4F2B}" dt="2024-11-10T01:04:46.917" v="2801" actId="26606"/>
          <ac:spMkLst>
            <pc:docMk/>
            <pc:sldMk cId="3232995812" sldId="284"/>
            <ac:spMk id="10" creationId="{047BFA19-D45E-416B-A404-7AF2F3F27017}"/>
          </ac:spMkLst>
        </pc:spChg>
        <pc:spChg chg="add">
          <ac:chgData name="Ion Costa" userId="846c493d76eaf731" providerId="LiveId" clId="{347DADF2-AB27-4CE9-99D8-58B142EB4F2B}" dt="2024-11-10T01:04:46.917" v="2801" actId="26606"/>
          <ac:spMkLst>
            <pc:docMk/>
            <pc:sldMk cId="3232995812" sldId="284"/>
            <ac:spMk id="12" creationId="{8E0105E7-23DB-4CF2-8258-FF47C7620F6E}"/>
          </ac:spMkLst>
        </pc:spChg>
        <pc:spChg chg="add">
          <ac:chgData name="Ion Costa" userId="846c493d76eaf731" providerId="LiveId" clId="{347DADF2-AB27-4CE9-99D8-58B142EB4F2B}" dt="2024-11-10T01:04:46.917" v="2801" actId="26606"/>
          <ac:spMkLst>
            <pc:docMk/>
            <pc:sldMk cId="3232995812" sldId="284"/>
            <ac:spMk id="14" creationId="{074B4F7D-14B2-478B-8BF5-01E4E0C5D263}"/>
          </ac:spMkLst>
        </pc:spChg>
        <pc:spChg chg="del">
          <ac:chgData name="Ion Costa" userId="846c493d76eaf731" providerId="LiveId" clId="{347DADF2-AB27-4CE9-99D8-58B142EB4F2B}" dt="2024-11-10T01:04:40.133" v="2799"/>
          <ac:spMkLst>
            <pc:docMk/>
            <pc:sldMk cId="3232995812" sldId="284"/>
            <ac:spMk id="19" creationId="{F3CB9B14-3041-9421-F69B-19DAD26494BB}"/>
          </ac:spMkLst>
        </pc:spChg>
        <pc:spChg chg="del">
          <ac:chgData name="Ion Costa" userId="846c493d76eaf731" providerId="LiveId" clId="{347DADF2-AB27-4CE9-99D8-58B142EB4F2B}" dt="2024-11-10T01:04:40.133" v="2799"/>
          <ac:spMkLst>
            <pc:docMk/>
            <pc:sldMk cId="3232995812" sldId="284"/>
            <ac:spMk id="20" creationId="{D6171A0B-4203-A3DD-D3ED-47C9F49ECB79}"/>
          </ac:spMkLst>
        </pc:spChg>
        <pc:spChg chg="del">
          <ac:chgData name="Ion Costa" userId="846c493d76eaf731" providerId="LiveId" clId="{347DADF2-AB27-4CE9-99D8-58B142EB4F2B}" dt="2024-11-10T01:04:40.133" v="2799"/>
          <ac:spMkLst>
            <pc:docMk/>
            <pc:sldMk cId="3232995812" sldId="284"/>
            <ac:spMk id="21" creationId="{0275F928-5EE4-89D2-88C7-9154EF78DC48}"/>
          </ac:spMkLst>
        </pc:spChg>
        <pc:spChg chg="del">
          <ac:chgData name="Ion Costa" userId="846c493d76eaf731" providerId="LiveId" clId="{347DADF2-AB27-4CE9-99D8-58B142EB4F2B}" dt="2024-11-10T01:04:40.133" v="2799"/>
          <ac:spMkLst>
            <pc:docMk/>
            <pc:sldMk cId="3232995812" sldId="284"/>
            <ac:spMk id="22" creationId="{26346C4A-A42D-6A37-A811-F786983A1850}"/>
          </ac:spMkLst>
        </pc:spChg>
      </pc:sldChg>
      <pc:sldChg chg="addSp delSp modSp new mod setBg modClrScheme chgLayout">
        <pc:chgData name="Ion Costa" userId="846c493d76eaf731" providerId="LiveId" clId="{347DADF2-AB27-4CE9-99D8-58B142EB4F2B}" dt="2024-11-10T01:31:12.642" v="3273" actId="26606"/>
        <pc:sldMkLst>
          <pc:docMk/>
          <pc:sldMk cId="3120665393" sldId="285"/>
        </pc:sldMkLst>
        <pc:spChg chg="mod or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2" creationId="{AD2CDB41-041E-636D-40EE-BDC745C2326D}"/>
          </ac:spMkLst>
        </pc:spChg>
        <pc:spChg chg="del mod ord">
          <ac:chgData name="Ion Costa" userId="846c493d76eaf731" providerId="LiveId" clId="{347DADF2-AB27-4CE9-99D8-58B142EB4F2B}" dt="2024-11-10T01:30:39.006" v="3272" actId="700"/>
          <ac:spMkLst>
            <pc:docMk/>
            <pc:sldMk cId="3120665393" sldId="285"/>
            <ac:spMk id="3" creationId="{31162EE5-C781-6C6A-36E8-9BD0125144AF}"/>
          </ac:spMkLst>
        </pc:spChg>
        <pc:spChg chg="add mod or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4" creationId="{5C70C262-542E-DB34-93C4-900A4B0121FD}"/>
          </ac:spMkLst>
        </pc:spChg>
        <pc:spChg chg="ad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10" creationId="{0671A8AE-40A1-4631-A6B8-581AFF065482}"/>
          </ac:spMkLst>
        </pc:spChg>
        <pc:spChg chg="ad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12" creationId="{AB58EF07-17C2-48CF-ABB0-EEF1F17CB8F0}"/>
          </ac:spMkLst>
        </pc:spChg>
        <pc:spChg chg="ad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14" creationId="{AF2F604E-43BE-4DC3-B983-E071523364F8}"/>
          </ac:spMkLst>
        </pc:spChg>
        <pc:spChg chg="add">
          <ac:chgData name="Ion Costa" userId="846c493d76eaf731" providerId="LiveId" clId="{347DADF2-AB27-4CE9-99D8-58B142EB4F2B}" dt="2024-11-10T01:31:12.642" v="3273" actId="26606"/>
          <ac:spMkLst>
            <pc:docMk/>
            <pc:sldMk cId="3120665393" sldId="285"/>
            <ac:spMk id="16" creationId="{08C9B587-E65E-4B52-B37C-ABEBB6E87928}"/>
          </ac:spMkLst>
        </pc:spChg>
        <pc:picChg chg="add">
          <ac:chgData name="Ion Costa" userId="846c493d76eaf731" providerId="LiveId" clId="{347DADF2-AB27-4CE9-99D8-58B142EB4F2B}" dt="2024-11-10T01:31:12.642" v="3273" actId="26606"/>
          <ac:picMkLst>
            <pc:docMk/>
            <pc:sldMk cId="3120665393" sldId="285"/>
            <ac:picMk id="6" creationId="{DB2A092B-C26C-4AB1-FEB1-671CA23C0C28}"/>
          </ac:picMkLst>
        </pc:picChg>
      </pc:sldChg>
      <pc:sldChg chg="addSp delSp modSp new mod setBg modClrScheme chgLayout">
        <pc:chgData name="Ion Costa" userId="846c493d76eaf731" providerId="LiveId" clId="{347DADF2-AB27-4CE9-99D8-58B142EB4F2B}" dt="2024-11-10T02:10:34.111" v="4085" actId="123"/>
        <pc:sldMkLst>
          <pc:docMk/>
          <pc:sldMk cId="1097332870" sldId="286"/>
        </pc:sldMkLst>
        <pc:spChg chg="del mod ord">
          <ac:chgData name="Ion Costa" userId="846c493d76eaf731" providerId="LiveId" clId="{347DADF2-AB27-4CE9-99D8-58B142EB4F2B}" dt="2024-11-10T01:31:37.251" v="3275" actId="700"/>
          <ac:spMkLst>
            <pc:docMk/>
            <pc:sldMk cId="1097332870" sldId="286"/>
            <ac:spMk id="2" creationId="{210B8827-901B-F5C2-ABF4-1067D654F950}"/>
          </ac:spMkLst>
        </pc:spChg>
        <pc:spChg chg="add mod">
          <ac:chgData name="Ion Costa" userId="846c493d76eaf731" providerId="LiveId" clId="{347DADF2-AB27-4CE9-99D8-58B142EB4F2B}" dt="2024-11-10T02:10:34.111" v="4085" actId="123"/>
          <ac:spMkLst>
            <pc:docMk/>
            <pc:sldMk cId="1097332870" sldId="286"/>
            <ac:spMk id="2" creationId="{D0C1D5D5-D473-4476-35CF-19372BF4C3D2}"/>
          </ac:spMkLst>
        </pc:spChg>
        <pc:spChg chg="del mod ord">
          <ac:chgData name="Ion Costa" userId="846c493d76eaf731" providerId="LiveId" clId="{347DADF2-AB27-4CE9-99D8-58B142EB4F2B}" dt="2024-11-10T01:31:37.251" v="3275" actId="700"/>
          <ac:spMkLst>
            <pc:docMk/>
            <pc:sldMk cId="1097332870" sldId="286"/>
            <ac:spMk id="3" creationId="{6C2781FE-FC90-8984-9A3E-6A0FE16EAC9C}"/>
          </ac:spMkLst>
        </pc:spChg>
        <pc:spChg chg="add mod ord">
          <ac:chgData name="Ion Costa" userId="846c493d76eaf731" providerId="LiveId" clId="{347DADF2-AB27-4CE9-99D8-58B142EB4F2B}" dt="2024-11-10T01:51:54.076" v="3473" actId="14100"/>
          <ac:spMkLst>
            <pc:docMk/>
            <pc:sldMk cId="1097332870" sldId="286"/>
            <ac:spMk id="4" creationId="{C3AD3F5B-F49F-F866-BB7C-3FBEBAA475F6}"/>
          </ac:spMkLst>
        </pc:spChg>
        <pc:spChg chg="add mod ord">
          <ac:chgData name="Ion Costa" userId="846c493d76eaf731" providerId="LiveId" clId="{347DADF2-AB27-4CE9-99D8-58B142EB4F2B}" dt="2024-11-10T01:49:17.642" v="3470" actId="403"/>
          <ac:spMkLst>
            <pc:docMk/>
            <pc:sldMk cId="1097332870" sldId="286"/>
            <ac:spMk id="5" creationId="{4E07CAA6-E795-34E0-6A5E-CFF32CC79CF0}"/>
          </ac:spMkLst>
        </pc:spChg>
        <pc:spChg chg="add mod">
          <ac:chgData name="Ion Costa" userId="846c493d76eaf731" providerId="LiveId" clId="{347DADF2-AB27-4CE9-99D8-58B142EB4F2B}" dt="2024-11-10T01:36:40.894" v="3347" actId="1076"/>
          <ac:spMkLst>
            <pc:docMk/>
            <pc:sldMk cId="1097332870" sldId="286"/>
            <ac:spMk id="8" creationId="{172D93BB-C8F6-7147-B328-182A9EF95A6D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10" creationId="{09588DA8-065E-4F6F-8EFD-43104AB2E0CF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12" creationId="{C4285719-470E-454C-AF62-8323075F1F5B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14" creationId="{CD9FE4EF-C4D8-49A0-B2FF-81D8DB7D8A24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16" creationId="{4300840D-0A0B-4512-BACA-B439D5B9C57C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18" creationId="{D2B78728-A580-49A7-84F9-6EF6F583ADE0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20" creationId="{38FAA1A1-D861-433F-88FA-1E9D6FD31D11}"/>
          </ac:spMkLst>
        </pc:spChg>
        <pc:spChg chg="add">
          <ac:chgData name="Ion Costa" userId="846c493d76eaf731" providerId="LiveId" clId="{347DADF2-AB27-4CE9-99D8-58B142EB4F2B}" dt="2024-11-10T01:32:41.984" v="3305" actId="26606"/>
          <ac:spMkLst>
            <pc:docMk/>
            <pc:sldMk cId="1097332870" sldId="286"/>
            <ac:spMk id="22" creationId="{8D71EDA1-87BF-4D5D-AB79-F346FD19278A}"/>
          </ac:spMkLst>
        </pc:spChg>
        <pc:picChg chg="add mod">
          <ac:chgData name="Ion Costa" userId="846c493d76eaf731" providerId="LiveId" clId="{347DADF2-AB27-4CE9-99D8-58B142EB4F2B}" dt="2024-11-10T01:36:37.908" v="3346" actId="1076"/>
          <ac:picMkLst>
            <pc:docMk/>
            <pc:sldMk cId="1097332870" sldId="286"/>
            <ac:picMk id="7" creationId="{483CF6C2-EDFB-987A-6511-DE243AF0C2CF}"/>
          </ac:picMkLst>
        </pc:picChg>
      </pc:sldChg>
      <pc:sldChg chg="addSp delSp modSp new mod setBg">
        <pc:chgData name="Ion Costa" userId="846c493d76eaf731" providerId="LiveId" clId="{347DADF2-AB27-4CE9-99D8-58B142EB4F2B}" dt="2024-11-10T01:39:30.324" v="3401" actId="1076"/>
        <pc:sldMkLst>
          <pc:docMk/>
          <pc:sldMk cId="3267792049" sldId="287"/>
        </pc:sldMkLst>
        <pc:spChg chg="del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2" creationId="{34E51BB3-BE81-0FD1-E7A9-A24041100404}"/>
          </ac:spMkLst>
        </pc:spChg>
        <pc:spChg chg="del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3" creationId="{07EF3FA4-8D06-648E-D094-C298F71FE060}"/>
          </ac:spMkLst>
        </pc:spChg>
        <pc:spChg chg="add mod">
          <ac:chgData name="Ion Costa" userId="846c493d76eaf731" providerId="LiveId" clId="{347DADF2-AB27-4CE9-99D8-58B142EB4F2B}" dt="2024-11-10T01:39:30.324" v="3401" actId="1076"/>
          <ac:spMkLst>
            <pc:docMk/>
            <pc:sldMk cId="3267792049" sldId="287"/>
            <ac:spMk id="6" creationId="{666809FA-13A7-7422-69D4-9CBB7C8EFDDB}"/>
          </ac:spMkLst>
        </pc:spChg>
        <pc:spChg chg="add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10" creationId="{AB8C311F-7253-4AED-9701-7FC0708C41C7}"/>
          </ac:spMkLst>
        </pc:spChg>
        <pc:spChg chg="add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12" creationId="{E2384209-CB15-4CDF-9D31-C44FD9A3F20D}"/>
          </ac:spMkLst>
        </pc:spChg>
        <pc:spChg chg="add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14" creationId="{2633B3B5-CC90-43F0-8714-D31D1F3F0209}"/>
          </ac:spMkLst>
        </pc:spChg>
        <pc:spChg chg="add">
          <ac:chgData name="Ion Costa" userId="846c493d76eaf731" providerId="LiveId" clId="{347DADF2-AB27-4CE9-99D8-58B142EB4F2B}" dt="2024-11-10T01:38:27.056" v="3350" actId="26606"/>
          <ac:spMkLst>
            <pc:docMk/>
            <pc:sldMk cId="3267792049" sldId="287"/>
            <ac:spMk id="16" creationId="{A8D57A06-A426-446D-B02C-A2DC6B62E45E}"/>
          </ac:spMkLst>
        </pc:spChg>
        <pc:picChg chg="add mod">
          <ac:chgData name="Ion Costa" userId="846c493d76eaf731" providerId="LiveId" clId="{347DADF2-AB27-4CE9-99D8-58B142EB4F2B}" dt="2024-11-10T01:38:27.056" v="3350" actId="26606"/>
          <ac:picMkLst>
            <pc:docMk/>
            <pc:sldMk cId="3267792049" sldId="287"/>
            <ac:picMk id="5" creationId="{D26888B5-C1B8-6DD5-A9FC-CB79ECF94460}"/>
          </ac:picMkLst>
        </pc:picChg>
      </pc:sldChg>
      <pc:sldChg chg="addSp delSp modSp new mod setBg">
        <pc:chgData name="Ion Costa" userId="846c493d76eaf731" providerId="LiveId" clId="{347DADF2-AB27-4CE9-99D8-58B142EB4F2B}" dt="2024-11-10T01:51:43.101" v="3471" actId="113"/>
        <pc:sldMkLst>
          <pc:docMk/>
          <pc:sldMk cId="805722247" sldId="288"/>
        </pc:sldMkLst>
        <pc:spChg chg="mod">
          <ac:chgData name="Ion Costa" userId="846c493d76eaf731" providerId="LiveId" clId="{347DADF2-AB27-4CE9-99D8-58B142EB4F2B}" dt="2024-11-10T01:51:43.101" v="3471" actId="113"/>
          <ac:spMkLst>
            <pc:docMk/>
            <pc:sldMk cId="805722247" sldId="288"/>
            <ac:spMk id="2" creationId="{E79DB2FF-CD45-EB36-ED3E-335BE8A605B0}"/>
          </ac:spMkLst>
        </pc:spChg>
        <pc:spChg chg="del">
          <ac:chgData name="Ion Costa" userId="846c493d76eaf731" providerId="LiveId" clId="{347DADF2-AB27-4CE9-99D8-58B142EB4F2B}" dt="2024-11-10T01:43:15.126" v="3458" actId="478"/>
          <ac:spMkLst>
            <pc:docMk/>
            <pc:sldMk cId="805722247" sldId="288"/>
            <ac:spMk id="3" creationId="{FF1B0700-7865-4E28-738D-F2A2808C6ECF}"/>
          </ac:spMkLst>
        </pc:spChg>
        <pc:spChg chg="add del">
          <ac:chgData name="Ion Costa" userId="846c493d76eaf731" providerId="LiveId" clId="{347DADF2-AB27-4CE9-99D8-58B142EB4F2B}" dt="2024-11-10T01:46:58.666" v="3468" actId="26606"/>
          <ac:spMkLst>
            <pc:docMk/>
            <pc:sldMk cId="805722247" sldId="288"/>
            <ac:spMk id="14" creationId="{E3BF711F-F9A0-4EA4-B156-A79E9F362447}"/>
          </ac:spMkLst>
        </pc:spChg>
        <pc:spChg chg="add del">
          <ac:chgData name="Ion Costa" userId="846c493d76eaf731" providerId="LiveId" clId="{347DADF2-AB27-4CE9-99D8-58B142EB4F2B}" dt="2024-11-10T01:46:58.666" v="3468" actId="26606"/>
          <ac:spMkLst>
            <pc:docMk/>
            <pc:sldMk cId="805722247" sldId="288"/>
            <ac:spMk id="20" creationId="{8ED94938-268E-4C0A-A08A-B3980C78BAEB}"/>
          </ac:spMkLst>
        </pc:spChg>
        <pc:spChg chg="add">
          <ac:chgData name="Ion Costa" userId="846c493d76eaf731" providerId="LiveId" clId="{347DADF2-AB27-4CE9-99D8-58B142EB4F2B}" dt="2024-11-10T01:46:58.666" v="3469" actId="26606"/>
          <ac:spMkLst>
            <pc:docMk/>
            <pc:sldMk cId="805722247" sldId="288"/>
            <ac:spMk id="22" creationId="{5AC43B5F-CE3F-4DB7-8215-9ACF03FB5F2E}"/>
          </ac:spMkLst>
        </pc:spChg>
        <pc:grpChg chg="add del">
          <ac:chgData name="Ion Costa" userId="846c493d76eaf731" providerId="LiveId" clId="{347DADF2-AB27-4CE9-99D8-58B142EB4F2B}" dt="2024-11-10T01:46:58.666" v="3468" actId="26606"/>
          <ac:grpSpMkLst>
            <pc:docMk/>
            <pc:sldMk cId="805722247" sldId="288"/>
            <ac:grpSpMk id="16" creationId="{B83D307E-DF68-43F8-97CE-0AAE950A7129}"/>
          </ac:grpSpMkLst>
        </pc:grpChg>
        <pc:grpChg chg="add">
          <ac:chgData name="Ion Costa" userId="846c493d76eaf731" providerId="LiveId" clId="{347DADF2-AB27-4CE9-99D8-58B142EB4F2B}" dt="2024-11-10T01:46:58.666" v="3469" actId="26606"/>
          <ac:grpSpMkLst>
            <pc:docMk/>
            <pc:sldMk cId="805722247" sldId="288"/>
            <ac:grpSpMk id="23" creationId="{F938B951-7EFC-40A2-B198-E73D39DFB3FC}"/>
          </ac:grpSpMkLst>
        </pc:grpChg>
        <pc:picChg chg="add mod ord">
          <ac:chgData name="Ion Costa" userId="846c493d76eaf731" providerId="LiveId" clId="{347DADF2-AB27-4CE9-99D8-58B142EB4F2B}" dt="2024-11-10T01:46:58.666" v="3469" actId="26606"/>
          <ac:picMkLst>
            <pc:docMk/>
            <pc:sldMk cId="805722247" sldId="288"/>
            <ac:picMk id="5" creationId="{DC1DCF80-5FA9-2C40-A76A-4F09A5AE4539}"/>
          </ac:picMkLst>
        </pc:picChg>
        <pc:picChg chg="add mod ord">
          <ac:chgData name="Ion Costa" userId="846c493d76eaf731" providerId="LiveId" clId="{347DADF2-AB27-4CE9-99D8-58B142EB4F2B}" dt="2024-11-10T01:46:58.666" v="3469" actId="26606"/>
          <ac:picMkLst>
            <pc:docMk/>
            <pc:sldMk cId="805722247" sldId="288"/>
            <ac:picMk id="7" creationId="{0D4B3C01-AA1C-C618-EA0B-DF00AE9994A2}"/>
          </ac:picMkLst>
        </pc:picChg>
        <pc:picChg chg="add mod">
          <ac:chgData name="Ion Costa" userId="846c493d76eaf731" providerId="LiveId" clId="{347DADF2-AB27-4CE9-99D8-58B142EB4F2B}" dt="2024-11-10T01:46:58.666" v="3469" actId="26606"/>
          <ac:picMkLst>
            <pc:docMk/>
            <pc:sldMk cId="805722247" sldId="288"/>
            <ac:picMk id="9" creationId="{A241E865-CBB1-E8F8-D8D5-4826A2041C06}"/>
          </ac:picMkLst>
        </pc:picChg>
      </pc:sldChg>
      <pc:sldChg chg="addSp delSp modSp new mod setBg modClrScheme addAnim modAnim chgLayout">
        <pc:chgData name="Ion Costa" userId="846c493d76eaf731" providerId="LiveId" clId="{347DADF2-AB27-4CE9-99D8-58B142EB4F2B}" dt="2024-11-10T01:55:12.100" v="3497"/>
        <pc:sldMkLst>
          <pc:docMk/>
          <pc:sldMk cId="2374920437" sldId="289"/>
        </pc:sldMkLst>
        <pc:spChg chg="mod ord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2" creationId="{F2729D65-9E4C-2E35-7E95-AF42294790AA}"/>
          </ac:spMkLst>
        </pc:spChg>
        <pc:spChg chg="del">
          <ac:chgData name="Ion Costa" userId="846c493d76eaf731" providerId="LiveId" clId="{347DADF2-AB27-4CE9-99D8-58B142EB4F2B}" dt="2024-11-10T01:54:33.775" v="3487" actId="700"/>
          <ac:spMkLst>
            <pc:docMk/>
            <pc:sldMk cId="2374920437" sldId="289"/>
            <ac:spMk id="3" creationId="{30CE0C57-6A69-B729-0522-747E310956FE}"/>
          </ac:spMkLst>
        </pc:spChg>
        <pc:spChg chg="add del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8" creationId="{4D60F200-5EB0-B223-2439-C96C67F0FEE1}"/>
          </ac:spMkLst>
        </pc:spChg>
        <pc:spChg chg="add del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10" creationId="{A6567EA8-C72D-4B9B-D23F-6B2E9F9C9F47}"/>
          </ac:spMkLst>
        </pc:spChg>
        <pc:spChg chg="add del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12" creationId="{FEFBFA78-9360-1E01-5448-6D5AE0A32601}"/>
          </ac:spMkLst>
        </pc:spChg>
        <pc:spChg chg="add del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14" creationId="{1740453C-744F-DB3A-47EC-15EACE1DC117}"/>
          </ac:spMkLst>
        </pc:spChg>
        <pc:spChg chg="add del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16" creationId="{B6924B03-77BD-EAE3-2854-43363FF8E6BB}"/>
          </ac:spMkLst>
        </pc:spChg>
        <pc:spChg chg="add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21" creationId="{0671A8AE-40A1-4631-A6B8-581AFF065482}"/>
          </ac:spMkLst>
        </pc:spChg>
        <pc:spChg chg="add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23" creationId="{AB58EF07-17C2-48CF-ABB0-EEF1F17CB8F0}"/>
          </ac:spMkLst>
        </pc:spChg>
        <pc:spChg chg="add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25" creationId="{AF2F604E-43BE-4DC3-B983-E071523364F8}"/>
          </ac:spMkLst>
        </pc:spChg>
        <pc:spChg chg="add">
          <ac:chgData name="Ion Costa" userId="846c493d76eaf731" providerId="LiveId" clId="{347DADF2-AB27-4CE9-99D8-58B142EB4F2B}" dt="2024-11-10T01:55:04.153" v="3495" actId="26606"/>
          <ac:spMkLst>
            <pc:docMk/>
            <pc:sldMk cId="2374920437" sldId="289"/>
            <ac:spMk id="27" creationId="{08C9B587-E65E-4B52-B37C-ABEBB6E87928}"/>
          </ac:spMkLst>
        </pc:spChg>
        <pc:picChg chg="add mod">
          <ac:chgData name="Ion Costa" userId="846c493d76eaf731" providerId="LiveId" clId="{347DADF2-AB27-4CE9-99D8-58B142EB4F2B}" dt="2024-11-10T01:55:04.153" v="3495" actId="26606"/>
          <ac:picMkLst>
            <pc:docMk/>
            <pc:sldMk cId="2374920437" sldId="289"/>
            <ac:picMk id="4" creationId="{03C74AB1-22A9-3D2C-CE7A-63AA053EAD93}"/>
          </ac:picMkLst>
        </pc:picChg>
      </pc:sldChg>
      <pc:sldChg chg="new del">
        <pc:chgData name="Ion Costa" userId="846c493d76eaf731" providerId="LiveId" clId="{347DADF2-AB27-4CE9-99D8-58B142EB4F2B}" dt="2024-11-10T01:54:06.605" v="3476" actId="47"/>
        <pc:sldMkLst>
          <pc:docMk/>
          <pc:sldMk cId="2481920685" sldId="289"/>
        </pc:sldMkLst>
      </pc:sldChg>
      <pc:sldChg chg="modSp new del mod">
        <pc:chgData name="Ion Costa" userId="846c493d76eaf731" providerId="LiveId" clId="{347DADF2-AB27-4CE9-99D8-58B142EB4F2B}" dt="2024-11-10T02:29:02.710" v="5513" actId="47"/>
        <pc:sldMkLst>
          <pc:docMk/>
          <pc:sldMk cId="670424136" sldId="290"/>
        </pc:sldMkLst>
        <pc:spChg chg="mod">
          <ac:chgData name="Ion Costa" userId="846c493d76eaf731" providerId="LiveId" clId="{347DADF2-AB27-4CE9-99D8-58B142EB4F2B}" dt="2024-11-10T02:28:40.345" v="5510" actId="20577"/>
          <ac:spMkLst>
            <pc:docMk/>
            <pc:sldMk cId="670424136" sldId="290"/>
            <ac:spMk id="2" creationId="{D05D92F4-BBDF-FBE4-CD27-86E71D613F0D}"/>
          </ac:spMkLst>
        </pc:spChg>
      </pc:sldChg>
      <pc:sldChg chg="addSp delSp modSp add mod setBg delDesignElem">
        <pc:chgData name="Ion Costa" userId="846c493d76eaf731" providerId="LiveId" clId="{347DADF2-AB27-4CE9-99D8-58B142EB4F2B}" dt="2024-11-10T12:27:48.416" v="5683" actId="1076"/>
        <pc:sldMkLst>
          <pc:docMk/>
          <pc:sldMk cId="1676776151" sldId="291"/>
        </pc:sldMkLst>
        <pc:spChg chg="mod">
          <ac:chgData name="Ion Costa" userId="846c493d76eaf731" providerId="LiveId" clId="{347DADF2-AB27-4CE9-99D8-58B142EB4F2B}" dt="2024-11-10T12:23:31.009" v="5550" actId="1076"/>
          <ac:spMkLst>
            <pc:docMk/>
            <pc:sldMk cId="1676776151" sldId="291"/>
            <ac:spMk id="2" creationId="{94BEF9AC-7C72-96C9-E452-851F3EEB1D7B}"/>
          </ac:spMkLst>
        </pc:spChg>
        <pc:spChg chg="add mod">
          <ac:chgData name="Ion Costa" userId="846c493d76eaf731" providerId="LiveId" clId="{347DADF2-AB27-4CE9-99D8-58B142EB4F2B}" dt="2024-11-10T12:27:41.277" v="5682" actId="1076"/>
          <ac:spMkLst>
            <pc:docMk/>
            <pc:sldMk cId="1676776151" sldId="291"/>
            <ac:spMk id="3" creationId="{D7B2BA25-FB63-C7C9-9BDB-F61ECA411438}"/>
          </ac:spMkLst>
        </pc:spChg>
        <pc:spChg chg="add del">
          <ac:chgData name="Ion Costa" userId="846c493d76eaf731" providerId="LiveId" clId="{347DADF2-AB27-4CE9-99D8-58B142EB4F2B}" dt="2024-11-10T02:30:28.758" v="5529" actId="26606"/>
          <ac:spMkLst>
            <pc:docMk/>
            <pc:sldMk cId="1676776151" sldId="291"/>
            <ac:spMk id="4" creationId="{4522B21E-B2B9-4C72-9A71-C87EFD137480}"/>
          </ac:spMkLst>
        </pc:spChg>
        <pc:spChg chg="del">
          <ac:chgData name="Ion Costa" userId="846c493d76eaf731" providerId="LiveId" clId="{347DADF2-AB27-4CE9-99D8-58B142EB4F2B}" dt="2024-11-10T02:29:48.968" v="5518" actId="478"/>
          <ac:spMkLst>
            <pc:docMk/>
            <pc:sldMk cId="1676776151" sldId="291"/>
            <ac:spMk id="6" creationId="{B3AE62D4-BD8E-A58C-A81E-1226B07FEBAC}"/>
          </ac:spMkLst>
        </pc:spChg>
        <pc:spChg chg="del mod">
          <ac:chgData name="Ion Costa" userId="846c493d76eaf731" providerId="LiveId" clId="{347DADF2-AB27-4CE9-99D8-58B142EB4F2B}" dt="2024-11-10T02:29:21.903" v="5516" actId="478"/>
          <ac:spMkLst>
            <pc:docMk/>
            <pc:sldMk cId="1676776151" sldId="291"/>
            <ac:spMk id="7" creationId="{0E0C7881-78D8-8552-FAEF-9C618369FD6E}"/>
          </ac:spMkLst>
        </pc:spChg>
        <pc:spChg chg="add del">
          <ac:chgData name="Ion Costa" userId="846c493d76eaf731" providerId="LiveId" clId="{347DADF2-AB27-4CE9-99D8-58B142EB4F2B}" dt="2024-11-10T02:30:28.758" v="5529" actId="26606"/>
          <ac:spMkLst>
            <pc:docMk/>
            <pc:sldMk cId="1676776151" sldId="291"/>
            <ac:spMk id="8" creationId="{871AEA07-1E14-44B4-8E55-64EF049CD66F}"/>
          </ac:spMkLst>
        </pc:spChg>
        <pc:spChg chg="add del">
          <ac:chgData name="Ion Costa" userId="846c493d76eaf731" providerId="LiveId" clId="{347DADF2-AB27-4CE9-99D8-58B142EB4F2B}" dt="2024-11-10T02:30:28.758" v="5529" actId="26606"/>
          <ac:spMkLst>
            <pc:docMk/>
            <pc:sldMk cId="1676776151" sldId="291"/>
            <ac:spMk id="9" creationId="{5EB7D2A2-F448-44D4-938C-DC84CBCB3B1E}"/>
          </ac:spMkLst>
        </pc:spChg>
        <pc:spChg chg="add del">
          <ac:chgData name="Ion Costa" userId="846c493d76eaf731" providerId="LiveId" clId="{347DADF2-AB27-4CE9-99D8-58B142EB4F2B}" dt="2024-11-10T02:31:07.548" v="5534" actId="26606"/>
          <ac:spMkLst>
            <pc:docMk/>
            <pc:sldMk cId="1676776151" sldId="291"/>
            <ac:spMk id="15" creationId="{289ED1AA-8684-4D37-B208-8777E1A7780D}"/>
          </ac:spMkLst>
        </pc:spChg>
        <pc:spChg chg="add del">
          <ac:chgData name="Ion Costa" userId="846c493d76eaf731" providerId="LiveId" clId="{347DADF2-AB27-4CE9-99D8-58B142EB4F2B}" dt="2024-11-10T02:31:07.548" v="5534" actId="26606"/>
          <ac:spMkLst>
            <pc:docMk/>
            <pc:sldMk cId="1676776151" sldId="291"/>
            <ac:spMk id="16" creationId="{4180E01B-B1F4-437C-807D-1C930718EE64}"/>
          </ac:spMkLst>
        </pc:spChg>
        <pc:spChg chg="add del">
          <ac:chgData name="Ion Costa" userId="846c493d76eaf731" providerId="LiveId" clId="{347DADF2-AB27-4CE9-99D8-58B142EB4F2B}" dt="2024-11-10T02:31:07.548" v="5534" actId="26606"/>
          <ac:spMkLst>
            <pc:docMk/>
            <pc:sldMk cId="1676776151" sldId="291"/>
            <ac:spMk id="17" creationId="{41F77738-2AF0-4750-A0C7-F97C2C17590E}"/>
          </ac:spMkLst>
        </pc:spChg>
        <pc:spChg chg="add del">
          <ac:chgData name="Ion Costa" userId="846c493d76eaf731" providerId="LiveId" clId="{347DADF2-AB27-4CE9-99D8-58B142EB4F2B}" dt="2024-11-10T02:31:07.548" v="5533" actId="26606"/>
          <ac:spMkLst>
            <pc:docMk/>
            <pc:sldMk cId="1676776151" sldId="291"/>
            <ac:spMk id="22" creationId="{1ACA2EA0-FFD3-42EC-9406-B595015ED96E}"/>
          </ac:spMkLst>
        </pc:spChg>
        <pc:spChg chg="add del">
          <ac:chgData name="Ion Costa" userId="846c493d76eaf731" providerId="LiveId" clId="{347DADF2-AB27-4CE9-99D8-58B142EB4F2B}" dt="2024-11-10T02:31:07.548" v="5533" actId="26606"/>
          <ac:spMkLst>
            <pc:docMk/>
            <pc:sldMk cId="1676776151" sldId="291"/>
            <ac:spMk id="24" creationId="{D5288BCE-665C-472A-8C43-664BCFA31E43}"/>
          </ac:spMkLst>
        </pc:spChg>
        <pc:spChg chg="add del">
          <ac:chgData name="Ion Costa" userId="846c493d76eaf731" providerId="LiveId" clId="{347DADF2-AB27-4CE9-99D8-58B142EB4F2B}" dt="2024-11-10T02:31:07.548" v="5533" actId="26606"/>
          <ac:spMkLst>
            <pc:docMk/>
            <pc:sldMk cId="1676776151" sldId="291"/>
            <ac:spMk id="26" creationId="{46C57131-53A7-4C1A-BEA8-25F06A06AD29}"/>
          </ac:spMkLst>
        </pc:spChg>
        <pc:spChg chg="add del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28" creationId="{3629484E-3792-4B3D-89AD-7C8A1ED0E0D4}"/>
          </ac:spMkLst>
        </pc:spChg>
        <pc:spChg chg="add del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29" creationId="{FFD48BC7-DC40-47DE-87EE-9F4B6ECB9ABB}"/>
          </ac:spMkLst>
        </pc:spChg>
        <pc:spChg chg="add del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30" creationId="{E502BBC7-2C76-46F3-BC24-5985BC13DB88}"/>
          </ac:spMkLst>
        </pc:spChg>
        <pc:spChg chg="add del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31" creationId="{C7F28D52-2A5F-4D23-81AE-7CB8B591C7AF}"/>
          </ac:spMkLst>
        </pc:spChg>
        <pc:spChg chg="add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33" creationId="{1ACA2EA0-FFD3-42EC-9406-B595015ED96E}"/>
          </ac:spMkLst>
        </pc:spChg>
        <pc:spChg chg="del">
          <ac:chgData name="Ion Costa" userId="846c493d76eaf731" providerId="LiveId" clId="{347DADF2-AB27-4CE9-99D8-58B142EB4F2B}" dt="2024-11-10T02:28:59.396" v="5512"/>
          <ac:spMkLst>
            <pc:docMk/>
            <pc:sldMk cId="1676776151" sldId="291"/>
            <ac:spMk id="34" creationId="{852A2555-3E03-64E9-0503-FD3D05047194}"/>
          </ac:spMkLst>
        </pc:spChg>
        <pc:spChg chg="add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35" creationId="{D5288BCE-665C-472A-8C43-664BCFA31E43}"/>
          </ac:spMkLst>
        </pc:spChg>
        <pc:spChg chg="del">
          <ac:chgData name="Ion Costa" userId="846c493d76eaf731" providerId="LiveId" clId="{347DADF2-AB27-4CE9-99D8-58B142EB4F2B}" dt="2024-11-10T02:28:59.396" v="5512"/>
          <ac:spMkLst>
            <pc:docMk/>
            <pc:sldMk cId="1676776151" sldId="291"/>
            <ac:spMk id="36" creationId="{47227BB5-C74C-9AF2-90A2-5245B797B91A}"/>
          </ac:spMkLst>
        </pc:spChg>
        <pc:spChg chg="add">
          <ac:chgData name="Ion Costa" userId="846c493d76eaf731" providerId="LiveId" clId="{347DADF2-AB27-4CE9-99D8-58B142EB4F2B}" dt="2024-11-10T02:38:24.021" v="5545" actId="26606"/>
          <ac:spMkLst>
            <pc:docMk/>
            <pc:sldMk cId="1676776151" sldId="291"/>
            <ac:spMk id="37" creationId="{46C57131-53A7-4C1A-BEA8-25F06A06AD29}"/>
          </ac:spMkLst>
        </pc:spChg>
        <pc:spChg chg="del">
          <ac:chgData name="Ion Costa" userId="846c493d76eaf731" providerId="LiveId" clId="{347DADF2-AB27-4CE9-99D8-58B142EB4F2B}" dt="2024-11-10T02:28:59.396" v="5512"/>
          <ac:spMkLst>
            <pc:docMk/>
            <pc:sldMk cId="1676776151" sldId="291"/>
            <ac:spMk id="38" creationId="{58EA95F1-7260-EA06-7BDC-D961C2EB59E7}"/>
          </ac:spMkLst>
        </pc:spChg>
        <pc:spChg chg="del">
          <ac:chgData name="Ion Costa" userId="846c493d76eaf731" providerId="LiveId" clId="{347DADF2-AB27-4CE9-99D8-58B142EB4F2B}" dt="2024-11-10T02:28:59.396" v="5512"/>
          <ac:spMkLst>
            <pc:docMk/>
            <pc:sldMk cId="1676776151" sldId="291"/>
            <ac:spMk id="40" creationId="{A2FFC7EE-7B9B-C61E-AE64-1D4B6450A1C5}"/>
          </ac:spMkLst>
        </pc:spChg>
        <pc:picChg chg="add mod modCrop">
          <ac:chgData name="Ion Costa" userId="846c493d76eaf731" providerId="LiveId" clId="{347DADF2-AB27-4CE9-99D8-58B142EB4F2B}" dt="2024-11-10T12:27:48.416" v="5683" actId="1076"/>
          <ac:picMkLst>
            <pc:docMk/>
            <pc:sldMk cId="1676776151" sldId="291"/>
            <ac:picMk id="5" creationId="{133373D0-C377-7356-C5E7-4C7573EBE039}"/>
          </ac:picMkLst>
        </pc:picChg>
        <pc:picChg chg="del">
          <ac:chgData name="Ion Costa" userId="846c493d76eaf731" providerId="LiveId" clId="{347DADF2-AB27-4CE9-99D8-58B142EB4F2B}" dt="2024-11-10T02:29:47.020" v="5517" actId="478"/>
          <ac:picMkLst>
            <pc:docMk/>
            <pc:sldMk cId="1676776151" sldId="291"/>
            <ac:picMk id="5" creationId="{695B7DF0-D7EE-BC45-2B66-C90EFD0E6C79}"/>
          </ac:picMkLst>
        </pc:picChg>
        <pc:cxnChg chg="del">
          <ac:chgData name="Ion Costa" userId="846c493d76eaf731" providerId="LiveId" clId="{347DADF2-AB27-4CE9-99D8-58B142EB4F2B}" dt="2024-11-10T02:29:20.097" v="5514" actId="478"/>
          <ac:cxnSpMkLst>
            <pc:docMk/>
            <pc:sldMk cId="1676776151" sldId="291"/>
            <ac:cxnSpMk id="11" creationId="{C16D1F4C-B99A-AC3B-F86B-69631B651C37}"/>
          </ac:cxnSpMkLst>
        </pc:cxnChg>
        <pc:cxnChg chg="add del">
          <ac:chgData name="Ion Costa" userId="846c493d76eaf731" providerId="LiveId" clId="{347DADF2-AB27-4CE9-99D8-58B142EB4F2B}" dt="2024-11-10T02:30:28.758" v="5529" actId="26606"/>
          <ac:cxnSpMkLst>
            <pc:docMk/>
            <pc:sldMk cId="1676776151" sldId="291"/>
            <ac:cxnSpMk id="13" creationId="{F7C8EA93-3210-4C62-99E9-153C275E3A87}"/>
          </ac:cxnSpMkLst>
        </pc:cxnChg>
      </pc:sldChg>
      <pc:sldChg chg="addSp delSp modSp new mod setBg">
        <pc:chgData name="Ion Costa" userId="846c493d76eaf731" providerId="LiveId" clId="{347DADF2-AB27-4CE9-99D8-58B142EB4F2B}" dt="2024-11-10T20:30:18.636" v="5823" actId="26606"/>
        <pc:sldMkLst>
          <pc:docMk/>
          <pc:sldMk cId="943138296" sldId="292"/>
        </pc:sldMkLst>
        <pc:spChg chg="del">
          <ac:chgData name="Ion Costa" userId="846c493d76eaf731" providerId="LiveId" clId="{347DADF2-AB27-4CE9-99D8-58B142EB4F2B}" dt="2024-11-10T20:29:52.738" v="5820" actId="478"/>
          <ac:spMkLst>
            <pc:docMk/>
            <pc:sldMk cId="943138296" sldId="292"/>
            <ac:spMk id="2" creationId="{97F030E0-B8F6-C8F6-6D04-093391FE683C}"/>
          </ac:spMkLst>
        </pc:spChg>
        <pc:spChg chg="mod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3" creationId="{D19D6CAF-AD6F-003F-4B94-2D9842B9C822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8" creationId="{F837543A-6020-4505-A233-C9DB4BF74011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10" creationId="{35B16301-FB18-48BA-A6DD-C37CAF6F9A18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12" creationId="{C3C0D90E-074A-4F52-9B11-B52BEF4BCBE5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14" creationId="{CABBD4C1-E6F8-46F6-8152-A8A97490BF4D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16" creationId="{83BA5EF5-1FE9-4BF9-83BB-269BCDDF6156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20" creationId="{88853921-7BC9-4BDE-ACAB-133C683C82D6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22" creationId="{09192968-3AE7-4470-A61C-97294BB92731}"/>
          </ac:spMkLst>
        </pc:spChg>
        <pc:spChg chg="add del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24" creationId="{3AB72E55-43E4-4356-BFE8-E2102CB0B505}"/>
          </ac:spMkLst>
        </pc:spChg>
        <pc:spChg chg="add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29" creationId="{907EF6B7-1338-4443-8C46-6A318D952DFD}"/>
          </ac:spMkLst>
        </pc:spChg>
        <pc:spChg chg="add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31" creationId="{DAAE4CDD-124C-4DCF-9584-B6033B545DD5}"/>
          </ac:spMkLst>
        </pc:spChg>
        <pc:spChg chg="add">
          <ac:chgData name="Ion Costa" userId="846c493d76eaf731" providerId="LiveId" clId="{347DADF2-AB27-4CE9-99D8-58B142EB4F2B}" dt="2024-11-10T20:30:18.636" v="5823" actId="26606"/>
          <ac:spMkLst>
            <pc:docMk/>
            <pc:sldMk cId="943138296" sldId="292"/>
            <ac:spMk id="33" creationId="{081E4A58-353D-44AE-B2FC-2A74E2E400F7}"/>
          </ac:spMkLst>
        </pc:spChg>
        <pc:cxnChg chg="add del">
          <ac:chgData name="Ion Costa" userId="846c493d76eaf731" providerId="LiveId" clId="{347DADF2-AB27-4CE9-99D8-58B142EB4F2B}" dt="2024-11-10T20:30:18.636" v="5823" actId="26606"/>
          <ac:cxnSpMkLst>
            <pc:docMk/>
            <pc:sldMk cId="943138296" sldId="292"/>
            <ac:cxnSpMk id="18" creationId="{4B3BCACB-5880-460B-9606-8C433A9AF99D}"/>
          </ac:cxnSpMkLst>
        </pc:cxnChg>
      </pc:sldChg>
      <pc:sldChg chg="addSp delSp modSp new mod setBg">
        <pc:chgData name="Ion Costa" userId="846c493d76eaf731" providerId="LiveId" clId="{347DADF2-AB27-4CE9-99D8-58B142EB4F2B}" dt="2024-11-10T20:37:57.687" v="5836" actId="26606"/>
        <pc:sldMkLst>
          <pc:docMk/>
          <pc:sldMk cId="3318379943" sldId="293"/>
        </pc:sldMkLst>
        <pc:spChg chg="del">
          <ac:chgData name="Ion Costa" userId="846c493d76eaf731" providerId="LiveId" clId="{347DADF2-AB27-4CE9-99D8-58B142EB4F2B}" dt="2024-11-10T20:37:32.184" v="5825" actId="478"/>
          <ac:spMkLst>
            <pc:docMk/>
            <pc:sldMk cId="3318379943" sldId="293"/>
            <ac:spMk id="2" creationId="{1EB07BB6-B9FD-E0AC-C5DE-8439B55F5C64}"/>
          </ac:spMkLst>
        </pc:spChg>
        <pc:spChg chg="del">
          <ac:chgData name="Ion Costa" userId="846c493d76eaf731" providerId="LiveId" clId="{347DADF2-AB27-4CE9-99D8-58B142EB4F2B}" dt="2024-11-10T20:37:33.618" v="5826" actId="478"/>
          <ac:spMkLst>
            <pc:docMk/>
            <pc:sldMk cId="3318379943" sldId="293"/>
            <ac:spMk id="3" creationId="{58C678C0-E3A0-9284-F613-1A595878576F}"/>
          </ac:spMkLst>
        </pc:spChg>
        <pc:spChg chg="add">
          <ac:chgData name="Ion Costa" userId="846c493d76eaf731" providerId="LiveId" clId="{347DADF2-AB27-4CE9-99D8-58B142EB4F2B}" dt="2024-11-10T20:37:57.687" v="5836" actId="26606"/>
          <ac:spMkLst>
            <pc:docMk/>
            <pc:sldMk cId="3318379943" sldId="293"/>
            <ac:spMk id="16" creationId="{E8DC6FCD-811B-436E-9FEE-FC957486CD7E}"/>
          </ac:spMkLst>
        </pc:spChg>
        <pc:picChg chg="add mod">
          <ac:chgData name="Ion Costa" userId="846c493d76eaf731" providerId="LiveId" clId="{347DADF2-AB27-4CE9-99D8-58B142EB4F2B}" dt="2024-11-10T20:37:57.687" v="5836" actId="26606"/>
          <ac:picMkLst>
            <pc:docMk/>
            <pc:sldMk cId="3318379943" sldId="293"/>
            <ac:picMk id="5" creationId="{BD4B331B-B8F6-11AA-63E5-8D01A65D26B7}"/>
          </ac:picMkLst>
        </pc:picChg>
        <pc:picChg chg="add mod">
          <ac:chgData name="Ion Costa" userId="846c493d76eaf731" providerId="LiveId" clId="{347DADF2-AB27-4CE9-99D8-58B142EB4F2B}" dt="2024-11-10T20:37:57.687" v="5836" actId="26606"/>
          <ac:picMkLst>
            <pc:docMk/>
            <pc:sldMk cId="3318379943" sldId="293"/>
            <ac:picMk id="7" creationId="{1579A3D4-DA28-CE43-A588-77A774F44E2D}"/>
          </ac:picMkLst>
        </pc:picChg>
        <pc:picChg chg="add mod">
          <ac:chgData name="Ion Costa" userId="846c493d76eaf731" providerId="LiveId" clId="{347DADF2-AB27-4CE9-99D8-58B142EB4F2B}" dt="2024-11-10T20:37:57.687" v="5836" actId="26606"/>
          <ac:picMkLst>
            <pc:docMk/>
            <pc:sldMk cId="3318379943" sldId="293"/>
            <ac:picMk id="9" creationId="{C6DBD1EE-6620-6364-C433-06106F1ED9DC}"/>
          </ac:picMkLst>
        </pc:picChg>
        <pc:picChg chg="add mod">
          <ac:chgData name="Ion Costa" userId="846c493d76eaf731" providerId="LiveId" clId="{347DADF2-AB27-4CE9-99D8-58B142EB4F2B}" dt="2024-11-10T20:37:57.687" v="5836" actId="26606"/>
          <ac:picMkLst>
            <pc:docMk/>
            <pc:sldMk cId="3318379943" sldId="293"/>
            <ac:picMk id="11" creationId="{7777E44A-22F0-7A8A-4E09-0C76EDFAA322}"/>
          </ac:picMkLst>
        </pc:picChg>
      </pc:sldChg>
      <pc:sldChg chg="modSp new del mod">
        <pc:chgData name="Ion Costa" userId="846c493d76eaf731" providerId="LiveId" clId="{347DADF2-AB27-4CE9-99D8-58B142EB4F2B}" dt="2024-11-10T20:44:44.443" v="5840" actId="47"/>
        <pc:sldMkLst>
          <pc:docMk/>
          <pc:sldMk cId="930994947" sldId="294"/>
        </pc:sldMkLst>
        <pc:spChg chg="mod">
          <ac:chgData name="Ion Costa" userId="846c493d76eaf731" providerId="LiveId" clId="{347DADF2-AB27-4CE9-99D8-58B142EB4F2B}" dt="2024-11-10T20:39:50.632" v="5839" actId="27636"/>
          <ac:spMkLst>
            <pc:docMk/>
            <pc:sldMk cId="930994947" sldId="294"/>
            <ac:spMk id="2" creationId="{7D8C32BE-320F-AE56-256B-017BA3D789BF}"/>
          </ac:spMkLst>
        </pc:spChg>
      </pc:sldChg>
      <pc:sldChg chg="addSp delSp modSp new mod setBg">
        <pc:chgData name="Ion Costa" userId="846c493d76eaf731" providerId="LiveId" clId="{347DADF2-AB27-4CE9-99D8-58B142EB4F2B}" dt="2024-11-10T20:51:35.477" v="5867" actId="931"/>
        <pc:sldMkLst>
          <pc:docMk/>
          <pc:sldMk cId="2229809651" sldId="294"/>
        </pc:sldMkLst>
        <pc:spChg chg="del mod">
          <ac:chgData name="Ion Costa" userId="846c493d76eaf731" providerId="LiveId" clId="{347DADF2-AB27-4CE9-99D8-58B142EB4F2B}" dt="2024-11-10T20:50:40.813" v="5844" actId="478"/>
          <ac:spMkLst>
            <pc:docMk/>
            <pc:sldMk cId="2229809651" sldId="294"/>
            <ac:spMk id="2" creationId="{DE8A2E68-D917-C5D7-E0BF-8EC1D3F5C044}"/>
          </ac:spMkLst>
        </pc:spChg>
        <pc:spChg chg="del">
          <ac:chgData name="Ion Costa" userId="846c493d76eaf731" providerId="LiveId" clId="{347DADF2-AB27-4CE9-99D8-58B142EB4F2B}" dt="2024-11-10T20:50:44.944" v="5846" actId="478"/>
          <ac:spMkLst>
            <pc:docMk/>
            <pc:sldMk cId="2229809651" sldId="294"/>
            <ac:spMk id="3" creationId="{3E8F6A76-8237-682E-26B1-E17013D33844}"/>
          </ac:spMkLst>
        </pc:spChg>
        <pc:spChg chg="add del mod">
          <ac:chgData name="Ion Costa" userId="846c493d76eaf731" providerId="LiveId" clId="{347DADF2-AB27-4CE9-99D8-58B142EB4F2B}" dt="2024-11-10T20:50:42.745" v="5845" actId="478"/>
          <ac:spMkLst>
            <pc:docMk/>
            <pc:sldMk cId="2229809651" sldId="294"/>
            <ac:spMk id="5" creationId="{6EBC9BFB-C881-DA42-F7F6-DA9D377F629E}"/>
          </ac:spMkLst>
        </pc:spChg>
        <pc:spChg chg="add del">
          <ac:chgData name="Ion Costa" userId="846c493d76eaf731" providerId="LiveId" clId="{347DADF2-AB27-4CE9-99D8-58B142EB4F2B}" dt="2024-11-10T20:51:12.548" v="5851" actId="26606"/>
          <ac:spMkLst>
            <pc:docMk/>
            <pc:sldMk cId="2229809651" sldId="294"/>
            <ac:spMk id="12" creationId="{AB8C311F-7253-4AED-9701-7FC0708C41C7}"/>
          </ac:spMkLst>
        </pc:spChg>
        <pc:spChg chg="add del">
          <ac:chgData name="Ion Costa" userId="846c493d76eaf731" providerId="LiveId" clId="{347DADF2-AB27-4CE9-99D8-58B142EB4F2B}" dt="2024-11-10T20:51:12.548" v="5851" actId="26606"/>
          <ac:spMkLst>
            <pc:docMk/>
            <pc:sldMk cId="2229809651" sldId="294"/>
            <ac:spMk id="14" creationId="{E2384209-CB15-4CDF-9D31-C44FD9A3F20D}"/>
          </ac:spMkLst>
        </pc:spChg>
        <pc:spChg chg="add del">
          <ac:chgData name="Ion Costa" userId="846c493d76eaf731" providerId="LiveId" clId="{347DADF2-AB27-4CE9-99D8-58B142EB4F2B}" dt="2024-11-10T20:51:12.548" v="5851" actId="26606"/>
          <ac:spMkLst>
            <pc:docMk/>
            <pc:sldMk cId="2229809651" sldId="294"/>
            <ac:spMk id="16" creationId="{2633B3B5-CC90-43F0-8714-D31D1F3F0209}"/>
          </ac:spMkLst>
        </pc:spChg>
        <pc:spChg chg="add del">
          <ac:chgData name="Ion Costa" userId="846c493d76eaf731" providerId="LiveId" clId="{347DADF2-AB27-4CE9-99D8-58B142EB4F2B}" dt="2024-11-10T20:51:12.548" v="5851" actId="26606"/>
          <ac:spMkLst>
            <pc:docMk/>
            <pc:sldMk cId="2229809651" sldId="294"/>
            <ac:spMk id="18" creationId="{A8D57A06-A426-446D-B02C-A2DC6B62E45E}"/>
          </ac:spMkLst>
        </pc:spChg>
        <pc:spChg chg="add del">
          <ac:chgData name="Ion Costa" userId="846c493d76eaf731" providerId="LiveId" clId="{347DADF2-AB27-4CE9-99D8-58B142EB4F2B}" dt="2024-11-10T20:51:14.434" v="5853" actId="26606"/>
          <ac:spMkLst>
            <pc:docMk/>
            <pc:sldMk cId="2229809651" sldId="294"/>
            <ac:spMk id="20" creationId="{3DAD86CA-8235-409B-982B-5E7A033E2392}"/>
          </ac:spMkLst>
        </pc:spChg>
        <pc:spChg chg="add del">
          <ac:chgData name="Ion Costa" userId="846c493d76eaf731" providerId="LiveId" clId="{347DADF2-AB27-4CE9-99D8-58B142EB4F2B}" dt="2024-11-10T20:51:14.434" v="5853" actId="26606"/>
          <ac:spMkLst>
            <pc:docMk/>
            <pc:sldMk cId="2229809651" sldId="294"/>
            <ac:spMk id="21" creationId="{9F234FBA-3501-47B4-AE0C-AA4AFBC8F603}"/>
          </ac:spMkLst>
        </pc:spChg>
        <pc:spChg chg="add del">
          <ac:chgData name="Ion Costa" userId="846c493d76eaf731" providerId="LiveId" clId="{347DADF2-AB27-4CE9-99D8-58B142EB4F2B}" dt="2024-11-10T20:51:14.434" v="5853" actId="26606"/>
          <ac:spMkLst>
            <pc:docMk/>
            <pc:sldMk cId="2229809651" sldId="294"/>
            <ac:spMk id="22" creationId="{B5EF893B-0491-416E-9D33-BADE9600792A}"/>
          </ac:spMkLst>
        </pc:spChg>
        <pc:spChg chg="add del">
          <ac:chgData name="Ion Costa" userId="846c493d76eaf731" providerId="LiveId" clId="{347DADF2-AB27-4CE9-99D8-58B142EB4F2B}" dt="2024-11-10T20:51:30.955" v="5863" actId="26606"/>
          <ac:spMkLst>
            <pc:docMk/>
            <pc:sldMk cId="2229809651" sldId="294"/>
            <ac:spMk id="25" creationId="{42A4FC2C-047E-45A5-965D-8E1E3BF09BC6}"/>
          </ac:spMkLst>
        </pc:spChg>
        <pc:spChg chg="add del">
          <ac:chgData name="Ion Costa" userId="846c493d76eaf731" providerId="LiveId" clId="{347DADF2-AB27-4CE9-99D8-58B142EB4F2B}" dt="2024-11-10T20:51:24.737" v="5857" actId="26606"/>
          <ac:spMkLst>
            <pc:docMk/>
            <pc:sldMk cId="2229809651" sldId="294"/>
            <ac:spMk id="30" creationId="{8B089790-F4B6-46A7-BB28-7B74A9A9EFDC}"/>
          </ac:spMkLst>
        </pc:spChg>
        <pc:spChg chg="add del">
          <ac:chgData name="Ion Costa" userId="846c493d76eaf731" providerId="LiveId" clId="{347DADF2-AB27-4CE9-99D8-58B142EB4F2B}" dt="2024-11-10T20:51:30.344" v="5861" actId="26606"/>
          <ac:spMkLst>
            <pc:docMk/>
            <pc:sldMk cId="2229809651" sldId="294"/>
            <ac:spMk id="34" creationId="{2633B3B5-CC90-43F0-8714-D31D1F3F0209}"/>
          </ac:spMkLst>
        </pc:spChg>
        <pc:spChg chg="add del">
          <ac:chgData name="Ion Costa" userId="846c493d76eaf731" providerId="LiveId" clId="{347DADF2-AB27-4CE9-99D8-58B142EB4F2B}" dt="2024-11-10T20:51:30.344" v="5861" actId="26606"/>
          <ac:spMkLst>
            <pc:docMk/>
            <pc:sldMk cId="2229809651" sldId="294"/>
            <ac:spMk id="36" creationId="{A8D57A06-A426-446D-B02C-A2DC6B62E45E}"/>
          </ac:spMkLst>
        </pc:spChg>
        <pc:spChg chg="add del">
          <ac:chgData name="Ion Costa" userId="846c493d76eaf731" providerId="LiveId" clId="{347DADF2-AB27-4CE9-99D8-58B142EB4F2B}" dt="2024-11-10T20:51:27.549" v="5859" actId="26606"/>
          <ac:spMkLst>
            <pc:docMk/>
            <pc:sldMk cId="2229809651" sldId="294"/>
            <ac:spMk id="38" creationId="{AB8C311F-7253-4AED-9701-7FC0708C41C7}"/>
          </ac:spMkLst>
        </pc:spChg>
        <pc:spChg chg="add del">
          <ac:chgData name="Ion Costa" userId="846c493d76eaf731" providerId="LiveId" clId="{347DADF2-AB27-4CE9-99D8-58B142EB4F2B}" dt="2024-11-10T20:51:27.549" v="5859" actId="26606"/>
          <ac:spMkLst>
            <pc:docMk/>
            <pc:sldMk cId="2229809651" sldId="294"/>
            <ac:spMk id="39" creationId="{FD073016-B734-483B-8953-5BADEE145112}"/>
          </ac:spMkLst>
        </pc:spChg>
        <pc:spChg chg="add del">
          <ac:chgData name="Ion Costa" userId="846c493d76eaf731" providerId="LiveId" clId="{347DADF2-AB27-4CE9-99D8-58B142EB4F2B}" dt="2024-11-10T20:51:27.549" v="5859" actId="26606"/>
          <ac:spMkLst>
            <pc:docMk/>
            <pc:sldMk cId="2229809651" sldId="294"/>
            <ac:spMk id="40" creationId="{90A7EAB6-59D3-4325-8DE6-E0CA4009CE53}"/>
          </ac:spMkLst>
        </pc:spChg>
        <pc:spChg chg="add del">
          <ac:chgData name="Ion Costa" userId="846c493d76eaf731" providerId="LiveId" clId="{347DADF2-AB27-4CE9-99D8-58B142EB4F2B}" dt="2024-11-10T20:51:27.549" v="5859" actId="26606"/>
          <ac:spMkLst>
            <pc:docMk/>
            <pc:sldMk cId="2229809651" sldId="294"/>
            <ac:spMk id="41" creationId="{A8D57A06-A426-446D-B02C-A2DC6B62E45E}"/>
          </ac:spMkLst>
        </pc:spChg>
        <pc:spChg chg="add del">
          <ac:chgData name="Ion Costa" userId="846c493d76eaf731" providerId="LiveId" clId="{347DADF2-AB27-4CE9-99D8-58B142EB4F2B}" dt="2024-11-10T20:51:30.344" v="5861" actId="26606"/>
          <ac:spMkLst>
            <pc:docMk/>
            <pc:sldMk cId="2229809651" sldId="294"/>
            <ac:spMk id="43" creationId="{AB8C311F-7253-4AED-9701-7FC0708C41C7}"/>
          </ac:spMkLst>
        </pc:spChg>
        <pc:spChg chg="add del">
          <ac:chgData name="Ion Costa" userId="846c493d76eaf731" providerId="LiveId" clId="{347DADF2-AB27-4CE9-99D8-58B142EB4F2B}" dt="2024-11-10T20:51:30.344" v="5861" actId="26606"/>
          <ac:spMkLst>
            <pc:docMk/>
            <pc:sldMk cId="2229809651" sldId="294"/>
            <ac:spMk id="44" creationId="{E2384209-CB15-4CDF-9D31-C44FD9A3F20D}"/>
          </ac:spMkLst>
        </pc:spChg>
        <pc:grpChg chg="add del">
          <ac:chgData name="Ion Costa" userId="846c493d76eaf731" providerId="LiveId" clId="{347DADF2-AB27-4CE9-99D8-58B142EB4F2B}" dt="2024-11-10T20:51:24.737" v="5857" actId="26606"/>
          <ac:grpSpMkLst>
            <pc:docMk/>
            <pc:sldMk cId="2229809651" sldId="294"/>
            <ac:grpSpMk id="32" creationId="{9DE3F54D-33BC-4382-A2AB-5E002F0F1166}"/>
          </ac:grpSpMkLst>
        </pc:grpChg>
        <pc:picChg chg="add mod">
          <ac:chgData name="Ion Costa" userId="846c493d76eaf731" providerId="LiveId" clId="{347DADF2-AB27-4CE9-99D8-58B142EB4F2B}" dt="2024-11-10T20:51:35.477" v="5867" actId="931"/>
          <ac:picMkLst>
            <pc:docMk/>
            <pc:sldMk cId="2229809651" sldId="294"/>
            <ac:picMk id="7" creationId="{25451310-8A4D-7C57-A1F6-45E7F76A504C}"/>
          </ac:picMkLst>
        </pc:picChg>
        <pc:cxnChg chg="add del">
          <ac:chgData name="Ion Costa" userId="846c493d76eaf731" providerId="LiveId" clId="{347DADF2-AB27-4CE9-99D8-58B142EB4F2B}" dt="2024-11-10T20:51:14.434" v="5853" actId="26606"/>
          <ac:cxnSpMkLst>
            <pc:docMk/>
            <pc:sldMk cId="2229809651" sldId="294"/>
            <ac:cxnSpMk id="23" creationId="{469F4FF8-F8B0-4630-BA1B-0D8B324CD5FF}"/>
          </ac:cxnSpMkLst>
        </pc:cxnChg>
      </pc:sldChg>
      <pc:sldChg chg="addSp delSp modSp new mod setBg">
        <pc:chgData name="Ion Costa" userId="846c493d76eaf731" providerId="LiveId" clId="{347DADF2-AB27-4CE9-99D8-58B142EB4F2B}" dt="2024-11-10T20:53:55.838" v="5874" actId="26606"/>
        <pc:sldMkLst>
          <pc:docMk/>
          <pc:sldMk cId="860604737" sldId="295"/>
        </pc:sldMkLst>
        <pc:spChg chg="del">
          <ac:chgData name="Ion Costa" userId="846c493d76eaf731" providerId="LiveId" clId="{347DADF2-AB27-4CE9-99D8-58B142EB4F2B}" dt="2024-11-10T20:53:08.600" v="5870" actId="478"/>
          <ac:spMkLst>
            <pc:docMk/>
            <pc:sldMk cId="860604737" sldId="295"/>
            <ac:spMk id="2" creationId="{48F1C79B-6E30-D593-B1FC-F52031C90866}"/>
          </ac:spMkLst>
        </pc:spChg>
        <pc:spChg chg="del">
          <ac:chgData name="Ion Costa" userId="846c493d76eaf731" providerId="LiveId" clId="{347DADF2-AB27-4CE9-99D8-58B142EB4F2B}" dt="2024-11-10T20:53:06.291" v="5869" actId="478"/>
          <ac:spMkLst>
            <pc:docMk/>
            <pc:sldMk cId="860604737" sldId="295"/>
            <ac:spMk id="3" creationId="{DA460AA9-7969-5B39-7BA6-180A222B69D2}"/>
          </ac:spMkLst>
        </pc:spChg>
        <pc:spChg chg="add">
          <ac:chgData name="Ion Costa" userId="846c493d76eaf731" providerId="LiveId" clId="{347DADF2-AB27-4CE9-99D8-58B142EB4F2B}" dt="2024-11-10T20:53:55.838" v="5874" actId="26606"/>
          <ac:spMkLst>
            <pc:docMk/>
            <pc:sldMk cId="860604737" sldId="295"/>
            <ac:spMk id="10" creationId="{42A4FC2C-047E-45A5-965D-8E1E3BF09BC6}"/>
          </ac:spMkLst>
        </pc:spChg>
        <pc:picChg chg="add mod">
          <ac:chgData name="Ion Costa" userId="846c493d76eaf731" providerId="LiveId" clId="{347DADF2-AB27-4CE9-99D8-58B142EB4F2B}" dt="2024-11-10T20:53:55.838" v="5874" actId="26606"/>
          <ac:picMkLst>
            <pc:docMk/>
            <pc:sldMk cId="860604737" sldId="295"/>
            <ac:picMk id="5" creationId="{8F78ED10-EF4C-4456-2B65-ABDB4BACF258}"/>
          </ac:picMkLst>
        </pc:picChg>
      </pc:sldChg>
      <pc:sldChg chg="addSp delSp modSp new mod setBg">
        <pc:chgData name="Ion Costa" userId="846c493d76eaf731" providerId="LiveId" clId="{347DADF2-AB27-4CE9-99D8-58B142EB4F2B}" dt="2024-11-10T20:55:51.778" v="5881" actId="26606"/>
        <pc:sldMkLst>
          <pc:docMk/>
          <pc:sldMk cId="1407540104" sldId="296"/>
        </pc:sldMkLst>
        <pc:spChg chg="del">
          <ac:chgData name="Ion Costa" userId="846c493d76eaf731" providerId="LiveId" clId="{347DADF2-AB27-4CE9-99D8-58B142EB4F2B}" dt="2024-11-10T20:55:38.506" v="5877" actId="478"/>
          <ac:spMkLst>
            <pc:docMk/>
            <pc:sldMk cId="1407540104" sldId="296"/>
            <ac:spMk id="2" creationId="{B6B9892E-384D-8772-88E9-732572DB0F9F}"/>
          </ac:spMkLst>
        </pc:spChg>
        <pc:spChg chg="del">
          <ac:chgData name="Ion Costa" userId="846c493d76eaf731" providerId="LiveId" clId="{347DADF2-AB27-4CE9-99D8-58B142EB4F2B}" dt="2024-11-10T20:55:37.046" v="5876" actId="478"/>
          <ac:spMkLst>
            <pc:docMk/>
            <pc:sldMk cId="1407540104" sldId="296"/>
            <ac:spMk id="3" creationId="{92B0CE64-DD07-F1E6-0CC6-836C73BD4E0B}"/>
          </ac:spMkLst>
        </pc:spChg>
        <pc:spChg chg="add">
          <ac:chgData name="Ion Costa" userId="846c493d76eaf731" providerId="LiveId" clId="{347DADF2-AB27-4CE9-99D8-58B142EB4F2B}" dt="2024-11-10T20:55:51.778" v="5881" actId="26606"/>
          <ac:spMkLst>
            <pc:docMk/>
            <pc:sldMk cId="1407540104" sldId="296"/>
            <ac:spMk id="10" creationId="{42A4FC2C-047E-45A5-965D-8E1E3BF09BC6}"/>
          </ac:spMkLst>
        </pc:spChg>
        <pc:picChg chg="add mod">
          <ac:chgData name="Ion Costa" userId="846c493d76eaf731" providerId="LiveId" clId="{347DADF2-AB27-4CE9-99D8-58B142EB4F2B}" dt="2024-11-10T20:55:51.778" v="5881" actId="26606"/>
          <ac:picMkLst>
            <pc:docMk/>
            <pc:sldMk cId="1407540104" sldId="296"/>
            <ac:picMk id="5" creationId="{84ABEBCF-3D06-3A1B-524F-447D466FFB5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9T15:16:20.1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BDEB429-C95D-8C4C-BC86-2FC61167BFF2}"/>
              </a:ext>
            </a:extLst>
          </p:cNvPr>
          <p:cNvSpPr/>
          <p:nvPr/>
        </p:nvSpPr>
        <p:spPr>
          <a:xfrm>
            <a:off x="603504" y="3602736"/>
            <a:ext cx="8540495" cy="241401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>
                <a:alpha val="4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524" y="3814611"/>
            <a:ext cx="6528816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O </a:t>
            </a:r>
            <a:r>
              <a:rPr b="1" dirty="0">
                <a:solidFill>
                  <a:schemeClr val="bg1"/>
                </a:solidFill>
              </a:rPr>
              <a:t>Papel da </a:t>
            </a:r>
            <a:r>
              <a:rPr lang="pt-BR" b="1" dirty="0">
                <a:solidFill>
                  <a:schemeClr val="bg1"/>
                </a:solidFill>
              </a:rPr>
              <a:t>Prefeitura</a:t>
            </a:r>
            <a:r>
              <a:rPr b="1" dirty="0">
                <a:solidFill>
                  <a:schemeClr val="bg1"/>
                </a:solidFill>
              </a:rPr>
              <a:t> de Mata de São João no </a:t>
            </a:r>
            <a:r>
              <a:rPr lang="pt-BR" b="1" dirty="0">
                <a:solidFill>
                  <a:schemeClr val="bg1"/>
                </a:solidFill>
              </a:rPr>
              <a:t>Processo de Licenciamento Ambiental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0532" y="5434877"/>
            <a:ext cx="6400800" cy="17526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Atuação, Dificuldades e Avanços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F35B3C1-416C-5C3F-3082-95A648BC3725}"/>
              </a:ext>
            </a:extLst>
          </p:cNvPr>
          <p:cNvCxnSpPr>
            <a:cxnSpLocks/>
          </p:cNvCxnSpPr>
          <p:nvPr/>
        </p:nvCxnSpPr>
        <p:spPr>
          <a:xfrm>
            <a:off x="2326212" y="3769779"/>
            <a:ext cx="0" cy="15492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9" name="Tinta 218">
                <a:extLst>
                  <a:ext uri="{FF2B5EF4-FFF2-40B4-BE49-F238E27FC236}">
                    <a16:creationId xmlns:a16="http://schemas.microsoft.com/office/drawing/2014/main" id="{C8B6BFC9-3274-53B2-21B4-FA539D29AFDA}"/>
                  </a:ext>
                </a:extLst>
              </p14:cNvPr>
              <p14:cNvContentPartPr/>
              <p14:nvPr/>
            </p14:nvContentPartPr>
            <p14:xfrm>
              <a:off x="1581624" y="4471200"/>
              <a:ext cx="360" cy="360"/>
            </p14:xfrm>
          </p:contentPart>
        </mc:Choice>
        <mc:Fallback xmlns="">
          <p:pic>
            <p:nvPicPr>
              <p:cNvPr id="219" name="Tinta 218">
                <a:extLst>
                  <a:ext uri="{FF2B5EF4-FFF2-40B4-BE49-F238E27FC236}">
                    <a16:creationId xmlns:a16="http://schemas.microsoft.com/office/drawing/2014/main" id="{C8B6BFC9-3274-53B2-21B4-FA539D29AF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5504" y="44650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22" name="Forma Livre: Forma 221">
            <a:extLst>
              <a:ext uri="{FF2B5EF4-FFF2-40B4-BE49-F238E27FC236}">
                <a16:creationId xmlns:a16="http://schemas.microsoft.com/office/drawing/2014/main" id="{F0A8B7EF-0031-A29F-5FEF-90A1EB3FA499}"/>
              </a:ext>
            </a:extLst>
          </p:cNvPr>
          <p:cNvSpPr/>
          <p:nvPr/>
        </p:nvSpPr>
        <p:spPr>
          <a:xfrm>
            <a:off x="941042" y="4325405"/>
            <a:ext cx="845674" cy="795380"/>
          </a:xfrm>
          <a:custGeom>
            <a:avLst/>
            <a:gdLst>
              <a:gd name="connsiteX0" fmla="*/ 0 w 841248"/>
              <a:gd name="connsiteY0" fmla="*/ 0 h 713232"/>
              <a:gd name="connsiteX1" fmla="*/ 0 w 841248"/>
              <a:gd name="connsiteY1" fmla="*/ 0 h 713232"/>
              <a:gd name="connsiteX2" fmla="*/ 18288 w 841248"/>
              <a:gd name="connsiteY2" fmla="*/ 201168 h 713232"/>
              <a:gd name="connsiteX3" fmla="*/ 27432 w 841248"/>
              <a:gd name="connsiteY3" fmla="*/ 265176 h 713232"/>
              <a:gd name="connsiteX4" fmla="*/ 45720 w 841248"/>
              <a:gd name="connsiteY4" fmla="*/ 594360 h 713232"/>
              <a:gd name="connsiteX5" fmla="*/ 64008 w 841248"/>
              <a:gd name="connsiteY5" fmla="*/ 676656 h 713232"/>
              <a:gd name="connsiteX6" fmla="*/ 82296 w 841248"/>
              <a:gd name="connsiteY6" fmla="*/ 704088 h 713232"/>
              <a:gd name="connsiteX7" fmla="*/ 137160 w 841248"/>
              <a:gd name="connsiteY7" fmla="*/ 713232 h 713232"/>
              <a:gd name="connsiteX8" fmla="*/ 740664 w 841248"/>
              <a:gd name="connsiteY8" fmla="*/ 704088 h 713232"/>
              <a:gd name="connsiteX9" fmla="*/ 768096 w 841248"/>
              <a:gd name="connsiteY9" fmla="*/ 685800 h 713232"/>
              <a:gd name="connsiteX10" fmla="*/ 795528 w 841248"/>
              <a:gd name="connsiteY10" fmla="*/ 658368 h 713232"/>
              <a:gd name="connsiteX11" fmla="*/ 804672 w 841248"/>
              <a:gd name="connsiteY11" fmla="*/ 566928 h 713232"/>
              <a:gd name="connsiteX12" fmla="*/ 813816 w 841248"/>
              <a:gd name="connsiteY12" fmla="*/ 521208 h 713232"/>
              <a:gd name="connsiteX13" fmla="*/ 832104 w 841248"/>
              <a:gd name="connsiteY13" fmla="*/ 146304 h 713232"/>
              <a:gd name="connsiteX14" fmla="*/ 841248 w 841248"/>
              <a:gd name="connsiteY14" fmla="*/ 118872 h 713232"/>
              <a:gd name="connsiteX15" fmla="*/ 832104 w 841248"/>
              <a:gd name="connsiteY15" fmla="*/ 27432 h 713232"/>
              <a:gd name="connsiteX16" fmla="*/ 786384 w 841248"/>
              <a:gd name="connsiteY16" fmla="*/ 18288 h 713232"/>
              <a:gd name="connsiteX17" fmla="*/ 539496 w 841248"/>
              <a:gd name="connsiteY17" fmla="*/ 9144 h 713232"/>
              <a:gd name="connsiteX18" fmla="*/ 0 w 841248"/>
              <a:gd name="connsiteY18" fmla="*/ 0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1248" h="713232">
                <a:moveTo>
                  <a:pt x="0" y="0"/>
                </a:moveTo>
                <a:lnTo>
                  <a:pt x="0" y="0"/>
                </a:lnTo>
                <a:cubicBezTo>
                  <a:pt x="5117" y="61404"/>
                  <a:pt x="10976" y="139016"/>
                  <a:pt x="18288" y="201168"/>
                </a:cubicBezTo>
                <a:cubicBezTo>
                  <a:pt x="20806" y="222573"/>
                  <a:pt x="24384" y="243840"/>
                  <a:pt x="27432" y="265176"/>
                </a:cubicBezTo>
                <a:cubicBezTo>
                  <a:pt x="33528" y="374904"/>
                  <a:pt x="37890" y="484742"/>
                  <a:pt x="45720" y="594360"/>
                </a:cubicBezTo>
                <a:cubicBezTo>
                  <a:pt x="46891" y="610749"/>
                  <a:pt x="53970" y="656580"/>
                  <a:pt x="64008" y="676656"/>
                </a:cubicBezTo>
                <a:cubicBezTo>
                  <a:pt x="68923" y="686486"/>
                  <a:pt x="72466" y="699173"/>
                  <a:pt x="82296" y="704088"/>
                </a:cubicBezTo>
                <a:cubicBezTo>
                  <a:pt x="98879" y="712379"/>
                  <a:pt x="118872" y="710184"/>
                  <a:pt x="137160" y="713232"/>
                </a:cubicBezTo>
                <a:cubicBezTo>
                  <a:pt x="338328" y="710184"/>
                  <a:pt x="539663" y="712827"/>
                  <a:pt x="740664" y="704088"/>
                </a:cubicBezTo>
                <a:cubicBezTo>
                  <a:pt x="751643" y="703611"/>
                  <a:pt x="759653" y="692835"/>
                  <a:pt x="768096" y="685800"/>
                </a:cubicBezTo>
                <a:cubicBezTo>
                  <a:pt x="778030" y="677521"/>
                  <a:pt x="786384" y="667512"/>
                  <a:pt x="795528" y="658368"/>
                </a:cubicBezTo>
                <a:cubicBezTo>
                  <a:pt x="798576" y="627888"/>
                  <a:pt x="800624" y="597291"/>
                  <a:pt x="804672" y="566928"/>
                </a:cubicBezTo>
                <a:cubicBezTo>
                  <a:pt x="806726" y="551523"/>
                  <a:pt x="813059" y="536731"/>
                  <a:pt x="813816" y="521208"/>
                </a:cubicBezTo>
                <a:cubicBezTo>
                  <a:pt x="819258" y="409656"/>
                  <a:pt x="802018" y="266650"/>
                  <a:pt x="832104" y="146304"/>
                </a:cubicBezTo>
                <a:cubicBezTo>
                  <a:pt x="834442" y="136953"/>
                  <a:pt x="838200" y="128016"/>
                  <a:pt x="841248" y="118872"/>
                </a:cubicBezTo>
                <a:cubicBezTo>
                  <a:pt x="838200" y="88392"/>
                  <a:pt x="846772" y="54324"/>
                  <a:pt x="832104" y="27432"/>
                </a:cubicBezTo>
                <a:cubicBezTo>
                  <a:pt x="824662" y="13788"/>
                  <a:pt x="801896" y="19257"/>
                  <a:pt x="786384" y="18288"/>
                </a:cubicBezTo>
                <a:cubicBezTo>
                  <a:pt x="704192" y="13151"/>
                  <a:pt x="621842" y="10136"/>
                  <a:pt x="539496" y="91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oup 212">
            <a:extLst>
              <a:ext uri="{FF2B5EF4-FFF2-40B4-BE49-F238E27FC236}">
                <a16:creationId xmlns:a16="http://schemas.microsoft.com/office/drawing/2014/main" id="{D5E422F7-EF17-4FF0-AAE7-359BD77864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354" y="3823700"/>
            <a:ext cx="1321218" cy="1397762"/>
            <a:chOff x="813" y="1664"/>
            <a:chExt cx="562" cy="597"/>
          </a:xfrm>
        </p:grpSpPr>
        <p:sp>
          <p:nvSpPr>
            <p:cNvPr id="8" name="AutoShape 213" descr="Diagonal para cima larga">
              <a:extLst>
                <a:ext uri="{FF2B5EF4-FFF2-40B4-BE49-F238E27FC236}">
                  <a16:creationId xmlns:a16="http://schemas.microsoft.com/office/drawing/2014/main" id="{2C423915-D36F-59FD-1115-37E45BC525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50255">
              <a:off x="1081" y="2022"/>
              <a:ext cx="177" cy="189"/>
            </a:xfrm>
            <a:custGeom>
              <a:avLst/>
              <a:gdLst>
                <a:gd name="G0" fmla="+- 869 0 0"/>
                <a:gd name="G1" fmla="+- 21600 0 869"/>
                <a:gd name="G2" fmla="*/ 869 1 2"/>
                <a:gd name="G3" fmla="+- 21600 0 G2"/>
                <a:gd name="G4" fmla="+/ 869 21600 2"/>
                <a:gd name="G5" fmla="+/ G1 0 2"/>
                <a:gd name="G6" fmla="*/ 21600 21600 869"/>
                <a:gd name="G7" fmla="*/ G6 1 2"/>
                <a:gd name="G8" fmla="+- 21600 0 G7"/>
                <a:gd name="G9" fmla="*/ 21600 1 2"/>
                <a:gd name="G10" fmla="+- 869 0 G9"/>
                <a:gd name="G11" fmla="?: G10 G8 0"/>
                <a:gd name="G12" fmla="?: G10 G7 21600"/>
                <a:gd name="T0" fmla="*/ 21165 w 21600"/>
                <a:gd name="T1" fmla="*/ 10800 h 21600"/>
                <a:gd name="T2" fmla="*/ 10800 w 21600"/>
                <a:gd name="T3" fmla="*/ 21600 h 21600"/>
                <a:gd name="T4" fmla="*/ 435 w 21600"/>
                <a:gd name="T5" fmla="*/ 10800 h 21600"/>
                <a:gd name="T6" fmla="*/ 10800 w 21600"/>
                <a:gd name="T7" fmla="*/ 0 h 21600"/>
                <a:gd name="T8" fmla="*/ 2235 w 21600"/>
                <a:gd name="T9" fmla="*/ 2235 h 21600"/>
                <a:gd name="T10" fmla="*/ 19365 w 21600"/>
                <a:gd name="T11" fmla="*/ 1936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69" y="21600"/>
                  </a:lnTo>
                  <a:lnTo>
                    <a:pt x="20731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rgbClr val="FFFF66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 dirty="0"/>
            </a:p>
          </p:txBody>
        </p:sp>
        <p:sp>
          <p:nvSpPr>
            <p:cNvPr id="9" name="Freeform 214">
              <a:extLst>
                <a:ext uri="{FF2B5EF4-FFF2-40B4-BE49-F238E27FC236}">
                  <a16:creationId xmlns:a16="http://schemas.microsoft.com/office/drawing/2014/main" id="{40491757-050E-31C3-B070-BE0CC43C94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7" y="2097"/>
              <a:ext cx="28" cy="41"/>
            </a:xfrm>
            <a:custGeom>
              <a:avLst/>
              <a:gdLst>
                <a:gd name="T0" fmla="*/ 113 w 113"/>
                <a:gd name="T1" fmla="*/ 0 h 164"/>
                <a:gd name="T2" fmla="*/ 0 w 113"/>
                <a:gd name="T3" fmla="*/ 30 h 164"/>
                <a:gd name="T4" fmla="*/ 76 w 113"/>
                <a:gd name="T5" fmla="*/ 164 h 164"/>
                <a:gd name="T6" fmla="*/ 74 w 113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64">
                  <a:moveTo>
                    <a:pt x="113" y="0"/>
                  </a:moveTo>
                  <a:lnTo>
                    <a:pt x="0" y="30"/>
                  </a:lnTo>
                  <a:lnTo>
                    <a:pt x="76" y="164"/>
                  </a:lnTo>
                  <a:lnTo>
                    <a:pt x="74" y="1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" name="Freeform 215">
              <a:extLst>
                <a:ext uri="{FF2B5EF4-FFF2-40B4-BE49-F238E27FC236}">
                  <a16:creationId xmlns:a16="http://schemas.microsoft.com/office/drawing/2014/main" id="{66DDF59C-853A-6FEA-21FA-97849B50C6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6" y="2081"/>
              <a:ext cx="22" cy="37"/>
            </a:xfrm>
            <a:custGeom>
              <a:avLst/>
              <a:gdLst>
                <a:gd name="T0" fmla="*/ 56 w 86"/>
                <a:gd name="T1" fmla="*/ 149 h 149"/>
                <a:gd name="T2" fmla="*/ 0 w 86"/>
                <a:gd name="T3" fmla="*/ 27 h 149"/>
                <a:gd name="T4" fmla="*/ 86 w 86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49">
                  <a:moveTo>
                    <a:pt x="56" y="149"/>
                  </a:moveTo>
                  <a:lnTo>
                    <a:pt x="0" y="27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" name="Freeform 216">
              <a:extLst>
                <a:ext uri="{FF2B5EF4-FFF2-40B4-BE49-F238E27FC236}">
                  <a16:creationId xmlns:a16="http://schemas.microsoft.com/office/drawing/2014/main" id="{3B3707A7-D66C-DCCC-F855-73EB4CA8C6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8" y="2107"/>
              <a:ext cx="50" cy="44"/>
            </a:xfrm>
            <a:custGeom>
              <a:avLst/>
              <a:gdLst>
                <a:gd name="T0" fmla="*/ 198 w 198"/>
                <a:gd name="T1" fmla="*/ 176 h 176"/>
                <a:gd name="T2" fmla="*/ 0 w 198"/>
                <a:gd name="T3" fmla="*/ 111 h 176"/>
                <a:gd name="T4" fmla="*/ 159 w 198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76">
                  <a:moveTo>
                    <a:pt x="198" y="176"/>
                  </a:moveTo>
                  <a:lnTo>
                    <a:pt x="0" y="111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" name="Freeform 217">
              <a:extLst>
                <a:ext uri="{FF2B5EF4-FFF2-40B4-BE49-F238E27FC236}">
                  <a16:creationId xmlns:a16="http://schemas.microsoft.com/office/drawing/2014/main" id="{0067BFD3-07EE-459B-E521-E2203CB855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089"/>
              <a:ext cx="42" cy="39"/>
            </a:xfrm>
            <a:custGeom>
              <a:avLst/>
              <a:gdLst>
                <a:gd name="T0" fmla="*/ 169 w 169"/>
                <a:gd name="T1" fmla="*/ 156 h 156"/>
                <a:gd name="T2" fmla="*/ 0 w 169"/>
                <a:gd name="T3" fmla="*/ 100 h 156"/>
                <a:gd name="T4" fmla="*/ 130 w 169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156">
                  <a:moveTo>
                    <a:pt x="169" y="156"/>
                  </a:moveTo>
                  <a:lnTo>
                    <a:pt x="0" y="100"/>
                  </a:lnTo>
                  <a:lnTo>
                    <a:pt x="1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" name="Freeform 218">
              <a:extLst>
                <a:ext uri="{FF2B5EF4-FFF2-40B4-BE49-F238E27FC236}">
                  <a16:creationId xmlns:a16="http://schemas.microsoft.com/office/drawing/2014/main" id="{9FAD7342-8ED6-F302-F1C8-81FEAF18FE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6" y="2075"/>
              <a:ext cx="34" cy="33"/>
            </a:xfrm>
            <a:custGeom>
              <a:avLst/>
              <a:gdLst>
                <a:gd name="T0" fmla="*/ 132 w 132"/>
                <a:gd name="T1" fmla="*/ 131 h 131"/>
                <a:gd name="T2" fmla="*/ 0 w 132"/>
                <a:gd name="T3" fmla="*/ 72 h 131"/>
                <a:gd name="T4" fmla="*/ 93 w 132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31">
                  <a:moveTo>
                    <a:pt x="132" y="131"/>
                  </a:moveTo>
                  <a:lnTo>
                    <a:pt x="0" y="72"/>
                  </a:lnTo>
                  <a:lnTo>
                    <a:pt x="9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4" name="AutoShape 219" descr="Gotas">
              <a:extLst>
                <a:ext uri="{FF2B5EF4-FFF2-40B4-BE49-F238E27FC236}">
                  <a16:creationId xmlns:a16="http://schemas.microsoft.com/office/drawing/2014/main" id="{A4FAC62F-77FA-25D9-EC5F-E71190BF00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24496">
              <a:off x="934" y="2146"/>
              <a:ext cx="150" cy="60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" name="Freeform 220">
              <a:extLst>
                <a:ext uri="{FF2B5EF4-FFF2-40B4-BE49-F238E27FC236}">
                  <a16:creationId xmlns:a16="http://schemas.microsoft.com/office/drawing/2014/main" id="{BADF324F-C965-DB2E-492C-D95B5AD31D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4" y="1940"/>
              <a:ext cx="65" cy="41"/>
            </a:xfrm>
            <a:custGeom>
              <a:avLst/>
              <a:gdLst>
                <a:gd name="T0" fmla="*/ 12 w 257"/>
                <a:gd name="T1" fmla="*/ 6 h 163"/>
                <a:gd name="T2" fmla="*/ 9 w 257"/>
                <a:gd name="T3" fmla="*/ 17 h 163"/>
                <a:gd name="T4" fmla="*/ 5 w 257"/>
                <a:gd name="T5" fmla="*/ 41 h 163"/>
                <a:gd name="T6" fmla="*/ 1 w 257"/>
                <a:gd name="T7" fmla="*/ 76 h 163"/>
                <a:gd name="T8" fmla="*/ 1 w 257"/>
                <a:gd name="T9" fmla="*/ 100 h 163"/>
                <a:gd name="T10" fmla="*/ 3 w 257"/>
                <a:gd name="T11" fmla="*/ 110 h 163"/>
                <a:gd name="T12" fmla="*/ 9 w 257"/>
                <a:gd name="T13" fmla="*/ 118 h 163"/>
                <a:gd name="T14" fmla="*/ 30 w 257"/>
                <a:gd name="T15" fmla="*/ 139 h 163"/>
                <a:gd name="T16" fmla="*/ 47 w 257"/>
                <a:gd name="T17" fmla="*/ 154 h 163"/>
                <a:gd name="T18" fmla="*/ 55 w 257"/>
                <a:gd name="T19" fmla="*/ 161 h 163"/>
                <a:gd name="T20" fmla="*/ 64 w 257"/>
                <a:gd name="T21" fmla="*/ 163 h 163"/>
                <a:gd name="T22" fmla="*/ 76 w 257"/>
                <a:gd name="T23" fmla="*/ 161 h 163"/>
                <a:gd name="T24" fmla="*/ 92 w 257"/>
                <a:gd name="T25" fmla="*/ 151 h 163"/>
                <a:gd name="T26" fmla="*/ 105 w 257"/>
                <a:gd name="T27" fmla="*/ 147 h 163"/>
                <a:gd name="T28" fmla="*/ 111 w 257"/>
                <a:gd name="T29" fmla="*/ 152 h 163"/>
                <a:gd name="T30" fmla="*/ 115 w 257"/>
                <a:gd name="T31" fmla="*/ 152 h 163"/>
                <a:gd name="T32" fmla="*/ 118 w 257"/>
                <a:gd name="T33" fmla="*/ 147 h 163"/>
                <a:gd name="T34" fmla="*/ 122 w 257"/>
                <a:gd name="T35" fmla="*/ 144 h 163"/>
                <a:gd name="T36" fmla="*/ 131 w 257"/>
                <a:gd name="T37" fmla="*/ 141 h 163"/>
                <a:gd name="T38" fmla="*/ 136 w 257"/>
                <a:gd name="T39" fmla="*/ 142 h 163"/>
                <a:gd name="T40" fmla="*/ 140 w 257"/>
                <a:gd name="T41" fmla="*/ 147 h 163"/>
                <a:gd name="T42" fmla="*/ 145 w 257"/>
                <a:gd name="T43" fmla="*/ 148 h 163"/>
                <a:gd name="T44" fmla="*/ 151 w 257"/>
                <a:gd name="T45" fmla="*/ 143 h 163"/>
                <a:gd name="T46" fmla="*/ 153 w 257"/>
                <a:gd name="T47" fmla="*/ 139 h 163"/>
                <a:gd name="T48" fmla="*/ 169 w 257"/>
                <a:gd name="T49" fmla="*/ 137 h 163"/>
                <a:gd name="T50" fmla="*/ 198 w 257"/>
                <a:gd name="T51" fmla="*/ 127 h 163"/>
                <a:gd name="T52" fmla="*/ 245 w 257"/>
                <a:gd name="T53" fmla="*/ 112 h 163"/>
                <a:gd name="T54" fmla="*/ 204 w 257"/>
                <a:gd name="T55" fmla="*/ 74 h 163"/>
                <a:gd name="T56" fmla="*/ 191 w 257"/>
                <a:gd name="T57" fmla="*/ 61 h 163"/>
                <a:gd name="T58" fmla="*/ 177 w 257"/>
                <a:gd name="T59" fmla="*/ 33 h 163"/>
                <a:gd name="T60" fmla="*/ 162 w 257"/>
                <a:gd name="T61" fmla="*/ 20 h 163"/>
                <a:gd name="T62" fmla="*/ 136 w 257"/>
                <a:gd name="T63" fmla="*/ 13 h 163"/>
                <a:gd name="T64" fmla="*/ 105 w 257"/>
                <a:gd name="T65" fmla="*/ 13 h 163"/>
                <a:gd name="T66" fmla="*/ 26 w 257"/>
                <a:gd name="T67" fmla="*/ 36 h 163"/>
                <a:gd name="T68" fmla="*/ 25 w 257"/>
                <a:gd name="T69" fmla="*/ 34 h 163"/>
                <a:gd name="T70" fmla="*/ 20 w 257"/>
                <a:gd name="T71" fmla="*/ 24 h 163"/>
                <a:gd name="T72" fmla="*/ 16 w 257"/>
                <a:gd name="T73" fmla="*/ 11 h 163"/>
                <a:gd name="T74" fmla="*/ 12 w 257"/>
                <a:gd name="T75" fmla="*/ 2 h 163"/>
                <a:gd name="T76" fmla="*/ 12 w 257"/>
                <a:gd name="T77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163">
                  <a:moveTo>
                    <a:pt x="12" y="2"/>
                  </a:moveTo>
                  <a:lnTo>
                    <a:pt x="12" y="6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41"/>
                  </a:lnTo>
                  <a:lnTo>
                    <a:pt x="3" y="59"/>
                  </a:lnTo>
                  <a:lnTo>
                    <a:pt x="1" y="76"/>
                  </a:lnTo>
                  <a:lnTo>
                    <a:pt x="0" y="92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3" y="110"/>
                  </a:lnTo>
                  <a:lnTo>
                    <a:pt x="4" y="113"/>
                  </a:lnTo>
                  <a:lnTo>
                    <a:pt x="9" y="118"/>
                  </a:lnTo>
                  <a:lnTo>
                    <a:pt x="14" y="123"/>
                  </a:lnTo>
                  <a:lnTo>
                    <a:pt x="30" y="139"/>
                  </a:lnTo>
                  <a:lnTo>
                    <a:pt x="39" y="147"/>
                  </a:lnTo>
                  <a:lnTo>
                    <a:pt x="47" y="154"/>
                  </a:lnTo>
                  <a:lnTo>
                    <a:pt x="52" y="159"/>
                  </a:lnTo>
                  <a:lnTo>
                    <a:pt x="55" y="161"/>
                  </a:lnTo>
                  <a:lnTo>
                    <a:pt x="58" y="161"/>
                  </a:lnTo>
                  <a:lnTo>
                    <a:pt x="64" y="163"/>
                  </a:lnTo>
                  <a:lnTo>
                    <a:pt x="71" y="163"/>
                  </a:lnTo>
                  <a:lnTo>
                    <a:pt x="76" y="161"/>
                  </a:lnTo>
                  <a:lnTo>
                    <a:pt x="81" y="159"/>
                  </a:lnTo>
                  <a:lnTo>
                    <a:pt x="92" y="151"/>
                  </a:lnTo>
                  <a:lnTo>
                    <a:pt x="103" y="142"/>
                  </a:lnTo>
                  <a:lnTo>
                    <a:pt x="105" y="147"/>
                  </a:lnTo>
                  <a:lnTo>
                    <a:pt x="107" y="151"/>
                  </a:lnTo>
                  <a:lnTo>
                    <a:pt x="111" y="152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8" y="150"/>
                  </a:lnTo>
                  <a:lnTo>
                    <a:pt x="118" y="147"/>
                  </a:lnTo>
                  <a:lnTo>
                    <a:pt x="118" y="143"/>
                  </a:lnTo>
                  <a:lnTo>
                    <a:pt x="122" y="144"/>
                  </a:lnTo>
                  <a:lnTo>
                    <a:pt x="127" y="143"/>
                  </a:lnTo>
                  <a:lnTo>
                    <a:pt x="131" y="141"/>
                  </a:lnTo>
                  <a:lnTo>
                    <a:pt x="135" y="138"/>
                  </a:lnTo>
                  <a:lnTo>
                    <a:pt x="136" y="142"/>
                  </a:lnTo>
                  <a:lnTo>
                    <a:pt x="139" y="144"/>
                  </a:lnTo>
                  <a:lnTo>
                    <a:pt x="140" y="147"/>
                  </a:lnTo>
                  <a:lnTo>
                    <a:pt x="143" y="148"/>
                  </a:lnTo>
                  <a:lnTo>
                    <a:pt x="145" y="148"/>
                  </a:lnTo>
                  <a:lnTo>
                    <a:pt x="148" y="146"/>
                  </a:lnTo>
                  <a:lnTo>
                    <a:pt x="151" y="143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7" y="139"/>
                  </a:lnTo>
                  <a:lnTo>
                    <a:pt x="169" y="137"/>
                  </a:lnTo>
                  <a:lnTo>
                    <a:pt x="182" y="131"/>
                  </a:lnTo>
                  <a:lnTo>
                    <a:pt x="198" y="127"/>
                  </a:lnTo>
                  <a:lnTo>
                    <a:pt x="229" y="117"/>
                  </a:lnTo>
                  <a:lnTo>
                    <a:pt x="245" y="112"/>
                  </a:lnTo>
                  <a:lnTo>
                    <a:pt x="257" y="108"/>
                  </a:lnTo>
                  <a:lnTo>
                    <a:pt x="204" y="74"/>
                  </a:lnTo>
                  <a:lnTo>
                    <a:pt x="197" y="70"/>
                  </a:lnTo>
                  <a:lnTo>
                    <a:pt x="191" y="61"/>
                  </a:lnTo>
                  <a:lnTo>
                    <a:pt x="181" y="42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2" y="20"/>
                  </a:lnTo>
                  <a:lnTo>
                    <a:pt x="153" y="16"/>
                  </a:lnTo>
                  <a:lnTo>
                    <a:pt x="136" y="13"/>
                  </a:lnTo>
                  <a:lnTo>
                    <a:pt x="122" y="13"/>
                  </a:lnTo>
                  <a:lnTo>
                    <a:pt x="105" y="13"/>
                  </a:lnTo>
                  <a:lnTo>
                    <a:pt x="89" y="1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8" y="17"/>
                  </a:lnTo>
                  <a:lnTo>
                    <a:pt x="16" y="11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6" name="Freeform 221">
              <a:extLst>
                <a:ext uri="{FF2B5EF4-FFF2-40B4-BE49-F238E27FC236}">
                  <a16:creationId xmlns:a16="http://schemas.microsoft.com/office/drawing/2014/main" id="{B619CCBD-0510-5941-88C6-C53BDCE9D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" y="1789"/>
              <a:ext cx="9" cy="4"/>
            </a:xfrm>
            <a:custGeom>
              <a:avLst/>
              <a:gdLst>
                <a:gd name="T0" fmla="*/ 39 w 39"/>
                <a:gd name="T1" fmla="*/ 1 h 13"/>
                <a:gd name="T2" fmla="*/ 35 w 39"/>
                <a:gd name="T3" fmla="*/ 0 h 13"/>
                <a:gd name="T4" fmla="*/ 0 w 39"/>
                <a:gd name="T5" fmla="*/ 0 h 13"/>
                <a:gd name="T6" fmla="*/ 0 w 39"/>
                <a:gd name="T7" fmla="*/ 13 h 13"/>
                <a:gd name="T8" fmla="*/ 35 w 39"/>
                <a:gd name="T9" fmla="*/ 13 h 13"/>
                <a:gd name="T10" fmla="*/ 31 w 39"/>
                <a:gd name="T11" fmla="*/ 12 h 13"/>
                <a:gd name="T12" fmla="*/ 39 w 39"/>
                <a:gd name="T13" fmla="*/ 1 h 13"/>
                <a:gd name="T14" fmla="*/ 36 w 39"/>
                <a:gd name="T15" fmla="*/ 0 h 13"/>
                <a:gd name="T16" fmla="*/ 35 w 39"/>
                <a:gd name="T17" fmla="*/ 0 h 13"/>
                <a:gd name="T18" fmla="*/ 39 w 39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3">
                  <a:moveTo>
                    <a:pt x="39" y="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5" y="13"/>
                  </a:lnTo>
                  <a:lnTo>
                    <a:pt x="31" y="12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" name="Freeform 222">
              <a:extLst>
                <a:ext uri="{FF2B5EF4-FFF2-40B4-BE49-F238E27FC236}">
                  <a16:creationId xmlns:a16="http://schemas.microsoft.com/office/drawing/2014/main" id="{BABABEFF-9B60-D0D5-1FB1-F9B66AAD2D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9" y="1790"/>
              <a:ext cx="10" cy="7"/>
            </a:xfrm>
            <a:custGeom>
              <a:avLst/>
              <a:gdLst>
                <a:gd name="T0" fmla="*/ 39 w 43"/>
                <a:gd name="T1" fmla="*/ 28 h 29"/>
                <a:gd name="T2" fmla="*/ 38 w 43"/>
                <a:gd name="T3" fmla="*/ 18 h 29"/>
                <a:gd name="T4" fmla="*/ 8 w 43"/>
                <a:gd name="T5" fmla="*/ 0 h 29"/>
                <a:gd name="T6" fmla="*/ 0 w 43"/>
                <a:gd name="T7" fmla="*/ 11 h 29"/>
                <a:gd name="T8" fmla="*/ 30 w 43"/>
                <a:gd name="T9" fmla="*/ 29 h 29"/>
                <a:gd name="T10" fmla="*/ 29 w 43"/>
                <a:gd name="T11" fmla="*/ 20 h 29"/>
                <a:gd name="T12" fmla="*/ 39 w 43"/>
                <a:gd name="T13" fmla="*/ 28 h 29"/>
                <a:gd name="T14" fmla="*/ 43 w 43"/>
                <a:gd name="T15" fmla="*/ 21 h 29"/>
                <a:gd name="T16" fmla="*/ 38 w 43"/>
                <a:gd name="T17" fmla="*/ 18 h 29"/>
                <a:gd name="T18" fmla="*/ 39 w 43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39" y="28"/>
                  </a:moveTo>
                  <a:lnTo>
                    <a:pt x="38" y="18"/>
                  </a:lnTo>
                  <a:lnTo>
                    <a:pt x="8" y="0"/>
                  </a:lnTo>
                  <a:lnTo>
                    <a:pt x="0" y="11"/>
                  </a:lnTo>
                  <a:lnTo>
                    <a:pt x="30" y="29"/>
                  </a:lnTo>
                  <a:lnTo>
                    <a:pt x="29" y="20"/>
                  </a:lnTo>
                  <a:lnTo>
                    <a:pt x="39" y="28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" name="Freeform 223">
              <a:extLst>
                <a:ext uri="{FF2B5EF4-FFF2-40B4-BE49-F238E27FC236}">
                  <a16:creationId xmlns:a16="http://schemas.microsoft.com/office/drawing/2014/main" id="{59227BFA-9217-88DF-4782-7F9E7AD940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8" y="1795"/>
              <a:ext cx="10" cy="13"/>
            </a:xfrm>
            <a:custGeom>
              <a:avLst/>
              <a:gdLst>
                <a:gd name="T0" fmla="*/ 14 w 42"/>
                <a:gd name="T1" fmla="*/ 51 h 55"/>
                <a:gd name="T2" fmla="*/ 12 w 42"/>
                <a:gd name="T3" fmla="*/ 55 h 55"/>
                <a:gd name="T4" fmla="*/ 42 w 42"/>
                <a:gd name="T5" fmla="*/ 8 h 55"/>
                <a:gd name="T6" fmla="*/ 32 w 42"/>
                <a:gd name="T7" fmla="*/ 0 h 55"/>
                <a:gd name="T8" fmla="*/ 2 w 42"/>
                <a:gd name="T9" fmla="*/ 47 h 55"/>
                <a:gd name="T10" fmla="*/ 0 w 42"/>
                <a:gd name="T11" fmla="*/ 51 h 55"/>
                <a:gd name="T12" fmla="*/ 2 w 42"/>
                <a:gd name="T13" fmla="*/ 47 h 55"/>
                <a:gd name="T14" fmla="*/ 0 w 42"/>
                <a:gd name="T15" fmla="*/ 49 h 55"/>
                <a:gd name="T16" fmla="*/ 0 w 42"/>
                <a:gd name="T17" fmla="*/ 51 h 55"/>
                <a:gd name="T18" fmla="*/ 14 w 42"/>
                <a:gd name="T1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4" y="51"/>
                  </a:moveTo>
                  <a:lnTo>
                    <a:pt x="12" y="55"/>
                  </a:lnTo>
                  <a:lnTo>
                    <a:pt x="42" y="8"/>
                  </a:lnTo>
                  <a:lnTo>
                    <a:pt x="32" y="0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9" name="Freeform 224">
              <a:extLst>
                <a:ext uri="{FF2B5EF4-FFF2-40B4-BE49-F238E27FC236}">
                  <a16:creationId xmlns:a16="http://schemas.microsoft.com/office/drawing/2014/main" id="{98CF7D46-DD71-B1E9-9CBA-7FB3B6D5CC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8" y="1807"/>
              <a:ext cx="3" cy="14"/>
            </a:xfrm>
            <a:custGeom>
              <a:avLst/>
              <a:gdLst>
                <a:gd name="T0" fmla="*/ 10 w 14"/>
                <a:gd name="T1" fmla="*/ 52 h 52"/>
                <a:gd name="T2" fmla="*/ 14 w 14"/>
                <a:gd name="T3" fmla="*/ 47 h 52"/>
                <a:gd name="T4" fmla="*/ 14 w 14"/>
                <a:gd name="T5" fmla="*/ 0 h 52"/>
                <a:gd name="T6" fmla="*/ 0 w 14"/>
                <a:gd name="T7" fmla="*/ 0 h 52"/>
                <a:gd name="T8" fmla="*/ 0 w 14"/>
                <a:gd name="T9" fmla="*/ 47 h 52"/>
                <a:gd name="T10" fmla="*/ 4 w 14"/>
                <a:gd name="T11" fmla="*/ 42 h 52"/>
                <a:gd name="T12" fmla="*/ 10 w 14"/>
                <a:gd name="T13" fmla="*/ 52 h 52"/>
                <a:gd name="T14" fmla="*/ 14 w 14"/>
                <a:gd name="T15" fmla="*/ 51 h 52"/>
                <a:gd name="T16" fmla="*/ 14 w 14"/>
                <a:gd name="T17" fmla="*/ 47 h 52"/>
                <a:gd name="T18" fmla="*/ 10 w 14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2">
                  <a:moveTo>
                    <a:pt x="10" y="52"/>
                  </a:moveTo>
                  <a:lnTo>
                    <a:pt x="14" y="4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" y="42"/>
                  </a:lnTo>
                  <a:lnTo>
                    <a:pt x="10" y="52"/>
                  </a:lnTo>
                  <a:lnTo>
                    <a:pt x="14" y="51"/>
                  </a:lnTo>
                  <a:lnTo>
                    <a:pt x="14" y="47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" name="Freeform 225">
              <a:extLst>
                <a:ext uri="{FF2B5EF4-FFF2-40B4-BE49-F238E27FC236}">
                  <a16:creationId xmlns:a16="http://schemas.microsoft.com/office/drawing/2014/main" id="{64411A25-9E77-B3E9-95F2-54E01E4000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9" y="1818"/>
              <a:ext cx="11" cy="7"/>
            </a:xfrm>
            <a:custGeom>
              <a:avLst/>
              <a:gdLst>
                <a:gd name="T0" fmla="*/ 13 w 45"/>
                <a:gd name="T1" fmla="*/ 26 h 29"/>
                <a:gd name="T2" fmla="*/ 9 w 45"/>
                <a:gd name="T3" fmla="*/ 29 h 29"/>
                <a:gd name="T4" fmla="*/ 45 w 45"/>
                <a:gd name="T5" fmla="*/ 10 h 29"/>
                <a:gd name="T6" fmla="*/ 39 w 45"/>
                <a:gd name="T7" fmla="*/ 0 h 29"/>
                <a:gd name="T8" fmla="*/ 4 w 45"/>
                <a:gd name="T9" fmla="*/ 18 h 29"/>
                <a:gd name="T10" fmla="*/ 0 w 45"/>
                <a:gd name="T11" fmla="*/ 21 h 29"/>
                <a:gd name="T12" fmla="*/ 4 w 45"/>
                <a:gd name="T13" fmla="*/ 18 h 29"/>
                <a:gd name="T14" fmla="*/ 1 w 45"/>
                <a:gd name="T15" fmla="*/ 18 h 29"/>
                <a:gd name="T16" fmla="*/ 0 w 45"/>
                <a:gd name="T17" fmla="*/ 21 h 29"/>
                <a:gd name="T18" fmla="*/ 13 w 45"/>
                <a:gd name="T1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9">
                  <a:moveTo>
                    <a:pt x="13" y="26"/>
                  </a:moveTo>
                  <a:lnTo>
                    <a:pt x="9" y="29"/>
                  </a:lnTo>
                  <a:lnTo>
                    <a:pt x="45" y="10"/>
                  </a:lnTo>
                  <a:lnTo>
                    <a:pt x="39" y="0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1" name="Freeform 226">
              <a:extLst>
                <a:ext uri="{FF2B5EF4-FFF2-40B4-BE49-F238E27FC236}">
                  <a16:creationId xmlns:a16="http://schemas.microsoft.com/office/drawing/2014/main" id="{A1095053-A030-37E9-460E-A3C41DE7A6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5" y="1823"/>
              <a:ext cx="7" cy="14"/>
            </a:xfrm>
            <a:custGeom>
              <a:avLst/>
              <a:gdLst>
                <a:gd name="T0" fmla="*/ 12 w 30"/>
                <a:gd name="T1" fmla="*/ 53 h 53"/>
                <a:gd name="T2" fmla="*/ 13 w 30"/>
                <a:gd name="T3" fmla="*/ 52 h 53"/>
                <a:gd name="T4" fmla="*/ 30 w 30"/>
                <a:gd name="T5" fmla="*/ 5 h 53"/>
                <a:gd name="T6" fmla="*/ 17 w 30"/>
                <a:gd name="T7" fmla="*/ 0 h 53"/>
                <a:gd name="T8" fmla="*/ 0 w 30"/>
                <a:gd name="T9" fmla="*/ 47 h 53"/>
                <a:gd name="T10" fmla="*/ 1 w 30"/>
                <a:gd name="T11" fmla="*/ 46 h 53"/>
                <a:gd name="T12" fmla="*/ 12 w 30"/>
                <a:gd name="T13" fmla="*/ 53 h 53"/>
                <a:gd name="T14" fmla="*/ 12 w 30"/>
                <a:gd name="T15" fmla="*/ 52 h 53"/>
                <a:gd name="T16" fmla="*/ 13 w 30"/>
                <a:gd name="T17" fmla="*/ 52 h 53"/>
                <a:gd name="T18" fmla="*/ 12 w 30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53">
                  <a:moveTo>
                    <a:pt x="12" y="53"/>
                  </a:moveTo>
                  <a:lnTo>
                    <a:pt x="13" y="52"/>
                  </a:lnTo>
                  <a:lnTo>
                    <a:pt x="30" y="5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" name="Freeform 227">
              <a:extLst>
                <a:ext uri="{FF2B5EF4-FFF2-40B4-BE49-F238E27FC236}">
                  <a16:creationId xmlns:a16="http://schemas.microsoft.com/office/drawing/2014/main" id="{3D16B799-2AB3-44AB-0BAD-3361A58F55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6" y="1835"/>
              <a:ext cx="12" cy="14"/>
            </a:xfrm>
            <a:custGeom>
              <a:avLst/>
              <a:gdLst>
                <a:gd name="T0" fmla="*/ 5 w 47"/>
                <a:gd name="T1" fmla="*/ 57 h 57"/>
                <a:gd name="T2" fmla="*/ 10 w 47"/>
                <a:gd name="T3" fmla="*/ 55 h 57"/>
                <a:gd name="T4" fmla="*/ 47 w 47"/>
                <a:gd name="T5" fmla="*/ 7 h 57"/>
                <a:gd name="T6" fmla="*/ 36 w 47"/>
                <a:gd name="T7" fmla="*/ 0 h 57"/>
                <a:gd name="T8" fmla="*/ 0 w 47"/>
                <a:gd name="T9" fmla="*/ 47 h 57"/>
                <a:gd name="T10" fmla="*/ 5 w 47"/>
                <a:gd name="T11" fmla="*/ 44 h 57"/>
                <a:gd name="T12" fmla="*/ 5 w 47"/>
                <a:gd name="T13" fmla="*/ 57 h 57"/>
                <a:gd name="T14" fmla="*/ 8 w 47"/>
                <a:gd name="T15" fmla="*/ 57 h 57"/>
                <a:gd name="T16" fmla="*/ 10 w 47"/>
                <a:gd name="T17" fmla="*/ 55 h 57"/>
                <a:gd name="T18" fmla="*/ 5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5" y="57"/>
                  </a:moveTo>
                  <a:lnTo>
                    <a:pt x="10" y="55"/>
                  </a:lnTo>
                  <a:lnTo>
                    <a:pt x="47" y="7"/>
                  </a:lnTo>
                  <a:lnTo>
                    <a:pt x="36" y="0"/>
                  </a:lnTo>
                  <a:lnTo>
                    <a:pt x="0" y="47"/>
                  </a:lnTo>
                  <a:lnTo>
                    <a:pt x="5" y="44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Freeform 228">
              <a:extLst>
                <a:ext uri="{FF2B5EF4-FFF2-40B4-BE49-F238E27FC236}">
                  <a16:creationId xmlns:a16="http://schemas.microsoft.com/office/drawing/2014/main" id="{7DA70F2E-89A2-C5D4-9023-1AB6E58E5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8" y="1846"/>
              <a:ext cx="9" cy="3"/>
            </a:xfrm>
            <a:custGeom>
              <a:avLst/>
              <a:gdLst>
                <a:gd name="T0" fmla="*/ 0 w 35"/>
                <a:gd name="T1" fmla="*/ 13 h 13"/>
                <a:gd name="T2" fmla="*/ 0 w 35"/>
                <a:gd name="T3" fmla="*/ 13 h 13"/>
                <a:gd name="T4" fmla="*/ 35 w 35"/>
                <a:gd name="T5" fmla="*/ 13 h 13"/>
                <a:gd name="T6" fmla="*/ 35 w 35"/>
                <a:gd name="T7" fmla="*/ 0 h 13"/>
                <a:gd name="T8" fmla="*/ 0 w 35"/>
                <a:gd name="T9" fmla="*/ 0 h 13"/>
                <a:gd name="T10" fmla="*/ 0 w 35"/>
                <a:gd name="T11" fmla="*/ 0 h 13"/>
                <a:gd name="T12" fmla="*/ 0 w 3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13"/>
                  </a:lnTo>
                  <a:lnTo>
                    <a:pt x="35" y="1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Freeform 229">
              <a:extLst>
                <a:ext uri="{FF2B5EF4-FFF2-40B4-BE49-F238E27FC236}">
                  <a16:creationId xmlns:a16="http://schemas.microsoft.com/office/drawing/2014/main" id="{8DF09553-1788-3B04-A163-6EA9BC16DA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0" y="1846"/>
              <a:ext cx="8" cy="3"/>
            </a:xfrm>
            <a:custGeom>
              <a:avLst/>
              <a:gdLst>
                <a:gd name="T0" fmla="*/ 13 w 36"/>
                <a:gd name="T1" fmla="*/ 8 h 13"/>
                <a:gd name="T2" fmla="*/ 7 w 36"/>
                <a:gd name="T3" fmla="*/ 13 h 13"/>
                <a:gd name="T4" fmla="*/ 36 w 36"/>
                <a:gd name="T5" fmla="*/ 13 h 13"/>
                <a:gd name="T6" fmla="*/ 36 w 36"/>
                <a:gd name="T7" fmla="*/ 0 h 13"/>
                <a:gd name="T8" fmla="*/ 7 w 36"/>
                <a:gd name="T9" fmla="*/ 0 h 13"/>
                <a:gd name="T10" fmla="*/ 0 w 36"/>
                <a:gd name="T11" fmla="*/ 5 h 13"/>
                <a:gd name="T12" fmla="*/ 7 w 36"/>
                <a:gd name="T13" fmla="*/ 0 h 13"/>
                <a:gd name="T14" fmla="*/ 1 w 36"/>
                <a:gd name="T15" fmla="*/ 0 h 13"/>
                <a:gd name="T16" fmla="*/ 0 w 36"/>
                <a:gd name="T17" fmla="*/ 5 h 13"/>
                <a:gd name="T18" fmla="*/ 13 w 36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3">
                  <a:moveTo>
                    <a:pt x="13" y="8"/>
                  </a:moveTo>
                  <a:lnTo>
                    <a:pt x="7" y="13"/>
                  </a:lnTo>
                  <a:lnTo>
                    <a:pt x="36" y="13"/>
                  </a:lnTo>
                  <a:lnTo>
                    <a:pt x="36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" name="Freeform 230">
              <a:extLst>
                <a:ext uri="{FF2B5EF4-FFF2-40B4-BE49-F238E27FC236}">
                  <a16:creationId xmlns:a16="http://schemas.microsoft.com/office/drawing/2014/main" id="{88B68886-1046-64C0-7FD3-5BA46FB3E1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" y="1847"/>
              <a:ext cx="6" cy="13"/>
            </a:xfrm>
            <a:custGeom>
              <a:avLst/>
              <a:gdLst>
                <a:gd name="T0" fmla="*/ 13 w 25"/>
                <a:gd name="T1" fmla="*/ 49 h 51"/>
                <a:gd name="T2" fmla="*/ 13 w 25"/>
                <a:gd name="T3" fmla="*/ 51 h 51"/>
                <a:gd name="T4" fmla="*/ 25 w 25"/>
                <a:gd name="T5" fmla="*/ 3 h 51"/>
                <a:gd name="T6" fmla="*/ 12 w 25"/>
                <a:gd name="T7" fmla="*/ 0 h 51"/>
                <a:gd name="T8" fmla="*/ 0 w 25"/>
                <a:gd name="T9" fmla="*/ 49 h 51"/>
                <a:gd name="T10" fmla="*/ 0 w 25"/>
                <a:gd name="T11" fmla="*/ 51 h 51"/>
                <a:gd name="T12" fmla="*/ 0 w 25"/>
                <a:gd name="T13" fmla="*/ 49 h 51"/>
                <a:gd name="T14" fmla="*/ 0 w 25"/>
                <a:gd name="T15" fmla="*/ 50 h 51"/>
                <a:gd name="T16" fmla="*/ 0 w 25"/>
                <a:gd name="T17" fmla="*/ 51 h 51"/>
                <a:gd name="T18" fmla="*/ 13 w 25"/>
                <a:gd name="T19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51">
                  <a:moveTo>
                    <a:pt x="13" y="49"/>
                  </a:moveTo>
                  <a:lnTo>
                    <a:pt x="13" y="51"/>
                  </a:lnTo>
                  <a:lnTo>
                    <a:pt x="25" y="3"/>
                  </a:lnTo>
                  <a:lnTo>
                    <a:pt x="12" y="0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Freeform 231">
              <a:extLst>
                <a:ext uri="{FF2B5EF4-FFF2-40B4-BE49-F238E27FC236}">
                  <a16:creationId xmlns:a16="http://schemas.microsoft.com/office/drawing/2014/main" id="{67D971AB-6FC2-C1E2-844F-525562E70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" y="1859"/>
              <a:ext cx="6" cy="13"/>
            </a:xfrm>
            <a:custGeom>
              <a:avLst/>
              <a:gdLst>
                <a:gd name="T0" fmla="*/ 25 w 25"/>
                <a:gd name="T1" fmla="*/ 51 h 51"/>
                <a:gd name="T2" fmla="*/ 25 w 25"/>
                <a:gd name="T3" fmla="*/ 47 h 51"/>
                <a:gd name="T4" fmla="*/ 13 w 25"/>
                <a:gd name="T5" fmla="*/ 0 h 51"/>
                <a:gd name="T6" fmla="*/ 0 w 25"/>
                <a:gd name="T7" fmla="*/ 2 h 51"/>
                <a:gd name="T8" fmla="*/ 12 w 25"/>
                <a:gd name="T9" fmla="*/ 50 h 51"/>
                <a:gd name="T10" fmla="*/ 12 w 25"/>
                <a:gd name="T11" fmla="*/ 46 h 51"/>
                <a:gd name="T12" fmla="*/ 25 w 25"/>
                <a:gd name="T13" fmla="*/ 51 h 51"/>
                <a:gd name="T14" fmla="*/ 25 w 25"/>
                <a:gd name="T15" fmla="*/ 48 h 51"/>
                <a:gd name="T16" fmla="*/ 25 w 25"/>
                <a:gd name="T17" fmla="*/ 47 h 51"/>
                <a:gd name="T18" fmla="*/ 25 w 25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51">
                  <a:moveTo>
                    <a:pt x="25" y="51"/>
                  </a:moveTo>
                  <a:lnTo>
                    <a:pt x="25" y="47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25" y="51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Freeform 232">
              <a:extLst>
                <a:ext uri="{FF2B5EF4-FFF2-40B4-BE49-F238E27FC236}">
                  <a16:creationId xmlns:a16="http://schemas.microsoft.com/office/drawing/2014/main" id="{B0784614-3ACB-D37D-98AB-861D24CB66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" y="1871"/>
              <a:ext cx="6" cy="10"/>
            </a:xfrm>
            <a:custGeom>
              <a:avLst/>
              <a:gdLst>
                <a:gd name="T0" fmla="*/ 13 w 25"/>
                <a:gd name="T1" fmla="*/ 38 h 40"/>
                <a:gd name="T2" fmla="*/ 13 w 25"/>
                <a:gd name="T3" fmla="*/ 40 h 40"/>
                <a:gd name="T4" fmla="*/ 25 w 25"/>
                <a:gd name="T5" fmla="*/ 5 h 40"/>
                <a:gd name="T6" fmla="*/ 12 w 25"/>
                <a:gd name="T7" fmla="*/ 0 h 40"/>
                <a:gd name="T8" fmla="*/ 0 w 25"/>
                <a:gd name="T9" fmla="*/ 35 h 40"/>
                <a:gd name="T10" fmla="*/ 0 w 25"/>
                <a:gd name="T11" fmla="*/ 38 h 40"/>
                <a:gd name="T12" fmla="*/ 0 w 25"/>
                <a:gd name="T13" fmla="*/ 35 h 40"/>
                <a:gd name="T14" fmla="*/ 0 w 25"/>
                <a:gd name="T15" fmla="*/ 36 h 40"/>
                <a:gd name="T16" fmla="*/ 0 w 25"/>
                <a:gd name="T17" fmla="*/ 38 h 40"/>
                <a:gd name="T18" fmla="*/ 13 w 25"/>
                <a:gd name="T1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0">
                  <a:moveTo>
                    <a:pt x="13" y="38"/>
                  </a:moveTo>
                  <a:lnTo>
                    <a:pt x="13" y="40"/>
                  </a:lnTo>
                  <a:lnTo>
                    <a:pt x="25" y="5"/>
                  </a:lnTo>
                  <a:lnTo>
                    <a:pt x="12" y="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Freeform 233">
              <a:extLst>
                <a:ext uri="{FF2B5EF4-FFF2-40B4-BE49-F238E27FC236}">
                  <a16:creationId xmlns:a16="http://schemas.microsoft.com/office/drawing/2014/main" id="{36C01491-5E69-AD23-0C1D-4DDD5B5042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0" y="1903"/>
              <a:ext cx="10" cy="14"/>
            </a:xfrm>
            <a:custGeom>
              <a:avLst/>
              <a:gdLst>
                <a:gd name="T0" fmla="*/ 14 w 37"/>
                <a:gd name="T1" fmla="*/ 51 h 52"/>
                <a:gd name="T2" fmla="*/ 12 w 37"/>
                <a:gd name="T3" fmla="*/ 52 h 52"/>
                <a:gd name="T4" fmla="*/ 37 w 37"/>
                <a:gd name="T5" fmla="*/ 5 h 52"/>
                <a:gd name="T6" fmla="*/ 27 w 37"/>
                <a:gd name="T7" fmla="*/ 0 h 52"/>
                <a:gd name="T8" fmla="*/ 2 w 37"/>
                <a:gd name="T9" fmla="*/ 47 h 52"/>
                <a:gd name="T10" fmla="*/ 0 w 37"/>
                <a:gd name="T11" fmla="*/ 48 h 52"/>
                <a:gd name="T12" fmla="*/ 2 w 37"/>
                <a:gd name="T13" fmla="*/ 47 h 52"/>
                <a:gd name="T14" fmla="*/ 0 w 37"/>
                <a:gd name="T15" fmla="*/ 47 h 52"/>
                <a:gd name="T16" fmla="*/ 0 w 37"/>
                <a:gd name="T17" fmla="*/ 48 h 52"/>
                <a:gd name="T18" fmla="*/ 14 w 37"/>
                <a:gd name="T1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2">
                  <a:moveTo>
                    <a:pt x="14" y="51"/>
                  </a:moveTo>
                  <a:lnTo>
                    <a:pt x="12" y="52"/>
                  </a:lnTo>
                  <a:lnTo>
                    <a:pt x="37" y="5"/>
                  </a:lnTo>
                  <a:lnTo>
                    <a:pt x="27" y="0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Freeform 234">
              <a:extLst>
                <a:ext uri="{FF2B5EF4-FFF2-40B4-BE49-F238E27FC236}">
                  <a16:creationId xmlns:a16="http://schemas.microsoft.com/office/drawing/2014/main" id="{BE3DCD44-E51A-4CC9-43C1-4EB5D8DCF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7" y="1916"/>
              <a:ext cx="7" cy="11"/>
            </a:xfrm>
            <a:custGeom>
              <a:avLst/>
              <a:gdLst>
                <a:gd name="T0" fmla="*/ 13 w 25"/>
                <a:gd name="T1" fmla="*/ 45 h 45"/>
                <a:gd name="T2" fmla="*/ 13 w 25"/>
                <a:gd name="T3" fmla="*/ 43 h 45"/>
                <a:gd name="T4" fmla="*/ 25 w 25"/>
                <a:gd name="T5" fmla="*/ 3 h 45"/>
                <a:gd name="T6" fmla="*/ 11 w 25"/>
                <a:gd name="T7" fmla="*/ 0 h 45"/>
                <a:gd name="T8" fmla="*/ 0 w 25"/>
                <a:gd name="T9" fmla="*/ 41 h 45"/>
                <a:gd name="T10" fmla="*/ 0 w 25"/>
                <a:gd name="T11" fmla="*/ 39 h 45"/>
                <a:gd name="T12" fmla="*/ 13 w 25"/>
                <a:gd name="T13" fmla="*/ 45 h 45"/>
                <a:gd name="T14" fmla="*/ 13 w 25"/>
                <a:gd name="T15" fmla="*/ 45 h 45"/>
                <a:gd name="T16" fmla="*/ 13 w 25"/>
                <a:gd name="T17" fmla="*/ 43 h 45"/>
                <a:gd name="T18" fmla="*/ 13 w 25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5">
                  <a:moveTo>
                    <a:pt x="13" y="45"/>
                  </a:moveTo>
                  <a:lnTo>
                    <a:pt x="13" y="4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Freeform 235">
              <a:extLst>
                <a:ext uri="{FF2B5EF4-FFF2-40B4-BE49-F238E27FC236}">
                  <a16:creationId xmlns:a16="http://schemas.microsoft.com/office/drawing/2014/main" id="{2BE413E6-16EF-9DB6-C51B-2E8DA4A902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" y="1925"/>
              <a:ext cx="8" cy="14"/>
            </a:xfrm>
            <a:custGeom>
              <a:avLst/>
              <a:gdLst>
                <a:gd name="T0" fmla="*/ 10 w 30"/>
                <a:gd name="T1" fmla="*/ 57 h 57"/>
                <a:gd name="T2" fmla="*/ 13 w 30"/>
                <a:gd name="T3" fmla="*/ 54 h 57"/>
                <a:gd name="T4" fmla="*/ 30 w 30"/>
                <a:gd name="T5" fmla="*/ 6 h 57"/>
                <a:gd name="T6" fmla="*/ 17 w 30"/>
                <a:gd name="T7" fmla="*/ 0 h 57"/>
                <a:gd name="T8" fmla="*/ 0 w 30"/>
                <a:gd name="T9" fmla="*/ 49 h 57"/>
                <a:gd name="T10" fmla="*/ 2 w 30"/>
                <a:gd name="T11" fmla="*/ 46 h 57"/>
                <a:gd name="T12" fmla="*/ 10 w 30"/>
                <a:gd name="T13" fmla="*/ 57 h 57"/>
                <a:gd name="T14" fmla="*/ 11 w 30"/>
                <a:gd name="T15" fmla="*/ 55 h 57"/>
                <a:gd name="T16" fmla="*/ 13 w 30"/>
                <a:gd name="T17" fmla="*/ 54 h 57"/>
                <a:gd name="T18" fmla="*/ 10 w 3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57">
                  <a:moveTo>
                    <a:pt x="10" y="57"/>
                  </a:moveTo>
                  <a:lnTo>
                    <a:pt x="13" y="54"/>
                  </a:lnTo>
                  <a:lnTo>
                    <a:pt x="30" y="6"/>
                  </a:lnTo>
                  <a:lnTo>
                    <a:pt x="17" y="0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10" y="57"/>
                  </a:lnTo>
                  <a:lnTo>
                    <a:pt x="11" y="55"/>
                  </a:lnTo>
                  <a:lnTo>
                    <a:pt x="13" y="54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Freeform 236">
              <a:extLst>
                <a:ext uri="{FF2B5EF4-FFF2-40B4-BE49-F238E27FC236}">
                  <a16:creationId xmlns:a16="http://schemas.microsoft.com/office/drawing/2014/main" id="{68357C70-96AA-65D9-C6B4-A44969505F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" y="1981"/>
              <a:ext cx="14" cy="3"/>
            </a:xfrm>
            <a:custGeom>
              <a:avLst/>
              <a:gdLst>
                <a:gd name="T0" fmla="*/ 0 w 54"/>
                <a:gd name="T1" fmla="*/ 13 h 13"/>
                <a:gd name="T2" fmla="*/ 0 w 54"/>
                <a:gd name="T3" fmla="*/ 13 h 13"/>
                <a:gd name="T4" fmla="*/ 54 w 54"/>
                <a:gd name="T5" fmla="*/ 13 h 13"/>
                <a:gd name="T6" fmla="*/ 54 w 54"/>
                <a:gd name="T7" fmla="*/ 0 h 13"/>
                <a:gd name="T8" fmla="*/ 0 w 54"/>
                <a:gd name="T9" fmla="*/ 0 h 13"/>
                <a:gd name="T10" fmla="*/ 0 w 54"/>
                <a:gd name="T11" fmla="*/ 0 h 13"/>
                <a:gd name="T12" fmla="*/ 0 w 5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">
                  <a:moveTo>
                    <a:pt x="0" y="13"/>
                  </a:moveTo>
                  <a:lnTo>
                    <a:pt x="0" y="13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Freeform 237">
              <a:extLst>
                <a:ext uri="{FF2B5EF4-FFF2-40B4-BE49-F238E27FC236}">
                  <a16:creationId xmlns:a16="http://schemas.microsoft.com/office/drawing/2014/main" id="{03CACAA7-CB28-0DBE-78FC-6CC4E9C39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2" y="1976"/>
              <a:ext cx="12" cy="4"/>
            </a:xfrm>
            <a:custGeom>
              <a:avLst/>
              <a:gdLst>
                <a:gd name="T0" fmla="*/ 0 w 48"/>
                <a:gd name="T1" fmla="*/ 13 h 13"/>
                <a:gd name="T2" fmla="*/ 0 w 48"/>
                <a:gd name="T3" fmla="*/ 13 h 13"/>
                <a:gd name="T4" fmla="*/ 48 w 48"/>
                <a:gd name="T5" fmla="*/ 13 h 13"/>
                <a:gd name="T6" fmla="*/ 48 w 48"/>
                <a:gd name="T7" fmla="*/ 0 h 13"/>
                <a:gd name="T8" fmla="*/ 0 w 48"/>
                <a:gd name="T9" fmla="*/ 0 h 13"/>
                <a:gd name="T10" fmla="*/ 0 w 48"/>
                <a:gd name="T11" fmla="*/ 0 h 13"/>
                <a:gd name="T12" fmla="*/ 0 w 4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">
                  <a:moveTo>
                    <a:pt x="0" y="13"/>
                  </a:moveTo>
                  <a:lnTo>
                    <a:pt x="0" y="13"/>
                  </a:lnTo>
                  <a:lnTo>
                    <a:pt x="48" y="1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Freeform 238">
              <a:extLst>
                <a:ext uri="{FF2B5EF4-FFF2-40B4-BE49-F238E27FC236}">
                  <a16:creationId xmlns:a16="http://schemas.microsoft.com/office/drawing/2014/main" id="{562CF0F8-85E4-C9C9-C1A8-1AD512CA3B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9" y="1976"/>
              <a:ext cx="13" cy="4"/>
            </a:xfrm>
            <a:custGeom>
              <a:avLst/>
              <a:gdLst>
                <a:gd name="T0" fmla="*/ 0 w 53"/>
                <a:gd name="T1" fmla="*/ 13 h 13"/>
                <a:gd name="T2" fmla="*/ 0 w 53"/>
                <a:gd name="T3" fmla="*/ 13 h 13"/>
                <a:gd name="T4" fmla="*/ 53 w 53"/>
                <a:gd name="T5" fmla="*/ 13 h 13"/>
                <a:gd name="T6" fmla="*/ 53 w 53"/>
                <a:gd name="T7" fmla="*/ 0 h 13"/>
                <a:gd name="T8" fmla="*/ 0 w 53"/>
                <a:gd name="T9" fmla="*/ 0 h 13"/>
                <a:gd name="T10" fmla="*/ 0 w 53"/>
                <a:gd name="T11" fmla="*/ 0 h 13"/>
                <a:gd name="T12" fmla="*/ 0 w 5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3">
                  <a:moveTo>
                    <a:pt x="0" y="13"/>
                  </a:moveTo>
                  <a:lnTo>
                    <a:pt x="0" y="13"/>
                  </a:lnTo>
                  <a:lnTo>
                    <a:pt x="53" y="1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Freeform 239">
              <a:extLst>
                <a:ext uri="{FF2B5EF4-FFF2-40B4-BE49-F238E27FC236}">
                  <a16:creationId xmlns:a16="http://schemas.microsoft.com/office/drawing/2014/main" id="{1BDE45E5-C3B0-E726-AD9D-DC98F863F0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1" y="1798"/>
              <a:ext cx="363" cy="48"/>
            </a:xfrm>
            <a:custGeom>
              <a:avLst/>
              <a:gdLst>
                <a:gd name="T0" fmla="*/ 11 w 1455"/>
                <a:gd name="T1" fmla="*/ 193 h 193"/>
                <a:gd name="T2" fmla="*/ 0 w 1455"/>
                <a:gd name="T3" fmla="*/ 142 h 193"/>
                <a:gd name="T4" fmla="*/ 45 w 1455"/>
                <a:gd name="T5" fmla="*/ 124 h 193"/>
                <a:gd name="T6" fmla="*/ 89 w 1455"/>
                <a:gd name="T7" fmla="*/ 108 h 193"/>
                <a:gd name="T8" fmla="*/ 134 w 1455"/>
                <a:gd name="T9" fmla="*/ 92 h 193"/>
                <a:gd name="T10" fmla="*/ 178 w 1455"/>
                <a:gd name="T11" fmla="*/ 78 h 193"/>
                <a:gd name="T12" fmla="*/ 223 w 1455"/>
                <a:gd name="T13" fmla="*/ 65 h 193"/>
                <a:gd name="T14" fmla="*/ 267 w 1455"/>
                <a:gd name="T15" fmla="*/ 54 h 193"/>
                <a:gd name="T16" fmla="*/ 312 w 1455"/>
                <a:gd name="T17" fmla="*/ 44 h 193"/>
                <a:gd name="T18" fmla="*/ 358 w 1455"/>
                <a:gd name="T19" fmla="*/ 33 h 193"/>
                <a:gd name="T20" fmla="*/ 402 w 1455"/>
                <a:gd name="T21" fmla="*/ 25 h 193"/>
                <a:gd name="T22" fmla="*/ 447 w 1455"/>
                <a:gd name="T23" fmla="*/ 19 h 193"/>
                <a:gd name="T24" fmla="*/ 493 w 1455"/>
                <a:gd name="T25" fmla="*/ 14 h 193"/>
                <a:gd name="T26" fmla="*/ 537 w 1455"/>
                <a:gd name="T27" fmla="*/ 8 h 193"/>
                <a:gd name="T28" fmla="*/ 583 w 1455"/>
                <a:gd name="T29" fmla="*/ 4 h 193"/>
                <a:gd name="T30" fmla="*/ 629 w 1455"/>
                <a:gd name="T31" fmla="*/ 2 h 193"/>
                <a:gd name="T32" fmla="*/ 674 w 1455"/>
                <a:gd name="T33" fmla="*/ 0 h 193"/>
                <a:gd name="T34" fmla="*/ 719 w 1455"/>
                <a:gd name="T35" fmla="*/ 0 h 193"/>
                <a:gd name="T36" fmla="*/ 765 w 1455"/>
                <a:gd name="T37" fmla="*/ 0 h 193"/>
                <a:gd name="T38" fmla="*/ 811 w 1455"/>
                <a:gd name="T39" fmla="*/ 3 h 193"/>
                <a:gd name="T40" fmla="*/ 856 w 1455"/>
                <a:gd name="T41" fmla="*/ 6 h 193"/>
                <a:gd name="T42" fmla="*/ 902 w 1455"/>
                <a:gd name="T43" fmla="*/ 8 h 193"/>
                <a:gd name="T44" fmla="*/ 947 w 1455"/>
                <a:gd name="T45" fmla="*/ 14 h 193"/>
                <a:gd name="T46" fmla="*/ 993 w 1455"/>
                <a:gd name="T47" fmla="*/ 19 h 193"/>
                <a:gd name="T48" fmla="*/ 1039 w 1455"/>
                <a:gd name="T49" fmla="*/ 25 h 193"/>
                <a:gd name="T50" fmla="*/ 1085 w 1455"/>
                <a:gd name="T51" fmla="*/ 32 h 193"/>
                <a:gd name="T52" fmla="*/ 1131 w 1455"/>
                <a:gd name="T53" fmla="*/ 41 h 193"/>
                <a:gd name="T54" fmla="*/ 1178 w 1455"/>
                <a:gd name="T55" fmla="*/ 49 h 193"/>
                <a:gd name="T56" fmla="*/ 1224 w 1455"/>
                <a:gd name="T57" fmla="*/ 59 h 193"/>
                <a:gd name="T58" fmla="*/ 1270 w 1455"/>
                <a:gd name="T59" fmla="*/ 70 h 193"/>
                <a:gd name="T60" fmla="*/ 1316 w 1455"/>
                <a:gd name="T61" fmla="*/ 82 h 193"/>
                <a:gd name="T62" fmla="*/ 1362 w 1455"/>
                <a:gd name="T63" fmla="*/ 94 h 193"/>
                <a:gd name="T64" fmla="*/ 1409 w 1455"/>
                <a:gd name="T65" fmla="*/ 107 h 193"/>
                <a:gd name="T66" fmla="*/ 1455 w 1455"/>
                <a:gd name="T67" fmla="*/ 121 h 193"/>
                <a:gd name="T68" fmla="*/ 1443 w 1455"/>
                <a:gd name="T69" fmla="*/ 175 h 193"/>
                <a:gd name="T70" fmla="*/ 11 w 1455"/>
                <a:gd name="T7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5" h="193">
                  <a:moveTo>
                    <a:pt x="11" y="193"/>
                  </a:moveTo>
                  <a:lnTo>
                    <a:pt x="0" y="142"/>
                  </a:lnTo>
                  <a:lnTo>
                    <a:pt x="45" y="124"/>
                  </a:lnTo>
                  <a:lnTo>
                    <a:pt x="89" y="108"/>
                  </a:lnTo>
                  <a:lnTo>
                    <a:pt x="134" y="92"/>
                  </a:lnTo>
                  <a:lnTo>
                    <a:pt x="178" y="78"/>
                  </a:lnTo>
                  <a:lnTo>
                    <a:pt x="223" y="65"/>
                  </a:lnTo>
                  <a:lnTo>
                    <a:pt x="267" y="54"/>
                  </a:lnTo>
                  <a:lnTo>
                    <a:pt x="312" y="44"/>
                  </a:lnTo>
                  <a:lnTo>
                    <a:pt x="358" y="33"/>
                  </a:lnTo>
                  <a:lnTo>
                    <a:pt x="402" y="25"/>
                  </a:lnTo>
                  <a:lnTo>
                    <a:pt x="447" y="19"/>
                  </a:lnTo>
                  <a:lnTo>
                    <a:pt x="493" y="14"/>
                  </a:lnTo>
                  <a:lnTo>
                    <a:pt x="537" y="8"/>
                  </a:lnTo>
                  <a:lnTo>
                    <a:pt x="583" y="4"/>
                  </a:lnTo>
                  <a:lnTo>
                    <a:pt x="629" y="2"/>
                  </a:lnTo>
                  <a:lnTo>
                    <a:pt x="674" y="0"/>
                  </a:lnTo>
                  <a:lnTo>
                    <a:pt x="719" y="0"/>
                  </a:lnTo>
                  <a:lnTo>
                    <a:pt x="765" y="0"/>
                  </a:lnTo>
                  <a:lnTo>
                    <a:pt x="811" y="3"/>
                  </a:lnTo>
                  <a:lnTo>
                    <a:pt x="856" y="6"/>
                  </a:lnTo>
                  <a:lnTo>
                    <a:pt x="902" y="8"/>
                  </a:lnTo>
                  <a:lnTo>
                    <a:pt x="947" y="14"/>
                  </a:lnTo>
                  <a:lnTo>
                    <a:pt x="993" y="19"/>
                  </a:lnTo>
                  <a:lnTo>
                    <a:pt x="1039" y="25"/>
                  </a:lnTo>
                  <a:lnTo>
                    <a:pt x="1085" y="32"/>
                  </a:lnTo>
                  <a:lnTo>
                    <a:pt x="1131" y="41"/>
                  </a:lnTo>
                  <a:lnTo>
                    <a:pt x="1178" y="49"/>
                  </a:lnTo>
                  <a:lnTo>
                    <a:pt x="1224" y="59"/>
                  </a:lnTo>
                  <a:lnTo>
                    <a:pt x="1270" y="70"/>
                  </a:lnTo>
                  <a:lnTo>
                    <a:pt x="1316" y="82"/>
                  </a:lnTo>
                  <a:lnTo>
                    <a:pt x="1362" y="94"/>
                  </a:lnTo>
                  <a:lnTo>
                    <a:pt x="1409" y="107"/>
                  </a:lnTo>
                  <a:lnTo>
                    <a:pt x="1455" y="121"/>
                  </a:lnTo>
                  <a:lnTo>
                    <a:pt x="1443" y="175"/>
                  </a:lnTo>
                  <a:lnTo>
                    <a:pt x="11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5" name="Freeform 240">
              <a:extLst>
                <a:ext uri="{FF2B5EF4-FFF2-40B4-BE49-F238E27FC236}">
                  <a16:creationId xmlns:a16="http://schemas.microsoft.com/office/drawing/2014/main" id="{2BDF8C1E-DF53-40CF-F0A7-4886ECEB11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1" y="1798"/>
              <a:ext cx="363" cy="48"/>
            </a:xfrm>
            <a:custGeom>
              <a:avLst/>
              <a:gdLst>
                <a:gd name="T0" fmla="*/ 11 w 1455"/>
                <a:gd name="T1" fmla="*/ 193 h 193"/>
                <a:gd name="T2" fmla="*/ 0 w 1455"/>
                <a:gd name="T3" fmla="*/ 142 h 193"/>
                <a:gd name="T4" fmla="*/ 0 w 1455"/>
                <a:gd name="T5" fmla="*/ 142 h 193"/>
                <a:gd name="T6" fmla="*/ 45 w 1455"/>
                <a:gd name="T7" fmla="*/ 124 h 193"/>
                <a:gd name="T8" fmla="*/ 89 w 1455"/>
                <a:gd name="T9" fmla="*/ 108 h 193"/>
                <a:gd name="T10" fmla="*/ 134 w 1455"/>
                <a:gd name="T11" fmla="*/ 92 h 193"/>
                <a:gd name="T12" fmla="*/ 178 w 1455"/>
                <a:gd name="T13" fmla="*/ 78 h 193"/>
                <a:gd name="T14" fmla="*/ 223 w 1455"/>
                <a:gd name="T15" fmla="*/ 65 h 193"/>
                <a:gd name="T16" fmla="*/ 267 w 1455"/>
                <a:gd name="T17" fmla="*/ 54 h 193"/>
                <a:gd name="T18" fmla="*/ 312 w 1455"/>
                <a:gd name="T19" fmla="*/ 44 h 193"/>
                <a:gd name="T20" fmla="*/ 358 w 1455"/>
                <a:gd name="T21" fmla="*/ 33 h 193"/>
                <a:gd name="T22" fmla="*/ 402 w 1455"/>
                <a:gd name="T23" fmla="*/ 25 h 193"/>
                <a:gd name="T24" fmla="*/ 447 w 1455"/>
                <a:gd name="T25" fmla="*/ 19 h 193"/>
                <a:gd name="T26" fmla="*/ 493 w 1455"/>
                <a:gd name="T27" fmla="*/ 14 h 193"/>
                <a:gd name="T28" fmla="*/ 537 w 1455"/>
                <a:gd name="T29" fmla="*/ 8 h 193"/>
                <a:gd name="T30" fmla="*/ 583 w 1455"/>
                <a:gd name="T31" fmla="*/ 4 h 193"/>
                <a:gd name="T32" fmla="*/ 629 w 1455"/>
                <a:gd name="T33" fmla="*/ 2 h 193"/>
                <a:gd name="T34" fmla="*/ 674 w 1455"/>
                <a:gd name="T35" fmla="*/ 0 h 193"/>
                <a:gd name="T36" fmla="*/ 719 w 1455"/>
                <a:gd name="T37" fmla="*/ 0 h 193"/>
                <a:gd name="T38" fmla="*/ 765 w 1455"/>
                <a:gd name="T39" fmla="*/ 0 h 193"/>
                <a:gd name="T40" fmla="*/ 811 w 1455"/>
                <a:gd name="T41" fmla="*/ 3 h 193"/>
                <a:gd name="T42" fmla="*/ 856 w 1455"/>
                <a:gd name="T43" fmla="*/ 6 h 193"/>
                <a:gd name="T44" fmla="*/ 902 w 1455"/>
                <a:gd name="T45" fmla="*/ 8 h 193"/>
                <a:gd name="T46" fmla="*/ 947 w 1455"/>
                <a:gd name="T47" fmla="*/ 14 h 193"/>
                <a:gd name="T48" fmla="*/ 993 w 1455"/>
                <a:gd name="T49" fmla="*/ 19 h 193"/>
                <a:gd name="T50" fmla="*/ 1039 w 1455"/>
                <a:gd name="T51" fmla="*/ 25 h 193"/>
                <a:gd name="T52" fmla="*/ 1085 w 1455"/>
                <a:gd name="T53" fmla="*/ 32 h 193"/>
                <a:gd name="T54" fmla="*/ 1131 w 1455"/>
                <a:gd name="T55" fmla="*/ 41 h 193"/>
                <a:gd name="T56" fmla="*/ 1178 w 1455"/>
                <a:gd name="T57" fmla="*/ 49 h 193"/>
                <a:gd name="T58" fmla="*/ 1224 w 1455"/>
                <a:gd name="T59" fmla="*/ 59 h 193"/>
                <a:gd name="T60" fmla="*/ 1270 w 1455"/>
                <a:gd name="T61" fmla="*/ 70 h 193"/>
                <a:gd name="T62" fmla="*/ 1316 w 1455"/>
                <a:gd name="T63" fmla="*/ 82 h 193"/>
                <a:gd name="T64" fmla="*/ 1362 w 1455"/>
                <a:gd name="T65" fmla="*/ 94 h 193"/>
                <a:gd name="T66" fmla="*/ 1409 w 1455"/>
                <a:gd name="T67" fmla="*/ 107 h 193"/>
                <a:gd name="T68" fmla="*/ 1455 w 1455"/>
                <a:gd name="T69" fmla="*/ 121 h 193"/>
                <a:gd name="T70" fmla="*/ 1443 w 1455"/>
                <a:gd name="T71" fmla="*/ 175 h 193"/>
                <a:gd name="T72" fmla="*/ 11 w 1455"/>
                <a:gd name="T7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5" h="193">
                  <a:moveTo>
                    <a:pt x="11" y="193"/>
                  </a:moveTo>
                  <a:lnTo>
                    <a:pt x="0" y="142"/>
                  </a:lnTo>
                  <a:lnTo>
                    <a:pt x="45" y="124"/>
                  </a:lnTo>
                  <a:lnTo>
                    <a:pt x="89" y="108"/>
                  </a:lnTo>
                  <a:lnTo>
                    <a:pt x="134" y="92"/>
                  </a:lnTo>
                  <a:lnTo>
                    <a:pt x="178" y="78"/>
                  </a:lnTo>
                  <a:lnTo>
                    <a:pt x="223" y="65"/>
                  </a:lnTo>
                  <a:lnTo>
                    <a:pt x="267" y="54"/>
                  </a:lnTo>
                  <a:lnTo>
                    <a:pt x="312" y="44"/>
                  </a:lnTo>
                  <a:lnTo>
                    <a:pt x="358" y="33"/>
                  </a:lnTo>
                  <a:lnTo>
                    <a:pt x="402" y="25"/>
                  </a:lnTo>
                  <a:lnTo>
                    <a:pt x="447" y="19"/>
                  </a:lnTo>
                  <a:lnTo>
                    <a:pt x="493" y="14"/>
                  </a:lnTo>
                  <a:lnTo>
                    <a:pt x="537" y="8"/>
                  </a:lnTo>
                  <a:lnTo>
                    <a:pt x="583" y="4"/>
                  </a:lnTo>
                  <a:lnTo>
                    <a:pt x="629" y="2"/>
                  </a:lnTo>
                  <a:lnTo>
                    <a:pt x="674" y="0"/>
                  </a:lnTo>
                  <a:lnTo>
                    <a:pt x="719" y="0"/>
                  </a:lnTo>
                  <a:lnTo>
                    <a:pt x="765" y="0"/>
                  </a:lnTo>
                  <a:lnTo>
                    <a:pt x="811" y="3"/>
                  </a:lnTo>
                  <a:lnTo>
                    <a:pt x="856" y="6"/>
                  </a:lnTo>
                  <a:lnTo>
                    <a:pt x="902" y="8"/>
                  </a:lnTo>
                  <a:lnTo>
                    <a:pt x="947" y="14"/>
                  </a:lnTo>
                  <a:lnTo>
                    <a:pt x="993" y="19"/>
                  </a:lnTo>
                  <a:lnTo>
                    <a:pt x="1039" y="25"/>
                  </a:lnTo>
                  <a:lnTo>
                    <a:pt x="1085" y="32"/>
                  </a:lnTo>
                  <a:lnTo>
                    <a:pt x="1131" y="41"/>
                  </a:lnTo>
                  <a:lnTo>
                    <a:pt x="1178" y="49"/>
                  </a:lnTo>
                  <a:lnTo>
                    <a:pt x="1224" y="59"/>
                  </a:lnTo>
                  <a:lnTo>
                    <a:pt x="1270" y="70"/>
                  </a:lnTo>
                  <a:lnTo>
                    <a:pt x="1316" y="82"/>
                  </a:lnTo>
                  <a:lnTo>
                    <a:pt x="1362" y="94"/>
                  </a:lnTo>
                  <a:lnTo>
                    <a:pt x="1409" y="107"/>
                  </a:lnTo>
                  <a:lnTo>
                    <a:pt x="1455" y="121"/>
                  </a:lnTo>
                  <a:lnTo>
                    <a:pt x="1443" y="175"/>
                  </a:lnTo>
                  <a:lnTo>
                    <a:pt x="11" y="193"/>
                  </a:lnTo>
                </a:path>
              </a:pathLst>
            </a:cu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Freeform 241">
              <a:extLst>
                <a:ext uri="{FF2B5EF4-FFF2-40B4-BE49-F238E27FC236}">
                  <a16:creationId xmlns:a16="http://schemas.microsoft.com/office/drawing/2014/main" id="{ED0DF7EF-92A0-E963-F21F-03AD4E6D6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7" y="1682"/>
              <a:ext cx="87" cy="152"/>
            </a:xfrm>
            <a:custGeom>
              <a:avLst/>
              <a:gdLst>
                <a:gd name="T0" fmla="*/ 137 w 348"/>
                <a:gd name="T1" fmla="*/ 610 h 610"/>
                <a:gd name="T2" fmla="*/ 0 w 348"/>
                <a:gd name="T3" fmla="*/ 70 h 610"/>
                <a:gd name="T4" fmla="*/ 14 w 348"/>
                <a:gd name="T5" fmla="*/ 64 h 610"/>
                <a:gd name="T6" fmla="*/ 27 w 348"/>
                <a:gd name="T7" fmla="*/ 57 h 610"/>
                <a:gd name="T8" fmla="*/ 43 w 348"/>
                <a:gd name="T9" fmla="*/ 51 h 610"/>
                <a:gd name="T10" fmla="*/ 58 w 348"/>
                <a:gd name="T11" fmla="*/ 46 h 610"/>
                <a:gd name="T12" fmla="*/ 73 w 348"/>
                <a:gd name="T13" fmla="*/ 40 h 610"/>
                <a:gd name="T14" fmla="*/ 89 w 348"/>
                <a:gd name="T15" fmla="*/ 35 h 610"/>
                <a:gd name="T16" fmla="*/ 105 w 348"/>
                <a:gd name="T17" fmla="*/ 31 h 610"/>
                <a:gd name="T18" fmla="*/ 120 w 348"/>
                <a:gd name="T19" fmla="*/ 26 h 610"/>
                <a:gd name="T20" fmla="*/ 136 w 348"/>
                <a:gd name="T21" fmla="*/ 22 h 610"/>
                <a:gd name="T22" fmla="*/ 152 w 348"/>
                <a:gd name="T23" fmla="*/ 18 h 610"/>
                <a:gd name="T24" fmla="*/ 168 w 348"/>
                <a:gd name="T25" fmla="*/ 15 h 610"/>
                <a:gd name="T26" fmla="*/ 183 w 348"/>
                <a:gd name="T27" fmla="*/ 12 h 610"/>
                <a:gd name="T28" fmla="*/ 198 w 348"/>
                <a:gd name="T29" fmla="*/ 9 h 610"/>
                <a:gd name="T30" fmla="*/ 213 w 348"/>
                <a:gd name="T31" fmla="*/ 5 h 610"/>
                <a:gd name="T32" fmla="*/ 228 w 348"/>
                <a:gd name="T33" fmla="*/ 2 h 610"/>
                <a:gd name="T34" fmla="*/ 242 w 348"/>
                <a:gd name="T35" fmla="*/ 0 h 610"/>
                <a:gd name="T36" fmla="*/ 348 w 348"/>
                <a:gd name="T37" fmla="*/ 538 h 610"/>
                <a:gd name="T38" fmla="*/ 337 w 348"/>
                <a:gd name="T39" fmla="*/ 541 h 610"/>
                <a:gd name="T40" fmla="*/ 324 w 348"/>
                <a:gd name="T41" fmla="*/ 545 h 610"/>
                <a:gd name="T42" fmla="*/ 312 w 348"/>
                <a:gd name="T43" fmla="*/ 547 h 610"/>
                <a:gd name="T44" fmla="*/ 297 w 348"/>
                <a:gd name="T45" fmla="*/ 551 h 610"/>
                <a:gd name="T46" fmla="*/ 284 w 348"/>
                <a:gd name="T47" fmla="*/ 555 h 610"/>
                <a:gd name="T48" fmla="*/ 270 w 348"/>
                <a:gd name="T49" fmla="*/ 559 h 610"/>
                <a:gd name="T50" fmla="*/ 257 w 348"/>
                <a:gd name="T51" fmla="*/ 564 h 610"/>
                <a:gd name="T52" fmla="*/ 242 w 348"/>
                <a:gd name="T53" fmla="*/ 568 h 610"/>
                <a:gd name="T54" fmla="*/ 228 w 348"/>
                <a:gd name="T55" fmla="*/ 574 h 610"/>
                <a:gd name="T56" fmla="*/ 213 w 348"/>
                <a:gd name="T57" fmla="*/ 577 h 610"/>
                <a:gd name="T58" fmla="*/ 200 w 348"/>
                <a:gd name="T59" fmla="*/ 583 h 610"/>
                <a:gd name="T60" fmla="*/ 187 w 348"/>
                <a:gd name="T61" fmla="*/ 588 h 610"/>
                <a:gd name="T62" fmla="*/ 174 w 348"/>
                <a:gd name="T63" fmla="*/ 593 h 610"/>
                <a:gd name="T64" fmla="*/ 161 w 348"/>
                <a:gd name="T65" fmla="*/ 598 h 610"/>
                <a:gd name="T66" fmla="*/ 149 w 348"/>
                <a:gd name="T67" fmla="*/ 605 h 610"/>
                <a:gd name="T68" fmla="*/ 137 w 348"/>
                <a:gd name="T69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8" h="610">
                  <a:moveTo>
                    <a:pt x="137" y="610"/>
                  </a:moveTo>
                  <a:lnTo>
                    <a:pt x="0" y="70"/>
                  </a:lnTo>
                  <a:lnTo>
                    <a:pt x="14" y="64"/>
                  </a:lnTo>
                  <a:lnTo>
                    <a:pt x="27" y="57"/>
                  </a:lnTo>
                  <a:lnTo>
                    <a:pt x="43" y="51"/>
                  </a:lnTo>
                  <a:lnTo>
                    <a:pt x="58" y="46"/>
                  </a:lnTo>
                  <a:lnTo>
                    <a:pt x="73" y="40"/>
                  </a:lnTo>
                  <a:lnTo>
                    <a:pt x="89" y="35"/>
                  </a:lnTo>
                  <a:lnTo>
                    <a:pt x="105" y="31"/>
                  </a:lnTo>
                  <a:lnTo>
                    <a:pt x="120" y="26"/>
                  </a:lnTo>
                  <a:lnTo>
                    <a:pt x="136" y="22"/>
                  </a:lnTo>
                  <a:lnTo>
                    <a:pt x="152" y="18"/>
                  </a:lnTo>
                  <a:lnTo>
                    <a:pt x="168" y="15"/>
                  </a:lnTo>
                  <a:lnTo>
                    <a:pt x="183" y="12"/>
                  </a:lnTo>
                  <a:lnTo>
                    <a:pt x="198" y="9"/>
                  </a:lnTo>
                  <a:lnTo>
                    <a:pt x="213" y="5"/>
                  </a:lnTo>
                  <a:lnTo>
                    <a:pt x="228" y="2"/>
                  </a:lnTo>
                  <a:lnTo>
                    <a:pt x="242" y="0"/>
                  </a:lnTo>
                  <a:lnTo>
                    <a:pt x="348" y="538"/>
                  </a:lnTo>
                  <a:lnTo>
                    <a:pt x="337" y="541"/>
                  </a:lnTo>
                  <a:lnTo>
                    <a:pt x="324" y="545"/>
                  </a:lnTo>
                  <a:lnTo>
                    <a:pt x="312" y="547"/>
                  </a:lnTo>
                  <a:lnTo>
                    <a:pt x="297" y="551"/>
                  </a:lnTo>
                  <a:lnTo>
                    <a:pt x="284" y="555"/>
                  </a:lnTo>
                  <a:lnTo>
                    <a:pt x="270" y="559"/>
                  </a:lnTo>
                  <a:lnTo>
                    <a:pt x="257" y="564"/>
                  </a:lnTo>
                  <a:lnTo>
                    <a:pt x="242" y="568"/>
                  </a:lnTo>
                  <a:lnTo>
                    <a:pt x="228" y="574"/>
                  </a:lnTo>
                  <a:lnTo>
                    <a:pt x="213" y="577"/>
                  </a:lnTo>
                  <a:lnTo>
                    <a:pt x="200" y="583"/>
                  </a:lnTo>
                  <a:lnTo>
                    <a:pt x="187" y="588"/>
                  </a:lnTo>
                  <a:lnTo>
                    <a:pt x="174" y="593"/>
                  </a:lnTo>
                  <a:lnTo>
                    <a:pt x="161" y="598"/>
                  </a:lnTo>
                  <a:lnTo>
                    <a:pt x="149" y="605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Freeform 242">
              <a:extLst>
                <a:ext uri="{FF2B5EF4-FFF2-40B4-BE49-F238E27FC236}">
                  <a16:creationId xmlns:a16="http://schemas.microsoft.com/office/drawing/2014/main" id="{CE9B2898-AB1B-7DDA-28B8-DA51186B9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7" y="1682"/>
              <a:ext cx="87" cy="152"/>
            </a:xfrm>
            <a:custGeom>
              <a:avLst/>
              <a:gdLst>
                <a:gd name="T0" fmla="*/ 137 w 348"/>
                <a:gd name="T1" fmla="*/ 610 h 610"/>
                <a:gd name="T2" fmla="*/ 0 w 348"/>
                <a:gd name="T3" fmla="*/ 70 h 610"/>
                <a:gd name="T4" fmla="*/ 0 w 348"/>
                <a:gd name="T5" fmla="*/ 70 h 610"/>
                <a:gd name="T6" fmla="*/ 14 w 348"/>
                <a:gd name="T7" fmla="*/ 64 h 610"/>
                <a:gd name="T8" fmla="*/ 27 w 348"/>
                <a:gd name="T9" fmla="*/ 57 h 610"/>
                <a:gd name="T10" fmla="*/ 43 w 348"/>
                <a:gd name="T11" fmla="*/ 51 h 610"/>
                <a:gd name="T12" fmla="*/ 58 w 348"/>
                <a:gd name="T13" fmla="*/ 46 h 610"/>
                <a:gd name="T14" fmla="*/ 73 w 348"/>
                <a:gd name="T15" fmla="*/ 40 h 610"/>
                <a:gd name="T16" fmla="*/ 89 w 348"/>
                <a:gd name="T17" fmla="*/ 35 h 610"/>
                <a:gd name="T18" fmla="*/ 105 w 348"/>
                <a:gd name="T19" fmla="*/ 31 h 610"/>
                <a:gd name="T20" fmla="*/ 120 w 348"/>
                <a:gd name="T21" fmla="*/ 26 h 610"/>
                <a:gd name="T22" fmla="*/ 136 w 348"/>
                <a:gd name="T23" fmla="*/ 22 h 610"/>
                <a:gd name="T24" fmla="*/ 152 w 348"/>
                <a:gd name="T25" fmla="*/ 18 h 610"/>
                <a:gd name="T26" fmla="*/ 168 w 348"/>
                <a:gd name="T27" fmla="*/ 15 h 610"/>
                <a:gd name="T28" fmla="*/ 183 w 348"/>
                <a:gd name="T29" fmla="*/ 12 h 610"/>
                <a:gd name="T30" fmla="*/ 198 w 348"/>
                <a:gd name="T31" fmla="*/ 9 h 610"/>
                <a:gd name="T32" fmla="*/ 213 w 348"/>
                <a:gd name="T33" fmla="*/ 5 h 610"/>
                <a:gd name="T34" fmla="*/ 228 w 348"/>
                <a:gd name="T35" fmla="*/ 2 h 610"/>
                <a:gd name="T36" fmla="*/ 242 w 348"/>
                <a:gd name="T37" fmla="*/ 0 h 610"/>
                <a:gd name="T38" fmla="*/ 348 w 348"/>
                <a:gd name="T39" fmla="*/ 538 h 610"/>
                <a:gd name="T40" fmla="*/ 348 w 348"/>
                <a:gd name="T41" fmla="*/ 538 h 610"/>
                <a:gd name="T42" fmla="*/ 337 w 348"/>
                <a:gd name="T43" fmla="*/ 541 h 610"/>
                <a:gd name="T44" fmla="*/ 324 w 348"/>
                <a:gd name="T45" fmla="*/ 545 h 610"/>
                <a:gd name="T46" fmla="*/ 312 w 348"/>
                <a:gd name="T47" fmla="*/ 547 h 610"/>
                <a:gd name="T48" fmla="*/ 297 w 348"/>
                <a:gd name="T49" fmla="*/ 551 h 610"/>
                <a:gd name="T50" fmla="*/ 284 w 348"/>
                <a:gd name="T51" fmla="*/ 555 h 610"/>
                <a:gd name="T52" fmla="*/ 270 w 348"/>
                <a:gd name="T53" fmla="*/ 559 h 610"/>
                <a:gd name="T54" fmla="*/ 257 w 348"/>
                <a:gd name="T55" fmla="*/ 564 h 610"/>
                <a:gd name="T56" fmla="*/ 242 w 348"/>
                <a:gd name="T57" fmla="*/ 568 h 610"/>
                <a:gd name="T58" fmla="*/ 228 w 348"/>
                <a:gd name="T59" fmla="*/ 574 h 610"/>
                <a:gd name="T60" fmla="*/ 213 w 348"/>
                <a:gd name="T61" fmla="*/ 577 h 610"/>
                <a:gd name="T62" fmla="*/ 200 w 348"/>
                <a:gd name="T63" fmla="*/ 583 h 610"/>
                <a:gd name="T64" fmla="*/ 187 w 348"/>
                <a:gd name="T65" fmla="*/ 588 h 610"/>
                <a:gd name="T66" fmla="*/ 174 w 348"/>
                <a:gd name="T67" fmla="*/ 593 h 610"/>
                <a:gd name="T68" fmla="*/ 161 w 348"/>
                <a:gd name="T69" fmla="*/ 598 h 610"/>
                <a:gd name="T70" fmla="*/ 149 w 348"/>
                <a:gd name="T71" fmla="*/ 605 h 610"/>
                <a:gd name="T72" fmla="*/ 137 w 348"/>
                <a:gd name="T73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8" h="610">
                  <a:moveTo>
                    <a:pt x="137" y="610"/>
                  </a:moveTo>
                  <a:lnTo>
                    <a:pt x="0" y="70"/>
                  </a:lnTo>
                  <a:lnTo>
                    <a:pt x="14" y="64"/>
                  </a:lnTo>
                  <a:lnTo>
                    <a:pt x="27" y="57"/>
                  </a:lnTo>
                  <a:lnTo>
                    <a:pt x="43" y="51"/>
                  </a:lnTo>
                  <a:lnTo>
                    <a:pt x="58" y="46"/>
                  </a:lnTo>
                  <a:lnTo>
                    <a:pt x="73" y="40"/>
                  </a:lnTo>
                  <a:lnTo>
                    <a:pt x="89" y="35"/>
                  </a:lnTo>
                  <a:lnTo>
                    <a:pt x="105" y="31"/>
                  </a:lnTo>
                  <a:lnTo>
                    <a:pt x="120" y="26"/>
                  </a:lnTo>
                  <a:lnTo>
                    <a:pt x="136" y="22"/>
                  </a:lnTo>
                  <a:lnTo>
                    <a:pt x="152" y="18"/>
                  </a:lnTo>
                  <a:lnTo>
                    <a:pt x="168" y="15"/>
                  </a:lnTo>
                  <a:lnTo>
                    <a:pt x="183" y="12"/>
                  </a:lnTo>
                  <a:lnTo>
                    <a:pt x="198" y="9"/>
                  </a:lnTo>
                  <a:lnTo>
                    <a:pt x="213" y="5"/>
                  </a:lnTo>
                  <a:lnTo>
                    <a:pt x="228" y="2"/>
                  </a:lnTo>
                  <a:lnTo>
                    <a:pt x="242" y="0"/>
                  </a:lnTo>
                  <a:lnTo>
                    <a:pt x="348" y="538"/>
                  </a:lnTo>
                  <a:lnTo>
                    <a:pt x="337" y="541"/>
                  </a:lnTo>
                  <a:lnTo>
                    <a:pt x="324" y="545"/>
                  </a:lnTo>
                  <a:lnTo>
                    <a:pt x="312" y="547"/>
                  </a:lnTo>
                  <a:lnTo>
                    <a:pt x="297" y="551"/>
                  </a:lnTo>
                  <a:lnTo>
                    <a:pt x="284" y="555"/>
                  </a:lnTo>
                  <a:lnTo>
                    <a:pt x="270" y="559"/>
                  </a:lnTo>
                  <a:lnTo>
                    <a:pt x="257" y="564"/>
                  </a:lnTo>
                  <a:lnTo>
                    <a:pt x="242" y="568"/>
                  </a:lnTo>
                  <a:lnTo>
                    <a:pt x="228" y="574"/>
                  </a:lnTo>
                  <a:lnTo>
                    <a:pt x="213" y="577"/>
                  </a:lnTo>
                  <a:lnTo>
                    <a:pt x="200" y="583"/>
                  </a:lnTo>
                  <a:lnTo>
                    <a:pt x="187" y="588"/>
                  </a:lnTo>
                  <a:lnTo>
                    <a:pt x="174" y="593"/>
                  </a:lnTo>
                  <a:lnTo>
                    <a:pt x="161" y="598"/>
                  </a:lnTo>
                  <a:lnTo>
                    <a:pt x="149" y="605"/>
                  </a:lnTo>
                  <a:lnTo>
                    <a:pt x="137" y="610"/>
                  </a:lnTo>
                </a:path>
              </a:pathLst>
            </a:custGeom>
            <a:solidFill>
              <a:srgbClr val="B2B2B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8" name="Freeform 243">
              <a:extLst>
                <a:ext uri="{FF2B5EF4-FFF2-40B4-BE49-F238E27FC236}">
                  <a16:creationId xmlns:a16="http://schemas.microsoft.com/office/drawing/2014/main" id="{ADB4A664-6906-9E6D-6DE8-75E25DCB49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4" y="1666"/>
              <a:ext cx="74" cy="142"/>
            </a:xfrm>
            <a:custGeom>
              <a:avLst/>
              <a:gdLst>
                <a:gd name="T0" fmla="*/ 60 w 299"/>
                <a:gd name="T1" fmla="*/ 568 h 568"/>
                <a:gd name="T2" fmla="*/ 0 w 299"/>
                <a:gd name="T3" fmla="*/ 27 h 568"/>
                <a:gd name="T4" fmla="*/ 14 w 299"/>
                <a:gd name="T5" fmla="*/ 24 h 568"/>
                <a:gd name="T6" fmla="*/ 30 w 299"/>
                <a:gd name="T7" fmla="*/ 22 h 568"/>
                <a:gd name="T8" fmla="*/ 47 w 299"/>
                <a:gd name="T9" fmla="*/ 18 h 568"/>
                <a:gd name="T10" fmla="*/ 64 w 299"/>
                <a:gd name="T11" fmla="*/ 15 h 568"/>
                <a:gd name="T12" fmla="*/ 81 w 299"/>
                <a:gd name="T13" fmla="*/ 13 h 568"/>
                <a:gd name="T14" fmla="*/ 100 w 299"/>
                <a:gd name="T15" fmla="*/ 11 h 568"/>
                <a:gd name="T16" fmla="*/ 118 w 299"/>
                <a:gd name="T17" fmla="*/ 9 h 568"/>
                <a:gd name="T18" fmla="*/ 138 w 299"/>
                <a:gd name="T19" fmla="*/ 6 h 568"/>
                <a:gd name="T20" fmla="*/ 156 w 299"/>
                <a:gd name="T21" fmla="*/ 5 h 568"/>
                <a:gd name="T22" fmla="*/ 174 w 299"/>
                <a:gd name="T23" fmla="*/ 3 h 568"/>
                <a:gd name="T24" fmla="*/ 193 w 299"/>
                <a:gd name="T25" fmla="*/ 2 h 568"/>
                <a:gd name="T26" fmla="*/ 211 w 299"/>
                <a:gd name="T27" fmla="*/ 1 h 568"/>
                <a:gd name="T28" fmla="*/ 228 w 299"/>
                <a:gd name="T29" fmla="*/ 0 h 568"/>
                <a:gd name="T30" fmla="*/ 245 w 299"/>
                <a:gd name="T31" fmla="*/ 0 h 568"/>
                <a:gd name="T32" fmla="*/ 261 w 299"/>
                <a:gd name="T33" fmla="*/ 0 h 568"/>
                <a:gd name="T34" fmla="*/ 275 w 299"/>
                <a:gd name="T35" fmla="*/ 0 h 568"/>
                <a:gd name="T36" fmla="*/ 299 w 299"/>
                <a:gd name="T37" fmla="*/ 539 h 568"/>
                <a:gd name="T38" fmla="*/ 287 w 299"/>
                <a:gd name="T39" fmla="*/ 539 h 568"/>
                <a:gd name="T40" fmla="*/ 273 w 299"/>
                <a:gd name="T41" fmla="*/ 541 h 568"/>
                <a:gd name="T42" fmla="*/ 258 w 299"/>
                <a:gd name="T43" fmla="*/ 542 h 568"/>
                <a:gd name="T44" fmla="*/ 244 w 299"/>
                <a:gd name="T45" fmla="*/ 543 h 568"/>
                <a:gd name="T46" fmla="*/ 228 w 299"/>
                <a:gd name="T47" fmla="*/ 545 h 568"/>
                <a:gd name="T48" fmla="*/ 211 w 299"/>
                <a:gd name="T49" fmla="*/ 546 h 568"/>
                <a:gd name="T50" fmla="*/ 195 w 299"/>
                <a:gd name="T51" fmla="*/ 548 h 568"/>
                <a:gd name="T52" fmla="*/ 178 w 299"/>
                <a:gd name="T53" fmla="*/ 550 h 568"/>
                <a:gd name="T54" fmla="*/ 163 w 299"/>
                <a:gd name="T55" fmla="*/ 552 h 568"/>
                <a:gd name="T56" fmla="*/ 145 w 299"/>
                <a:gd name="T57" fmla="*/ 555 h 568"/>
                <a:gd name="T58" fmla="*/ 130 w 299"/>
                <a:gd name="T59" fmla="*/ 558 h 568"/>
                <a:gd name="T60" fmla="*/ 114 w 299"/>
                <a:gd name="T61" fmla="*/ 559 h 568"/>
                <a:gd name="T62" fmla="*/ 100 w 299"/>
                <a:gd name="T63" fmla="*/ 562 h 568"/>
                <a:gd name="T64" fmla="*/ 85 w 299"/>
                <a:gd name="T65" fmla="*/ 564 h 568"/>
                <a:gd name="T66" fmla="*/ 72 w 299"/>
                <a:gd name="T67" fmla="*/ 565 h 568"/>
                <a:gd name="T68" fmla="*/ 60 w 299"/>
                <a:gd name="T6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568">
                  <a:moveTo>
                    <a:pt x="60" y="568"/>
                  </a:moveTo>
                  <a:lnTo>
                    <a:pt x="0" y="27"/>
                  </a:lnTo>
                  <a:lnTo>
                    <a:pt x="14" y="24"/>
                  </a:lnTo>
                  <a:lnTo>
                    <a:pt x="30" y="22"/>
                  </a:lnTo>
                  <a:lnTo>
                    <a:pt x="47" y="18"/>
                  </a:lnTo>
                  <a:lnTo>
                    <a:pt x="64" y="15"/>
                  </a:lnTo>
                  <a:lnTo>
                    <a:pt x="81" y="13"/>
                  </a:lnTo>
                  <a:lnTo>
                    <a:pt x="100" y="11"/>
                  </a:lnTo>
                  <a:lnTo>
                    <a:pt x="118" y="9"/>
                  </a:lnTo>
                  <a:lnTo>
                    <a:pt x="138" y="6"/>
                  </a:lnTo>
                  <a:lnTo>
                    <a:pt x="156" y="5"/>
                  </a:lnTo>
                  <a:lnTo>
                    <a:pt x="174" y="3"/>
                  </a:lnTo>
                  <a:lnTo>
                    <a:pt x="193" y="2"/>
                  </a:lnTo>
                  <a:lnTo>
                    <a:pt x="211" y="1"/>
                  </a:lnTo>
                  <a:lnTo>
                    <a:pt x="228" y="0"/>
                  </a:lnTo>
                  <a:lnTo>
                    <a:pt x="245" y="0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99" y="539"/>
                  </a:lnTo>
                  <a:lnTo>
                    <a:pt x="287" y="539"/>
                  </a:lnTo>
                  <a:lnTo>
                    <a:pt x="273" y="541"/>
                  </a:lnTo>
                  <a:lnTo>
                    <a:pt x="258" y="542"/>
                  </a:lnTo>
                  <a:lnTo>
                    <a:pt x="244" y="543"/>
                  </a:lnTo>
                  <a:lnTo>
                    <a:pt x="228" y="545"/>
                  </a:lnTo>
                  <a:lnTo>
                    <a:pt x="211" y="546"/>
                  </a:lnTo>
                  <a:lnTo>
                    <a:pt x="195" y="548"/>
                  </a:lnTo>
                  <a:lnTo>
                    <a:pt x="178" y="550"/>
                  </a:lnTo>
                  <a:lnTo>
                    <a:pt x="163" y="552"/>
                  </a:lnTo>
                  <a:lnTo>
                    <a:pt x="145" y="555"/>
                  </a:lnTo>
                  <a:lnTo>
                    <a:pt x="130" y="558"/>
                  </a:lnTo>
                  <a:lnTo>
                    <a:pt x="114" y="559"/>
                  </a:lnTo>
                  <a:lnTo>
                    <a:pt x="100" y="562"/>
                  </a:lnTo>
                  <a:lnTo>
                    <a:pt x="85" y="564"/>
                  </a:lnTo>
                  <a:lnTo>
                    <a:pt x="72" y="565"/>
                  </a:lnTo>
                  <a:lnTo>
                    <a:pt x="60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9" name="Freeform 244">
              <a:extLst>
                <a:ext uri="{FF2B5EF4-FFF2-40B4-BE49-F238E27FC236}">
                  <a16:creationId xmlns:a16="http://schemas.microsoft.com/office/drawing/2014/main" id="{B8E80753-902E-840A-E7CE-B47C639211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4" y="1666"/>
              <a:ext cx="74" cy="142"/>
            </a:xfrm>
            <a:custGeom>
              <a:avLst/>
              <a:gdLst>
                <a:gd name="T0" fmla="*/ 60 w 299"/>
                <a:gd name="T1" fmla="*/ 568 h 568"/>
                <a:gd name="T2" fmla="*/ 0 w 299"/>
                <a:gd name="T3" fmla="*/ 27 h 568"/>
                <a:gd name="T4" fmla="*/ 0 w 299"/>
                <a:gd name="T5" fmla="*/ 27 h 568"/>
                <a:gd name="T6" fmla="*/ 14 w 299"/>
                <a:gd name="T7" fmla="*/ 24 h 568"/>
                <a:gd name="T8" fmla="*/ 30 w 299"/>
                <a:gd name="T9" fmla="*/ 22 h 568"/>
                <a:gd name="T10" fmla="*/ 47 w 299"/>
                <a:gd name="T11" fmla="*/ 18 h 568"/>
                <a:gd name="T12" fmla="*/ 64 w 299"/>
                <a:gd name="T13" fmla="*/ 15 h 568"/>
                <a:gd name="T14" fmla="*/ 81 w 299"/>
                <a:gd name="T15" fmla="*/ 13 h 568"/>
                <a:gd name="T16" fmla="*/ 100 w 299"/>
                <a:gd name="T17" fmla="*/ 11 h 568"/>
                <a:gd name="T18" fmla="*/ 118 w 299"/>
                <a:gd name="T19" fmla="*/ 9 h 568"/>
                <a:gd name="T20" fmla="*/ 138 w 299"/>
                <a:gd name="T21" fmla="*/ 6 h 568"/>
                <a:gd name="T22" fmla="*/ 156 w 299"/>
                <a:gd name="T23" fmla="*/ 5 h 568"/>
                <a:gd name="T24" fmla="*/ 174 w 299"/>
                <a:gd name="T25" fmla="*/ 3 h 568"/>
                <a:gd name="T26" fmla="*/ 193 w 299"/>
                <a:gd name="T27" fmla="*/ 2 h 568"/>
                <a:gd name="T28" fmla="*/ 211 w 299"/>
                <a:gd name="T29" fmla="*/ 1 h 568"/>
                <a:gd name="T30" fmla="*/ 228 w 299"/>
                <a:gd name="T31" fmla="*/ 0 h 568"/>
                <a:gd name="T32" fmla="*/ 245 w 299"/>
                <a:gd name="T33" fmla="*/ 0 h 568"/>
                <a:gd name="T34" fmla="*/ 261 w 299"/>
                <a:gd name="T35" fmla="*/ 0 h 568"/>
                <a:gd name="T36" fmla="*/ 275 w 299"/>
                <a:gd name="T37" fmla="*/ 0 h 568"/>
                <a:gd name="T38" fmla="*/ 299 w 299"/>
                <a:gd name="T39" fmla="*/ 539 h 568"/>
                <a:gd name="T40" fmla="*/ 299 w 299"/>
                <a:gd name="T41" fmla="*/ 539 h 568"/>
                <a:gd name="T42" fmla="*/ 287 w 299"/>
                <a:gd name="T43" fmla="*/ 539 h 568"/>
                <a:gd name="T44" fmla="*/ 273 w 299"/>
                <a:gd name="T45" fmla="*/ 541 h 568"/>
                <a:gd name="T46" fmla="*/ 258 w 299"/>
                <a:gd name="T47" fmla="*/ 542 h 568"/>
                <a:gd name="T48" fmla="*/ 244 w 299"/>
                <a:gd name="T49" fmla="*/ 543 h 568"/>
                <a:gd name="T50" fmla="*/ 228 w 299"/>
                <a:gd name="T51" fmla="*/ 545 h 568"/>
                <a:gd name="T52" fmla="*/ 211 w 299"/>
                <a:gd name="T53" fmla="*/ 546 h 568"/>
                <a:gd name="T54" fmla="*/ 195 w 299"/>
                <a:gd name="T55" fmla="*/ 548 h 568"/>
                <a:gd name="T56" fmla="*/ 178 w 299"/>
                <a:gd name="T57" fmla="*/ 550 h 568"/>
                <a:gd name="T58" fmla="*/ 163 w 299"/>
                <a:gd name="T59" fmla="*/ 552 h 568"/>
                <a:gd name="T60" fmla="*/ 145 w 299"/>
                <a:gd name="T61" fmla="*/ 555 h 568"/>
                <a:gd name="T62" fmla="*/ 130 w 299"/>
                <a:gd name="T63" fmla="*/ 558 h 568"/>
                <a:gd name="T64" fmla="*/ 114 w 299"/>
                <a:gd name="T65" fmla="*/ 559 h 568"/>
                <a:gd name="T66" fmla="*/ 100 w 299"/>
                <a:gd name="T67" fmla="*/ 562 h 568"/>
                <a:gd name="T68" fmla="*/ 85 w 299"/>
                <a:gd name="T69" fmla="*/ 564 h 568"/>
                <a:gd name="T70" fmla="*/ 72 w 299"/>
                <a:gd name="T71" fmla="*/ 565 h 568"/>
                <a:gd name="T72" fmla="*/ 60 w 299"/>
                <a:gd name="T7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9" h="568">
                  <a:moveTo>
                    <a:pt x="60" y="568"/>
                  </a:moveTo>
                  <a:lnTo>
                    <a:pt x="0" y="27"/>
                  </a:lnTo>
                  <a:lnTo>
                    <a:pt x="14" y="24"/>
                  </a:lnTo>
                  <a:lnTo>
                    <a:pt x="30" y="22"/>
                  </a:lnTo>
                  <a:lnTo>
                    <a:pt x="47" y="18"/>
                  </a:lnTo>
                  <a:lnTo>
                    <a:pt x="64" y="15"/>
                  </a:lnTo>
                  <a:lnTo>
                    <a:pt x="81" y="13"/>
                  </a:lnTo>
                  <a:lnTo>
                    <a:pt x="100" y="11"/>
                  </a:lnTo>
                  <a:lnTo>
                    <a:pt x="118" y="9"/>
                  </a:lnTo>
                  <a:lnTo>
                    <a:pt x="138" y="6"/>
                  </a:lnTo>
                  <a:lnTo>
                    <a:pt x="156" y="5"/>
                  </a:lnTo>
                  <a:lnTo>
                    <a:pt x="174" y="3"/>
                  </a:lnTo>
                  <a:lnTo>
                    <a:pt x="193" y="2"/>
                  </a:lnTo>
                  <a:lnTo>
                    <a:pt x="211" y="1"/>
                  </a:lnTo>
                  <a:lnTo>
                    <a:pt x="228" y="0"/>
                  </a:lnTo>
                  <a:lnTo>
                    <a:pt x="245" y="0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99" y="539"/>
                  </a:lnTo>
                  <a:lnTo>
                    <a:pt x="287" y="539"/>
                  </a:lnTo>
                  <a:lnTo>
                    <a:pt x="273" y="541"/>
                  </a:lnTo>
                  <a:lnTo>
                    <a:pt x="258" y="542"/>
                  </a:lnTo>
                  <a:lnTo>
                    <a:pt x="244" y="543"/>
                  </a:lnTo>
                  <a:lnTo>
                    <a:pt x="228" y="545"/>
                  </a:lnTo>
                  <a:lnTo>
                    <a:pt x="211" y="546"/>
                  </a:lnTo>
                  <a:lnTo>
                    <a:pt x="195" y="548"/>
                  </a:lnTo>
                  <a:lnTo>
                    <a:pt x="178" y="550"/>
                  </a:lnTo>
                  <a:lnTo>
                    <a:pt x="163" y="552"/>
                  </a:lnTo>
                  <a:lnTo>
                    <a:pt x="145" y="555"/>
                  </a:lnTo>
                  <a:lnTo>
                    <a:pt x="130" y="558"/>
                  </a:lnTo>
                  <a:lnTo>
                    <a:pt x="114" y="559"/>
                  </a:lnTo>
                  <a:lnTo>
                    <a:pt x="100" y="562"/>
                  </a:lnTo>
                  <a:lnTo>
                    <a:pt x="85" y="564"/>
                  </a:lnTo>
                  <a:lnTo>
                    <a:pt x="72" y="565"/>
                  </a:lnTo>
                  <a:lnTo>
                    <a:pt x="60" y="568"/>
                  </a:lnTo>
                </a:path>
              </a:pathLst>
            </a:custGeom>
            <a:solidFill>
              <a:srgbClr val="B2B2B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0" name="Freeform 245">
              <a:extLst>
                <a:ext uri="{FF2B5EF4-FFF2-40B4-BE49-F238E27FC236}">
                  <a16:creationId xmlns:a16="http://schemas.microsoft.com/office/drawing/2014/main" id="{C55BCDB7-087D-C5E1-B6A5-59A62487E3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9" y="1679"/>
              <a:ext cx="87" cy="150"/>
            </a:xfrm>
            <a:custGeom>
              <a:avLst/>
              <a:gdLst>
                <a:gd name="T0" fmla="*/ 0 w 350"/>
                <a:gd name="T1" fmla="*/ 535 h 600"/>
                <a:gd name="T2" fmla="*/ 106 w 350"/>
                <a:gd name="T3" fmla="*/ 0 h 600"/>
                <a:gd name="T4" fmla="*/ 120 w 350"/>
                <a:gd name="T5" fmla="*/ 2 h 600"/>
                <a:gd name="T6" fmla="*/ 135 w 350"/>
                <a:gd name="T7" fmla="*/ 3 h 600"/>
                <a:gd name="T8" fmla="*/ 150 w 350"/>
                <a:gd name="T9" fmla="*/ 4 h 600"/>
                <a:gd name="T10" fmla="*/ 166 w 350"/>
                <a:gd name="T11" fmla="*/ 7 h 600"/>
                <a:gd name="T12" fmla="*/ 182 w 350"/>
                <a:gd name="T13" fmla="*/ 11 h 600"/>
                <a:gd name="T14" fmla="*/ 198 w 350"/>
                <a:gd name="T15" fmla="*/ 13 h 600"/>
                <a:gd name="T16" fmla="*/ 215 w 350"/>
                <a:gd name="T17" fmla="*/ 17 h 600"/>
                <a:gd name="T18" fmla="*/ 230 w 350"/>
                <a:gd name="T19" fmla="*/ 23 h 600"/>
                <a:gd name="T20" fmla="*/ 246 w 350"/>
                <a:gd name="T21" fmla="*/ 26 h 600"/>
                <a:gd name="T22" fmla="*/ 262 w 350"/>
                <a:gd name="T23" fmla="*/ 32 h 600"/>
                <a:gd name="T24" fmla="*/ 278 w 350"/>
                <a:gd name="T25" fmla="*/ 36 h 600"/>
                <a:gd name="T26" fmla="*/ 293 w 350"/>
                <a:gd name="T27" fmla="*/ 41 h 600"/>
                <a:gd name="T28" fmla="*/ 308 w 350"/>
                <a:gd name="T29" fmla="*/ 46 h 600"/>
                <a:gd name="T30" fmla="*/ 322 w 350"/>
                <a:gd name="T31" fmla="*/ 51 h 600"/>
                <a:gd name="T32" fmla="*/ 337 w 350"/>
                <a:gd name="T33" fmla="*/ 55 h 600"/>
                <a:gd name="T34" fmla="*/ 350 w 350"/>
                <a:gd name="T35" fmla="*/ 61 h 600"/>
                <a:gd name="T36" fmla="*/ 215 w 350"/>
                <a:gd name="T37" fmla="*/ 600 h 600"/>
                <a:gd name="T38" fmla="*/ 203 w 350"/>
                <a:gd name="T39" fmla="*/ 598 h 600"/>
                <a:gd name="T40" fmla="*/ 191 w 350"/>
                <a:gd name="T41" fmla="*/ 594 h 600"/>
                <a:gd name="T42" fmla="*/ 178 w 350"/>
                <a:gd name="T43" fmla="*/ 590 h 600"/>
                <a:gd name="T44" fmla="*/ 165 w 350"/>
                <a:gd name="T45" fmla="*/ 585 h 600"/>
                <a:gd name="T46" fmla="*/ 150 w 350"/>
                <a:gd name="T47" fmla="*/ 581 h 600"/>
                <a:gd name="T48" fmla="*/ 136 w 350"/>
                <a:gd name="T49" fmla="*/ 575 h 600"/>
                <a:gd name="T50" fmla="*/ 122 w 350"/>
                <a:gd name="T51" fmla="*/ 571 h 600"/>
                <a:gd name="T52" fmla="*/ 107 w 350"/>
                <a:gd name="T53" fmla="*/ 566 h 600"/>
                <a:gd name="T54" fmla="*/ 93 w 350"/>
                <a:gd name="T55" fmla="*/ 561 h 600"/>
                <a:gd name="T56" fmla="*/ 78 w 350"/>
                <a:gd name="T57" fmla="*/ 557 h 600"/>
                <a:gd name="T58" fmla="*/ 64 w 350"/>
                <a:gd name="T59" fmla="*/ 552 h 600"/>
                <a:gd name="T60" fmla="*/ 50 w 350"/>
                <a:gd name="T61" fmla="*/ 548 h 600"/>
                <a:gd name="T62" fmla="*/ 36 w 350"/>
                <a:gd name="T63" fmla="*/ 544 h 600"/>
                <a:gd name="T64" fmla="*/ 23 w 350"/>
                <a:gd name="T65" fmla="*/ 540 h 600"/>
                <a:gd name="T66" fmla="*/ 12 w 350"/>
                <a:gd name="T67" fmla="*/ 537 h 600"/>
                <a:gd name="T68" fmla="*/ 0 w 350"/>
                <a:gd name="T69" fmla="*/ 5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0" h="600">
                  <a:moveTo>
                    <a:pt x="0" y="535"/>
                  </a:moveTo>
                  <a:lnTo>
                    <a:pt x="106" y="0"/>
                  </a:lnTo>
                  <a:lnTo>
                    <a:pt x="120" y="2"/>
                  </a:lnTo>
                  <a:lnTo>
                    <a:pt x="135" y="3"/>
                  </a:lnTo>
                  <a:lnTo>
                    <a:pt x="150" y="4"/>
                  </a:lnTo>
                  <a:lnTo>
                    <a:pt x="166" y="7"/>
                  </a:lnTo>
                  <a:lnTo>
                    <a:pt x="182" y="11"/>
                  </a:lnTo>
                  <a:lnTo>
                    <a:pt x="198" y="13"/>
                  </a:lnTo>
                  <a:lnTo>
                    <a:pt x="215" y="17"/>
                  </a:lnTo>
                  <a:lnTo>
                    <a:pt x="230" y="23"/>
                  </a:lnTo>
                  <a:lnTo>
                    <a:pt x="246" y="26"/>
                  </a:lnTo>
                  <a:lnTo>
                    <a:pt x="262" y="32"/>
                  </a:lnTo>
                  <a:lnTo>
                    <a:pt x="278" y="36"/>
                  </a:lnTo>
                  <a:lnTo>
                    <a:pt x="293" y="41"/>
                  </a:lnTo>
                  <a:lnTo>
                    <a:pt x="308" y="46"/>
                  </a:lnTo>
                  <a:lnTo>
                    <a:pt x="322" y="51"/>
                  </a:lnTo>
                  <a:lnTo>
                    <a:pt x="337" y="55"/>
                  </a:lnTo>
                  <a:lnTo>
                    <a:pt x="350" y="61"/>
                  </a:lnTo>
                  <a:lnTo>
                    <a:pt x="215" y="600"/>
                  </a:lnTo>
                  <a:lnTo>
                    <a:pt x="203" y="598"/>
                  </a:lnTo>
                  <a:lnTo>
                    <a:pt x="191" y="594"/>
                  </a:lnTo>
                  <a:lnTo>
                    <a:pt x="178" y="590"/>
                  </a:lnTo>
                  <a:lnTo>
                    <a:pt x="165" y="585"/>
                  </a:lnTo>
                  <a:lnTo>
                    <a:pt x="150" y="581"/>
                  </a:lnTo>
                  <a:lnTo>
                    <a:pt x="136" y="575"/>
                  </a:lnTo>
                  <a:lnTo>
                    <a:pt x="122" y="571"/>
                  </a:lnTo>
                  <a:lnTo>
                    <a:pt x="107" y="566"/>
                  </a:lnTo>
                  <a:lnTo>
                    <a:pt x="93" y="561"/>
                  </a:lnTo>
                  <a:lnTo>
                    <a:pt x="78" y="557"/>
                  </a:lnTo>
                  <a:lnTo>
                    <a:pt x="64" y="552"/>
                  </a:lnTo>
                  <a:lnTo>
                    <a:pt x="50" y="548"/>
                  </a:lnTo>
                  <a:lnTo>
                    <a:pt x="36" y="544"/>
                  </a:lnTo>
                  <a:lnTo>
                    <a:pt x="23" y="540"/>
                  </a:lnTo>
                  <a:lnTo>
                    <a:pt x="12" y="537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1" name="Freeform 246">
              <a:extLst>
                <a:ext uri="{FF2B5EF4-FFF2-40B4-BE49-F238E27FC236}">
                  <a16:creationId xmlns:a16="http://schemas.microsoft.com/office/drawing/2014/main" id="{02847F0C-63DD-36BB-C3E3-64A89472CD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9" y="1679"/>
              <a:ext cx="87" cy="150"/>
            </a:xfrm>
            <a:custGeom>
              <a:avLst/>
              <a:gdLst>
                <a:gd name="T0" fmla="*/ 0 w 350"/>
                <a:gd name="T1" fmla="*/ 535 h 600"/>
                <a:gd name="T2" fmla="*/ 106 w 350"/>
                <a:gd name="T3" fmla="*/ 0 h 600"/>
                <a:gd name="T4" fmla="*/ 106 w 350"/>
                <a:gd name="T5" fmla="*/ 0 h 600"/>
                <a:gd name="T6" fmla="*/ 120 w 350"/>
                <a:gd name="T7" fmla="*/ 2 h 600"/>
                <a:gd name="T8" fmla="*/ 135 w 350"/>
                <a:gd name="T9" fmla="*/ 3 h 600"/>
                <a:gd name="T10" fmla="*/ 150 w 350"/>
                <a:gd name="T11" fmla="*/ 4 h 600"/>
                <a:gd name="T12" fmla="*/ 166 w 350"/>
                <a:gd name="T13" fmla="*/ 7 h 600"/>
                <a:gd name="T14" fmla="*/ 182 w 350"/>
                <a:gd name="T15" fmla="*/ 11 h 600"/>
                <a:gd name="T16" fmla="*/ 198 w 350"/>
                <a:gd name="T17" fmla="*/ 13 h 600"/>
                <a:gd name="T18" fmla="*/ 215 w 350"/>
                <a:gd name="T19" fmla="*/ 17 h 600"/>
                <a:gd name="T20" fmla="*/ 230 w 350"/>
                <a:gd name="T21" fmla="*/ 23 h 600"/>
                <a:gd name="T22" fmla="*/ 246 w 350"/>
                <a:gd name="T23" fmla="*/ 26 h 600"/>
                <a:gd name="T24" fmla="*/ 262 w 350"/>
                <a:gd name="T25" fmla="*/ 32 h 600"/>
                <a:gd name="T26" fmla="*/ 278 w 350"/>
                <a:gd name="T27" fmla="*/ 36 h 600"/>
                <a:gd name="T28" fmla="*/ 293 w 350"/>
                <a:gd name="T29" fmla="*/ 41 h 600"/>
                <a:gd name="T30" fmla="*/ 308 w 350"/>
                <a:gd name="T31" fmla="*/ 46 h 600"/>
                <a:gd name="T32" fmla="*/ 322 w 350"/>
                <a:gd name="T33" fmla="*/ 51 h 600"/>
                <a:gd name="T34" fmla="*/ 337 w 350"/>
                <a:gd name="T35" fmla="*/ 55 h 600"/>
                <a:gd name="T36" fmla="*/ 350 w 350"/>
                <a:gd name="T37" fmla="*/ 61 h 600"/>
                <a:gd name="T38" fmla="*/ 215 w 350"/>
                <a:gd name="T39" fmla="*/ 600 h 600"/>
                <a:gd name="T40" fmla="*/ 215 w 350"/>
                <a:gd name="T41" fmla="*/ 600 h 600"/>
                <a:gd name="T42" fmla="*/ 203 w 350"/>
                <a:gd name="T43" fmla="*/ 598 h 600"/>
                <a:gd name="T44" fmla="*/ 191 w 350"/>
                <a:gd name="T45" fmla="*/ 594 h 600"/>
                <a:gd name="T46" fmla="*/ 178 w 350"/>
                <a:gd name="T47" fmla="*/ 590 h 600"/>
                <a:gd name="T48" fmla="*/ 165 w 350"/>
                <a:gd name="T49" fmla="*/ 585 h 600"/>
                <a:gd name="T50" fmla="*/ 150 w 350"/>
                <a:gd name="T51" fmla="*/ 581 h 600"/>
                <a:gd name="T52" fmla="*/ 136 w 350"/>
                <a:gd name="T53" fmla="*/ 575 h 600"/>
                <a:gd name="T54" fmla="*/ 122 w 350"/>
                <a:gd name="T55" fmla="*/ 571 h 600"/>
                <a:gd name="T56" fmla="*/ 107 w 350"/>
                <a:gd name="T57" fmla="*/ 566 h 600"/>
                <a:gd name="T58" fmla="*/ 93 w 350"/>
                <a:gd name="T59" fmla="*/ 561 h 600"/>
                <a:gd name="T60" fmla="*/ 78 w 350"/>
                <a:gd name="T61" fmla="*/ 557 h 600"/>
                <a:gd name="T62" fmla="*/ 64 w 350"/>
                <a:gd name="T63" fmla="*/ 552 h 600"/>
                <a:gd name="T64" fmla="*/ 50 w 350"/>
                <a:gd name="T65" fmla="*/ 548 h 600"/>
                <a:gd name="T66" fmla="*/ 36 w 350"/>
                <a:gd name="T67" fmla="*/ 544 h 600"/>
                <a:gd name="T68" fmla="*/ 23 w 350"/>
                <a:gd name="T69" fmla="*/ 540 h 600"/>
                <a:gd name="T70" fmla="*/ 12 w 350"/>
                <a:gd name="T71" fmla="*/ 537 h 600"/>
                <a:gd name="T72" fmla="*/ 0 w 350"/>
                <a:gd name="T73" fmla="*/ 5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" h="600">
                  <a:moveTo>
                    <a:pt x="0" y="535"/>
                  </a:moveTo>
                  <a:lnTo>
                    <a:pt x="106" y="0"/>
                  </a:lnTo>
                  <a:lnTo>
                    <a:pt x="120" y="2"/>
                  </a:lnTo>
                  <a:lnTo>
                    <a:pt x="135" y="3"/>
                  </a:lnTo>
                  <a:lnTo>
                    <a:pt x="150" y="4"/>
                  </a:lnTo>
                  <a:lnTo>
                    <a:pt x="166" y="7"/>
                  </a:lnTo>
                  <a:lnTo>
                    <a:pt x="182" y="11"/>
                  </a:lnTo>
                  <a:lnTo>
                    <a:pt x="198" y="13"/>
                  </a:lnTo>
                  <a:lnTo>
                    <a:pt x="215" y="17"/>
                  </a:lnTo>
                  <a:lnTo>
                    <a:pt x="230" y="23"/>
                  </a:lnTo>
                  <a:lnTo>
                    <a:pt x="246" y="26"/>
                  </a:lnTo>
                  <a:lnTo>
                    <a:pt x="262" y="32"/>
                  </a:lnTo>
                  <a:lnTo>
                    <a:pt x="278" y="36"/>
                  </a:lnTo>
                  <a:lnTo>
                    <a:pt x="293" y="41"/>
                  </a:lnTo>
                  <a:lnTo>
                    <a:pt x="308" y="46"/>
                  </a:lnTo>
                  <a:lnTo>
                    <a:pt x="322" y="51"/>
                  </a:lnTo>
                  <a:lnTo>
                    <a:pt x="337" y="55"/>
                  </a:lnTo>
                  <a:lnTo>
                    <a:pt x="350" y="61"/>
                  </a:lnTo>
                  <a:lnTo>
                    <a:pt x="215" y="600"/>
                  </a:lnTo>
                  <a:lnTo>
                    <a:pt x="203" y="598"/>
                  </a:lnTo>
                  <a:lnTo>
                    <a:pt x="191" y="594"/>
                  </a:lnTo>
                  <a:lnTo>
                    <a:pt x="178" y="590"/>
                  </a:lnTo>
                  <a:lnTo>
                    <a:pt x="165" y="585"/>
                  </a:lnTo>
                  <a:lnTo>
                    <a:pt x="150" y="581"/>
                  </a:lnTo>
                  <a:lnTo>
                    <a:pt x="136" y="575"/>
                  </a:lnTo>
                  <a:lnTo>
                    <a:pt x="122" y="571"/>
                  </a:lnTo>
                  <a:lnTo>
                    <a:pt x="107" y="566"/>
                  </a:lnTo>
                  <a:lnTo>
                    <a:pt x="93" y="561"/>
                  </a:lnTo>
                  <a:lnTo>
                    <a:pt x="78" y="557"/>
                  </a:lnTo>
                  <a:lnTo>
                    <a:pt x="64" y="552"/>
                  </a:lnTo>
                  <a:lnTo>
                    <a:pt x="50" y="548"/>
                  </a:lnTo>
                  <a:lnTo>
                    <a:pt x="36" y="544"/>
                  </a:lnTo>
                  <a:lnTo>
                    <a:pt x="23" y="540"/>
                  </a:lnTo>
                  <a:lnTo>
                    <a:pt x="12" y="537"/>
                  </a:lnTo>
                  <a:lnTo>
                    <a:pt x="0" y="535"/>
                  </a:lnTo>
                </a:path>
              </a:pathLst>
            </a:custGeom>
            <a:solidFill>
              <a:srgbClr val="B2B2B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2" name="Freeform 247">
              <a:extLst>
                <a:ext uri="{FF2B5EF4-FFF2-40B4-BE49-F238E27FC236}">
                  <a16:creationId xmlns:a16="http://schemas.microsoft.com/office/drawing/2014/main" id="{59833FD6-AE37-7000-3F05-F3AF8E671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" y="1664"/>
              <a:ext cx="70" cy="140"/>
            </a:xfrm>
            <a:custGeom>
              <a:avLst/>
              <a:gdLst>
                <a:gd name="T0" fmla="*/ 0 w 279"/>
                <a:gd name="T1" fmla="*/ 541 h 562"/>
                <a:gd name="T2" fmla="*/ 19 w 279"/>
                <a:gd name="T3" fmla="*/ 4 h 562"/>
                <a:gd name="T4" fmla="*/ 33 w 279"/>
                <a:gd name="T5" fmla="*/ 3 h 562"/>
                <a:gd name="T6" fmla="*/ 49 w 279"/>
                <a:gd name="T7" fmla="*/ 1 h 562"/>
                <a:gd name="T8" fmla="*/ 64 w 279"/>
                <a:gd name="T9" fmla="*/ 1 h 562"/>
                <a:gd name="T10" fmla="*/ 80 w 279"/>
                <a:gd name="T11" fmla="*/ 1 h 562"/>
                <a:gd name="T12" fmla="*/ 97 w 279"/>
                <a:gd name="T13" fmla="*/ 0 h 562"/>
                <a:gd name="T14" fmla="*/ 114 w 279"/>
                <a:gd name="T15" fmla="*/ 0 h 562"/>
                <a:gd name="T16" fmla="*/ 133 w 279"/>
                <a:gd name="T17" fmla="*/ 0 h 562"/>
                <a:gd name="T18" fmla="*/ 150 w 279"/>
                <a:gd name="T19" fmla="*/ 1 h 562"/>
                <a:gd name="T20" fmla="*/ 167 w 279"/>
                <a:gd name="T21" fmla="*/ 1 h 562"/>
                <a:gd name="T22" fmla="*/ 184 w 279"/>
                <a:gd name="T23" fmla="*/ 3 h 562"/>
                <a:gd name="T24" fmla="*/ 202 w 279"/>
                <a:gd name="T25" fmla="*/ 4 h 562"/>
                <a:gd name="T26" fmla="*/ 218 w 279"/>
                <a:gd name="T27" fmla="*/ 5 h 562"/>
                <a:gd name="T28" fmla="*/ 235 w 279"/>
                <a:gd name="T29" fmla="*/ 7 h 562"/>
                <a:gd name="T30" fmla="*/ 251 w 279"/>
                <a:gd name="T31" fmla="*/ 8 h 562"/>
                <a:gd name="T32" fmla="*/ 265 w 279"/>
                <a:gd name="T33" fmla="*/ 9 h 562"/>
                <a:gd name="T34" fmla="*/ 279 w 279"/>
                <a:gd name="T35" fmla="*/ 12 h 562"/>
                <a:gd name="T36" fmla="*/ 251 w 279"/>
                <a:gd name="T37" fmla="*/ 562 h 562"/>
                <a:gd name="T38" fmla="*/ 239 w 279"/>
                <a:gd name="T39" fmla="*/ 559 h 562"/>
                <a:gd name="T40" fmla="*/ 224 w 279"/>
                <a:gd name="T41" fmla="*/ 558 h 562"/>
                <a:gd name="T42" fmla="*/ 210 w 279"/>
                <a:gd name="T43" fmla="*/ 555 h 562"/>
                <a:gd name="T44" fmla="*/ 194 w 279"/>
                <a:gd name="T45" fmla="*/ 554 h 562"/>
                <a:gd name="T46" fmla="*/ 178 w 279"/>
                <a:gd name="T47" fmla="*/ 552 h 562"/>
                <a:gd name="T48" fmla="*/ 160 w 279"/>
                <a:gd name="T49" fmla="*/ 550 h 562"/>
                <a:gd name="T50" fmla="*/ 143 w 279"/>
                <a:gd name="T51" fmla="*/ 549 h 562"/>
                <a:gd name="T52" fmla="*/ 126 w 279"/>
                <a:gd name="T53" fmla="*/ 546 h 562"/>
                <a:gd name="T54" fmla="*/ 108 w 279"/>
                <a:gd name="T55" fmla="*/ 545 h 562"/>
                <a:gd name="T56" fmla="*/ 91 w 279"/>
                <a:gd name="T57" fmla="*/ 544 h 562"/>
                <a:gd name="T58" fmla="*/ 72 w 279"/>
                <a:gd name="T59" fmla="*/ 542 h 562"/>
                <a:gd name="T60" fmla="*/ 57 w 279"/>
                <a:gd name="T61" fmla="*/ 542 h 562"/>
                <a:gd name="T62" fmla="*/ 41 w 279"/>
                <a:gd name="T63" fmla="*/ 541 h 562"/>
                <a:gd name="T64" fmla="*/ 26 w 279"/>
                <a:gd name="T65" fmla="*/ 541 h 562"/>
                <a:gd name="T66" fmla="*/ 12 w 279"/>
                <a:gd name="T67" fmla="*/ 541 h 562"/>
                <a:gd name="T68" fmla="*/ 0 w 279"/>
                <a:gd name="T69" fmla="*/ 5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" h="562">
                  <a:moveTo>
                    <a:pt x="0" y="541"/>
                  </a:moveTo>
                  <a:lnTo>
                    <a:pt x="19" y="4"/>
                  </a:lnTo>
                  <a:lnTo>
                    <a:pt x="33" y="3"/>
                  </a:lnTo>
                  <a:lnTo>
                    <a:pt x="49" y="1"/>
                  </a:lnTo>
                  <a:lnTo>
                    <a:pt x="64" y="1"/>
                  </a:lnTo>
                  <a:lnTo>
                    <a:pt x="80" y="1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3" y="0"/>
                  </a:lnTo>
                  <a:lnTo>
                    <a:pt x="150" y="1"/>
                  </a:lnTo>
                  <a:lnTo>
                    <a:pt x="167" y="1"/>
                  </a:lnTo>
                  <a:lnTo>
                    <a:pt x="184" y="3"/>
                  </a:lnTo>
                  <a:lnTo>
                    <a:pt x="202" y="4"/>
                  </a:lnTo>
                  <a:lnTo>
                    <a:pt x="218" y="5"/>
                  </a:lnTo>
                  <a:lnTo>
                    <a:pt x="235" y="7"/>
                  </a:lnTo>
                  <a:lnTo>
                    <a:pt x="251" y="8"/>
                  </a:lnTo>
                  <a:lnTo>
                    <a:pt x="265" y="9"/>
                  </a:lnTo>
                  <a:lnTo>
                    <a:pt x="279" y="12"/>
                  </a:lnTo>
                  <a:lnTo>
                    <a:pt x="251" y="562"/>
                  </a:lnTo>
                  <a:lnTo>
                    <a:pt x="239" y="559"/>
                  </a:lnTo>
                  <a:lnTo>
                    <a:pt x="224" y="558"/>
                  </a:lnTo>
                  <a:lnTo>
                    <a:pt x="210" y="555"/>
                  </a:lnTo>
                  <a:lnTo>
                    <a:pt x="194" y="554"/>
                  </a:lnTo>
                  <a:lnTo>
                    <a:pt x="178" y="552"/>
                  </a:lnTo>
                  <a:lnTo>
                    <a:pt x="160" y="550"/>
                  </a:lnTo>
                  <a:lnTo>
                    <a:pt x="143" y="549"/>
                  </a:lnTo>
                  <a:lnTo>
                    <a:pt x="126" y="546"/>
                  </a:lnTo>
                  <a:lnTo>
                    <a:pt x="108" y="545"/>
                  </a:lnTo>
                  <a:lnTo>
                    <a:pt x="91" y="544"/>
                  </a:lnTo>
                  <a:lnTo>
                    <a:pt x="72" y="542"/>
                  </a:lnTo>
                  <a:lnTo>
                    <a:pt x="57" y="542"/>
                  </a:lnTo>
                  <a:lnTo>
                    <a:pt x="41" y="541"/>
                  </a:lnTo>
                  <a:lnTo>
                    <a:pt x="26" y="541"/>
                  </a:lnTo>
                  <a:lnTo>
                    <a:pt x="12" y="541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3" name="Freeform 248">
              <a:extLst>
                <a:ext uri="{FF2B5EF4-FFF2-40B4-BE49-F238E27FC236}">
                  <a16:creationId xmlns:a16="http://schemas.microsoft.com/office/drawing/2014/main" id="{BB1A86E9-4E9B-8B5E-F0DD-569A3F0EB7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" y="1664"/>
              <a:ext cx="70" cy="140"/>
            </a:xfrm>
            <a:custGeom>
              <a:avLst/>
              <a:gdLst>
                <a:gd name="T0" fmla="*/ 0 w 279"/>
                <a:gd name="T1" fmla="*/ 541 h 562"/>
                <a:gd name="T2" fmla="*/ 19 w 279"/>
                <a:gd name="T3" fmla="*/ 4 h 562"/>
                <a:gd name="T4" fmla="*/ 19 w 279"/>
                <a:gd name="T5" fmla="*/ 4 h 562"/>
                <a:gd name="T6" fmla="*/ 33 w 279"/>
                <a:gd name="T7" fmla="*/ 3 h 562"/>
                <a:gd name="T8" fmla="*/ 49 w 279"/>
                <a:gd name="T9" fmla="*/ 1 h 562"/>
                <a:gd name="T10" fmla="*/ 64 w 279"/>
                <a:gd name="T11" fmla="*/ 1 h 562"/>
                <a:gd name="T12" fmla="*/ 80 w 279"/>
                <a:gd name="T13" fmla="*/ 1 h 562"/>
                <a:gd name="T14" fmla="*/ 97 w 279"/>
                <a:gd name="T15" fmla="*/ 0 h 562"/>
                <a:gd name="T16" fmla="*/ 114 w 279"/>
                <a:gd name="T17" fmla="*/ 0 h 562"/>
                <a:gd name="T18" fmla="*/ 133 w 279"/>
                <a:gd name="T19" fmla="*/ 0 h 562"/>
                <a:gd name="T20" fmla="*/ 150 w 279"/>
                <a:gd name="T21" fmla="*/ 1 h 562"/>
                <a:gd name="T22" fmla="*/ 167 w 279"/>
                <a:gd name="T23" fmla="*/ 1 h 562"/>
                <a:gd name="T24" fmla="*/ 184 w 279"/>
                <a:gd name="T25" fmla="*/ 3 h 562"/>
                <a:gd name="T26" fmla="*/ 202 w 279"/>
                <a:gd name="T27" fmla="*/ 4 h 562"/>
                <a:gd name="T28" fmla="*/ 218 w 279"/>
                <a:gd name="T29" fmla="*/ 5 h 562"/>
                <a:gd name="T30" fmla="*/ 235 w 279"/>
                <a:gd name="T31" fmla="*/ 7 h 562"/>
                <a:gd name="T32" fmla="*/ 251 w 279"/>
                <a:gd name="T33" fmla="*/ 8 h 562"/>
                <a:gd name="T34" fmla="*/ 265 w 279"/>
                <a:gd name="T35" fmla="*/ 9 h 562"/>
                <a:gd name="T36" fmla="*/ 279 w 279"/>
                <a:gd name="T37" fmla="*/ 12 h 562"/>
                <a:gd name="T38" fmla="*/ 251 w 279"/>
                <a:gd name="T39" fmla="*/ 562 h 562"/>
                <a:gd name="T40" fmla="*/ 251 w 279"/>
                <a:gd name="T41" fmla="*/ 562 h 562"/>
                <a:gd name="T42" fmla="*/ 239 w 279"/>
                <a:gd name="T43" fmla="*/ 559 h 562"/>
                <a:gd name="T44" fmla="*/ 224 w 279"/>
                <a:gd name="T45" fmla="*/ 558 h 562"/>
                <a:gd name="T46" fmla="*/ 210 w 279"/>
                <a:gd name="T47" fmla="*/ 555 h 562"/>
                <a:gd name="T48" fmla="*/ 194 w 279"/>
                <a:gd name="T49" fmla="*/ 554 h 562"/>
                <a:gd name="T50" fmla="*/ 178 w 279"/>
                <a:gd name="T51" fmla="*/ 552 h 562"/>
                <a:gd name="T52" fmla="*/ 160 w 279"/>
                <a:gd name="T53" fmla="*/ 550 h 562"/>
                <a:gd name="T54" fmla="*/ 143 w 279"/>
                <a:gd name="T55" fmla="*/ 549 h 562"/>
                <a:gd name="T56" fmla="*/ 126 w 279"/>
                <a:gd name="T57" fmla="*/ 546 h 562"/>
                <a:gd name="T58" fmla="*/ 108 w 279"/>
                <a:gd name="T59" fmla="*/ 545 h 562"/>
                <a:gd name="T60" fmla="*/ 91 w 279"/>
                <a:gd name="T61" fmla="*/ 544 h 562"/>
                <a:gd name="T62" fmla="*/ 72 w 279"/>
                <a:gd name="T63" fmla="*/ 542 h 562"/>
                <a:gd name="T64" fmla="*/ 57 w 279"/>
                <a:gd name="T65" fmla="*/ 542 h 562"/>
                <a:gd name="T66" fmla="*/ 41 w 279"/>
                <a:gd name="T67" fmla="*/ 541 h 562"/>
                <a:gd name="T68" fmla="*/ 26 w 279"/>
                <a:gd name="T69" fmla="*/ 541 h 562"/>
                <a:gd name="T70" fmla="*/ 12 w 279"/>
                <a:gd name="T71" fmla="*/ 541 h 562"/>
                <a:gd name="T72" fmla="*/ 0 w 279"/>
                <a:gd name="T73" fmla="*/ 5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562">
                  <a:moveTo>
                    <a:pt x="0" y="541"/>
                  </a:moveTo>
                  <a:lnTo>
                    <a:pt x="19" y="4"/>
                  </a:lnTo>
                  <a:lnTo>
                    <a:pt x="33" y="3"/>
                  </a:lnTo>
                  <a:lnTo>
                    <a:pt x="49" y="1"/>
                  </a:lnTo>
                  <a:lnTo>
                    <a:pt x="64" y="1"/>
                  </a:lnTo>
                  <a:lnTo>
                    <a:pt x="80" y="1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3" y="0"/>
                  </a:lnTo>
                  <a:lnTo>
                    <a:pt x="150" y="1"/>
                  </a:lnTo>
                  <a:lnTo>
                    <a:pt x="167" y="1"/>
                  </a:lnTo>
                  <a:lnTo>
                    <a:pt x="184" y="3"/>
                  </a:lnTo>
                  <a:lnTo>
                    <a:pt x="202" y="4"/>
                  </a:lnTo>
                  <a:lnTo>
                    <a:pt x="218" y="5"/>
                  </a:lnTo>
                  <a:lnTo>
                    <a:pt x="235" y="7"/>
                  </a:lnTo>
                  <a:lnTo>
                    <a:pt x="251" y="8"/>
                  </a:lnTo>
                  <a:lnTo>
                    <a:pt x="265" y="9"/>
                  </a:lnTo>
                  <a:lnTo>
                    <a:pt x="279" y="12"/>
                  </a:lnTo>
                  <a:lnTo>
                    <a:pt x="251" y="562"/>
                  </a:lnTo>
                  <a:lnTo>
                    <a:pt x="239" y="559"/>
                  </a:lnTo>
                  <a:lnTo>
                    <a:pt x="224" y="558"/>
                  </a:lnTo>
                  <a:lnTo>
                    <a:pt x="210" y="555"/>
                  </a:lnTo>
                  <a:lnTo>
                    <a:pt x="194" y="554"/>
                  </a:lnTo>
                  <a:lnTo>
                    <a:pt x="178" y="552"/>
                  </a:lnTo>
                  <a:lnTo>
                    <a:pt x="160" y="550"/>
                  </a:lnTo>
                  <a:lnTo>
                    <a:pt x="143" y="549"/>
                  </a:lnTo>
                  <a:lnTo>
                    <a:pt x="126" y="546"/>
                  </a:lnTo>
                  <a:lnTo>
                    <a:pt x="108" y="545"/>
                  </a:lnTo>
                  <a:lnTo>
                    <a:pt x="91" y="544"/>
                  </a:lnTo>
                  <a:lnTo>
                    <a:pt x="72" y="542"/>
                  </a:lnTo>
                  <a:lnTo>
                    <a:pt x="57" y="542"/>
                  </a:lnTo>
                  <a:lnTo>
                    <a:pt x="41" y="541"/>
                  </a:lnTo>
                  <a:lnTo>
                    <a:pt x="26" y="541"/>
                  </a:lnTo>
                  <a:lnTo>
                    <a:pt x="12" y="541"/>
                  </a:lnTo>
                  <a:lnTo>
                    <a:pt x="0" y="541"/>
                  </a:lnTo>
                </a:path>
              </a:pathLst>
            </a:custGeom>
            <a:solidFill>
              <a:srgbClr val="B2B2B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4" name="Freeform 249">
              <a:extLst>
                <a:ext uri="{FF2B5EF4-FFF2-40B4-BE49-F238E27FC236}">
                  <a16:creationId xmlns:a16="http://schemas.microsoft.com/office/drawing/2014/main" id="{C133E08A-3E62-C928-A4B7-AD60E38E0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3" y="1708"/>
              <a:ext cx="68" cy="112"/>
            </a:xfrm>
            <a:custGeom>
              <a:avLst/>
              <a:gdLst>
                <a:gd name="T0" fmla="*/ 64 w 271"/>
                <a:gd name="T1" fmla="*/ 451 h 451"/>
                <a:gd name="T2" fmla="*/ 0 w 271"/>
                <a:gd name="T3" fmla="*/ 57 h 451"/>
                <a:gd name="T4" fmla="*/ 13 w 271"/>
                <a:gd name="T5" fmla="*/ 50 h 451"/>
                <a:gd name="T6" fmla="*/ 26 w 271"/>
                <a:gd name="T7" fmla="*/ 45 h 451"/>
                <a:gd name="T8" fmla="*/ 39 w 271"/>
                <a:gd name="T9" fmla="*/ 40 h 451"/>
                <a:gd name="T10" fmla="*/ 52 w 271"/>
                <a:gd name="T11" fmla="*/ 34 h 451"/>
                <a:gd name="T12" fmla="*/ 65 w 271"/>
                <a:gd name="T13" fmla="*/ 29 h 451"/>
                <a:gd name="T14" fmla="*/ 79 w 271"/>
                <a:gd name="T15" fmla="*/ 25 h 451"/>
                <a:gd name="T16" fmla="*/ 92 w 271"/>
                <a:gd name="T17" fmla="*/ 21 h 451"/>
                <a:gd name="T18" fmla="*/ 105 w 271"/>
                <a:gd name="T19" fmla="*/ 17 h 451"/>
                <a:gd name="T20" fmla="*/ 119 w 271"/>
                <a:gd name="T21" fmla="*/ 13 h 451"/>
                <a:gd name="T22" fmla="*/ 132 w 271"/>
                <a:gd name="T23" fmla="*/ 11 h 451"/>
                <a:gd name="T24" fmla="*/ 147 w 271"/>
                <a:gd name="T25" fmla="*/ 8 h 451"/>
                <a:gd name="T26" fmla="*/ 160 w 271"/>
                <a:gd name="T27" fmla="*/ 5 h 451"/>
                <a:gd name="T28" fmla="*/ 174 w 271"/>
                <a:gd name="T29" fmla="*/ 4 h 451"/>
                <a:gd name="T30" fmla="*/ 187 w 271"/>
                <a:gd name="T31" fmla="*/ 3 h 451"/>
                <a:gd name="T32" fmla="*/ 202 w 271"/>
                <a:gd name="T33" fmla="*/ 2 h 451"/>
                <a:gd name="T34" fmla="*/ 216 w 271"/>
                <a:gd name="T35" fmla="*/ 0 h 451"/>
                <a:gd name="T36" fmla="*/ 271 w 271"/>
                <a:gd name="T37" fmla="*/ 400 h 451"/>
                <a:gd name="T38" fmla="*/ 245 w 271"/>
                <a:gd name="T39" fmla="*/ 405 h 451"/>
                <a:gd name="T40" fmla="*/ 219 w 271"/>
                <a:gd name="T41" fmla="*/ 410 h 451"/>
                <a:gd name="T42" fmla="*/ 194 w 271"/>
                <a:gd name="T43" fmla="*/ 417 h 451"/>
                <a:gd name="T44" fmla="*/ 168 w 271"/>
                <a:gd name="T45" fmla="*/ 423 h 451"/>
                <a:gd name="T46" fmla="*/ 141 w 271"/>
                <a:gd name="T47" fmla="*/ 430 h 451"/>
                <a:gd name="T48" fmla="*/ 117 w 271"/>
                <a:gd name="T49" fmla="*/ 436 h 451"/>
                <a:gd name="T50" fmla="*/ 90 w 271"/>
                <a:gd name="T51" fmla="*/ 443 h 451"/>
                <a:gd name="T52" fmla="*/ 64 w 271"/>
                <a:gd name="T5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451">
                  <a:moveTo>
                    <a:pt x="64" y="451"/>
                  </a:moveTo>
                  <a:lnTo>
                    <a:pt x="0" y="57"/>
                  </a:lnTo>
                  <a:lnTo>
                    <a:pt x="13" y="50"/>
                  </a:lnTo>
                  <a:lnTo>
                    <a:pt x="26" y="45"/>
                  </a:lnTo>
                  <a:lnTo>
                    <a:pt x="39" y="40"/>
                  </a:lnTo>
                  <a:lnTo>
                    <a:pt x="52" y="34"/>
                  </a:lnTo>
                  <a:lnTo>
                    <a:pt x="65" y="29"/>
                  </a:lnTo>
                  <a:lnTo>
                    <a:pt x="79" y="25"/>
                  </a:lnTo>
                  <a:lnTo>
                    <a:pt x="92" y="21"/>
                  </a:lnTo>
                  <a:lnTo>
                    <a:pt x="105" y="17"/>
                  </a:lnTo>
                  <a:lnTo>
                    <a:pt x="119" y="13"/>
                  </a:lnTo>
                  <a:lnTo>
                    <a:pt x="132" y="11"/>
                  </a:lnTo>
                  <a:lnTo>
                    <a:pt x="147" y="8"/>
                  </a:lnTo>
                  <a:lnTo>
                    <a:pt x="160" y="5"/>
                  </a:lnTo>
                  <a:lnTo>
                    <a:pt x="174" y="4"/>
                  </a:lnTo>
                  <a:lnTo>
                    <a:pt x="187" y="3"/>
                  </a:lnTo>
                  <a:lnTo>
                    <a:pt x="202" y="2"/>
                  </a:lnTo>
                  <a:lnTo>
                    <a:pt x="216" y="0"/>
                  </a:lnTo>
                  <a:lnTo>
                    <a:pt x="271" y="400"/>
                  </a:lnTo>
                  <a:lnTo>
                    <a:pt x="245" y="405"/>
                  </a:lnTo>
                  <a:lnTo>
                    <a:pt x="219" y="410"/>
                  </a:lnTo>
                  <a:lnTo>
                    <a:pt x="194" y="417"/>
                  </a:lnTo>
                  <a:lnTo>
                    <a:pt x="168" y="423"/>
                  </a:lnTo>
                  <a:lnTo>
                    <a:pt x="141" y="430"/>
                  </a:lnTo>
                  <a:lnTo>
                    <a:pt x="117" y="436"/>
                  </a:lnTo>
                  <a:lnTo>
                    <a:pt x="90" y="443"/>
                  </a:lnTo>
                  <a:lnTo>
                    <a:pt x="64" y="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5" name="Freeform 250">
              <a:extLst>
                <a:ext uri="{FF2B5EF4-FFF2-40B4-BE49-F238E27FC236}">
                  <a16:creationId xmlns:a16="http://schemas.microsoft.com/office/drawing/2014/main" id="{06B433C7-A3A5-C453-E38A-93BD08951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3" y="1708"/>
              <a:ext cx="68" cy="112"/>
            </a:xfrm>
            <a:custGeom>
              <a:avLst/>
              <a:gdLst>
                <a:gd name="T0" fmla="*/ 64 w 271"/>
                <a:gd name="T1" fmla="*/ 451 h 451"/>
                <a:gd name="T2" fmla="*/ 0 w 271"/>
                <a:gd name="T3" fmla="*/ 57 h 451"/>
                <a:gd name="T4" fmla="*/ 0 w 271"/>
                <a:gd name="T5" fmla="*/ 57 h 451"/>
                <a:gd name="T6" fmla="*/ 13 w 271"/>
                <a:gd name="T7" fmla="*/ 50 h 451"/>
                <a:gd name="T8" fmla="*/ 26 w 271"/>
                <a:gd name="T9" fmla="*/ 45 h 451"/>
                <a:gd name="T10" fmla="*/ 39 w 271"/>
                <a:gd name="T11" fmla="*/ 40 h 451"/>
                <a:gd name="T12" fmla="*/ 52 w 271"/>
                <a:gd name="T13" fmla="*/ 34 h 451"/>
                <a:gd name="T14" fmla="*/ 65 w 271"/>
                <a:gd name="T15" fmla="*/ 29 h 451"/>
                <a:gd name="T16" fmla="*/ 79 w 271"/>
                <a:gd name="T17" fmla="*/ 25 h 451"/>
                <a:gd name="T18" fmla="*/ 92 w 271"/>
                <a:gd name="T19" fmla="*/ 21 h 451"/>
                <a:gd name="T20" fmla="*/ 105 w 271"/>
                <a:gd name="T21" fmla="*/ 17 h 451"/>
                <a:gd name="T22" fmla="*/ 119 w 271"/>
                <a:gd name="T23" fmla="*/ 13 h 451"/>
                <a:gd name="T24" fmla="*/ 132 w 271"/>
                <a:gd name="T25" fmla="*/ 11 h 451"/>
                <a:gd name="T26" fmla="*/ 147 w 271"/>
                <a:gd name="T27" fmla="*/ 8 h 451"/>
                <a:gd name="T28" fmla="*/ 160 w 271"/>
                <a:gd name="T29" fmla="*/ 5 h 451"/>
                <a:gd name="T30" fmla="*/ 174 w 271"/>
                <a:gd name="T31" fmla="*/ 4 h 451"/>
                <a:gd name="T32" fmla="*/ 187 w 271"/>
                <a:gd name="T33" fmla="*/ 3 h 451"/>
                <a:gd name="T34" fmla="*/ 202 w 271"/>
                <a:gd name="T35" fmla="*/ 2 h 451"/>
                <a:gd name="T36" fmla="*/ 216 w 271"/>
                <a:gd name="T37" fmla="*/ 0 h 451"/>
                <a:gd name="T38" fmla="*/ 271 w 271"/>
                <a:gd name="T39" fmla="*/ 400 h 451"/>
                <a:gd name="T40" fmla="*/ 271 w 271"/>
                <a:gd name="T41" fmla="*/ 400 h 451"/>
                <a:gd name="T42" fmla="*/ 245 w 271"/>
                <a:gd name="T43" fmla="*/ 405 h 451"/>
                <a:gd name="T44" fmla="*/ 219 w 271"/>
                <a:gd name="T45" fmla="*/ 410 h 451"/>
                <a:gd name="T46" fmla="*/ 194 w 271"/>
                <a:gd name="T47" fmla="*/ 417 h 451"/>
                <a:gd name="T48" fmla="*/ 168 w 271"/>
                <a:gd name="T49" fmla="*/ 423 h 451"/>
                <a:gd name="T50" fmla="*/ 141 w 271"/>
                <a:gd name="T51" fmla="*/ 430 h 451"/>
                <a:gd name="T52" fmla="*/ 117 w 271"/>
                <a:gd name="T53" fmla="*/ 436 h 451"/>
                <a:gd name="T54" fmla="*/ 90 w 271"/>
                <a:gd name="T55" fmla="*/ 443 h 451"/>
                <a:gd name="T56" fmla="*/ 64 w 271"/>
                <a:gd name="T5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451">
                  <a:moveTo>
                    <a:pt x="64" y="451"/>
                  </a:moveTo>
                  <a:lnTo>
                    <a:pt x="0" y="57"/>
                  </a:lnTo>
                  <a:lnTo>
                    <a:pt x="13" y="50"/>
                  </a:lnTo>
                  <a:lnTo>
                    <a:pt x="26" y="45"/>
                  </a:lnTo>
                  <a:lnTo>
                    <a:pt x="39" y="40"/>
                  </a:lnTo>
                  <a:lnTo>
                    <a:pt x="52" y="34"/>
                  </a:lnTo>
                  <a:lnTo>
                    <a:pt x="65" y="29"/>
                  </a:lnTo>
                  <a:lnTo>
                    <a:pt x="79" y="25"/>
                  </a:lnTo>
                  <a:lnTo>
                    <a:pt x="92" y="21"/>
                  </a:lnTo>
                  <a:lnTo>
                    <a:pt x="105" y="17"/>
                  </a:lnTo>
                  <a:lnTo>
                    <a:pt x="119" y="13"/>
                  </a:lnTo>
                  <a:lnTo>
                    <a:pt x="132" y="11"/>
                  </a:lnTo>
                  <a:lnTo>
                    <a:pt x="147" y="8"/>
                  </a:lnTo>
                  <a:lnTo>
                    <a:pt x="160" y="5"/>
                  </a:lnTo>
                  <a:lnTo>
                    <a:pt x="174" y="4"/>
                  </a:lnTo>
                  <a:lnTo>
                    <a:pt x="187" y="3"/>
                  </a:lnTo>
                  <a:lnTo>
                    <a:pt x="202" y="2"/>
                  </a:lnTo>
                  <a:lnTo>
                    <a:pt x="216" y="0"/>
                  </a:lnTo>
                  <a:lnTo>
                    <a:pt x="271" y="400"/>
                  </a:lnTo>
                  <a:lnTo>
                    <a:pt x="245" y="405"/>
                  </a:lnTo>
                  <a:lnTo>
                    <a:pt x="219" y="410"/>
                  </a:lnTo>
                  <a:lnTo>
                    <a:pt x="194" y="417"/>
                  </a:lnTo>
                  <a:lnTo>
                    <a:pt x="168" y="423"/>
                  </a:lnTo>
                  <a:lnTo>
                    <a:pt x="141" y="430"/>
                  </a:lnTo>
                  <a:lnTo>
                    <a:pt x="117" y="436"/>
                  </a:lnTo>
                  <a:lnTo>
                    <a:pt x="90" y="443"/>
                  </a:lnTo>
                  <a:lnTo>
                    <a:pt x="64" y="451"/>
                  </a:lnTo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6" name="Freeform 251">
              <a:extLst>
                <a:ext uri="{FF2B5EF4-FFF2-40B4-BE49-F238E27FC236}">
                  <a16:creationId xmlns:a16="http://schemas.microsoft.com/office/drawing/2014/main" id="{C9ADD893-B7B3-9E4E-FB77-44430BA1CB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9" y="1712"/>
              <a:ext cx="66" cy="101"/>
            </a:xfrm>
            <a:custGeom>
              <a:avLst/>
              <a:gdLst>
                <a:gd name="T0" fmla="*/ 0 w 266"/>
                <a:gd name="T1" fmla="*/ 371 h 406"/>
                <a:gd name="T2" fmla="*/ 38 w 266"/>
                <a:gd name="T3" fmla="*/ 6 h 406"/>
                <a:gd name="T4" fmla="*/ 51 w 266"/>
                <a:gd name="T5" fmla="*/ 4 h 406"/>
                <a:gd name="T6" fmla="*/ 65 w 266"/>
                <a:gd name="T7" fmla="*/ 2 h 406"/>
                <a:gd name="T8" fmla="*/ 80 w 266"/>
                <a:gd name="T9" fmla="*/ 2 h 406"/>
                <a:gd name="T10" fmla="*/ 94 w 266"/>
                <a:gd name="T11" fmla="*/ 0 h 406"/>
                <a:gd name="T12" fmla="*/ 108 w 266"/>
                <a:gd name="T13" fmla="*/ 0 h 406"/>
                <a:gd name="T14" fmla="*/ 123 w 266"/>
                <a:gd name="T15" fmla="*/ 2 h 406"/>
                <a:gd name="T16" fmla="*/ 137 w 266"/>
                <a:gd name="T17" fmla="*/ 2 h 406"/>
                <a:gd name="T18" fmla="*/ 152 w 266"/>
                <a:gd name="T19" fmla="*/ 3 h 406"/>
                <a:gd name="T20" fmla="*/ 166 w 266"/>
                <a:gd name="T21" fmla="*/ 4 h 406"/>
                <a:gd name="T22" fmla="*/ 180 w 266"/>
                <a:gd name="T23" fmla="*/ 7 h 406"/>
                <a:gd name="T24" fmla="*/ 195 w 266"/>
                <a:gd name="T25" fmla="*/ 8 h 406"/>
                <a:gd name="T26" fmla="*/ 209 w 266"/>
                <a:gd name="T27" fmla="*/ 11 h 406"/>
                <a:gd name="T28" fmla="*/ 224 w 266"/>
                <a:gd name="T29" fmla="*/ 13 h 406"/>
                <a:gd name="T30" fmla="*/ 238 w 266"/>
                <a:gd name="T31" fmla="*/ 17 h 406"/>
                <a:gd name="T32" fmla="*/ 253 w 266"/>
                <a:gd name="T33" fmla="*/ 20 h 406"/>
                <a:gd name="T34" fmla="*/ 266 w 266"/>
                <a:gd name="T35" fmla="*/ 24 h 406"/>
                <a:gd name="T36" fmla="*/ 204 w 266"/>
                <a:gd name="T37" fmla="*/ 406 h 406"/>
                <a:gd name="T38" fmla="*/ 179 w 266"/>
                <a:gd name="T39" fmla="*/ 401 h 406"/>
                <a:gd name="T40" fmla="*/ 153 w 266"/>
                <a:gd name="T41" fmla="*/ 397 h 406"/>
                <a:gd name="T42" fmla="*/ 128 w 266"/>
                <a:gd name="T43" fmla="*/ 392 h 406"/>
                <a:gd name="T44" fmla="*/ 102 w 266"/>
                <a:gd name="T45" fmla="*/ 387 h 406"/>
                <a:gd name="T46" fmla="*/ 77 w 266"/>
                <a:gd name="T47" fmla="*/ 381 h 406"/>
                <a:gd name="T48" fmla="*/ 51 w 266"/>
                <a:gd name="T49" fmla="*/ 378 h 406"/>
                <a:gd name="T50" fmla="*/ 26 w 266"/>
                <a:gd name="T51" fmla="*/ 374 h 406"/>
                <a:gd name="T52" fmla="*/ 0 w 266"/>
                <a:gd name="T5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406">
                  <a:moveTo>
                    <a:pt x="0" y="371"/>
                  </a:moveTo>
                  <a:lnTo>
                    <a:pt x="38" y="6"/>
                  </a:lnTo>
                  <a:lnTo>
                    <a:pt x="51" y="4"/>
                  </a:lnTo>
                  <a:lnTo>
                    <a:pt x="65" y="2"/>
                  </a:lnTo>
                  <a:lnTo>
                    <a:pt x="80" y="2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37" y="2"/>
                  </a:lnTo>
                  <a:lnTo>
                    <a:pt x="152" y="3"/>
                  </a:lnTo>
                  <a:lnTo>
                    <a:pt x="166" y="4"/>
                  </a:lnTo>
                  <a:lnTo>
                    <a:pt x="180" y="7"/>
                  </a:lnTo>
                  <a:lnTo>
                    <a:pt x="195" y="8"/>
                  </a:lnTo>
                  <a:lnTo>
                    <a:pt x="209" y="11"/>
                  </a:lnTo>
                  <a:lnTo>
                    <a:pt x="224" y="13"/>
                  </a:lnTo>
                  <a:lnTo>
                    <a:pt x="238" y="17"/>
                  </a:lnTo>
                  <a:lnTo>
                    <a:pt x="253" y="20"/>
                  </a:lnTo>
                  <a:lnTo>
                    <a:pt x="266" y="24"/>
                  </a:lnTo>
                  <a:lnTo>
                    <a:pt x="204" y="406"/>
                  </a:lnTo>
                  <a:lnTo>
                    <a:pt x="179" y="401"/>
                  </a:lnTo>
                  <a:lnTo>
                    <a:pt x="153" y="397"/>
                  </a:lnTo>
                  <a:lnTo>
                    <a:pt x="128" y="392"/>
                  </a:lnTo>
                  <a:lnTo>
                    <a:pt x="102" y="387"/>
                  </a:lnTo>
                  <a:lnTo>
                    <a:pt x="77" y="381"/>
                  </a:lnTo>
                  <a:lnTo>
                    <a:pt x="51" y="378"/>
                  </a:lnTo>
                  <a:lnTo>
                    <a:pt x="26" y="374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7" name="Freeform 252">
              <a:extLst>
                <a:ext uri="{FF2B5EF4-FFF2-40B4-BE49-F238E27FC236}">
                  <a16:creationId xmlns:a16="http://schemas.microsoft.com/office/drawing/2014/main" id="{D2367028-1B4B-56C2-D3B2-F97144EFAC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9" y="1712"/>
              <a:ext cx="66" cy="101"/>
            </a:xfrm>
            <a:custGeom>
              <a:avLst/>
              <a:gdLst>
                <a:gd name="T0" fmla="*/ 0 w 266"/>
                <a:gd name="T1" fmla="*/ 371 h 406"/>
                <a:gd name="T2" fmla="*/ 38 w 266"/>
                <a:gd name="T3" fmla="*/ 6 h 406"/>
                <a:gd name="T4" fmla="*/ 38 w 266"/>
                <a:gd name="T5" fmla="*/ 6 h 406"/>
                <a:gd name="T6" fmla="*/ 51 w 266"/>
                <a:gd name="T7" fmla="*/ 4 h 406"/>
                <a:gd name="T8" fmla="*/ 65 w 266"/>
                <a:gd name="T9" fmla="*/ 2 h 406"/>
                <a:gd name="T10" fmla="*/ 80 w 266"/>
                <a:gd name="T11" fmla="*/ 2 h 406"/>
                <a:gd name="T12" fmla="*/ 94 w 266"/>
                <a:gd name="T13" fmla="*/ 0 h 406"/>
                <a:gd name="T14" fmla="*/ 108 w 266"/>
                <a:gd name="T15" fmla="*/ 0 h 406"/>
                <a:gd name="T16" fmla="*/ 123 w 266"/>
                <a:gd name="T17" fmla="*/ 2 h 406"/>
                <a:gd name="T18" fmla="*/ 137 w 266"/>
                <a:gd name="T19" fmla="*/ 2 h 406"/>
                <a:gd name="T20" fmla="*/ 152 w 266"/>
                <a:gd name="T21" fmla="*/ 3 h 406"/>
                <a:gd name="T22" fmla="*/ 166 w 266"/>
                <a:gd name="T23" fmla="*/ 4 h 406"/>
                <a:gd name="T24" fmla="*/ 180 w 266"/>
                <a:gd name="T25" fmla="*/ 7 h 406"/>
                <a:gd name="T26" fmla="*/ 195 w 266"/>
                <a:gd name="T27" fmla="*/ 8 h 406"/>
                <a:gd name="T28" fmla="*/ 209 w 266"/>
                <a:gd name="T29" fmla="*/ 11 h 406"/>
                <a:gd name="T30" fmla="*/ 224 w 266"/>
                <a:gd name="T31" fmla="*/ 13 h 406"/>
                <a:gd name="T32" fmla="*/ 238 w 266"/>
                <a:gd name="T33" fmla="*/ 17 h 406"/>
                <a:gd name="T34" fmla="*/ 253 w 266"/>
                <a:gd name="T35" fmla="*/ 20 h 406"/>
                <a:gd name="T36" fmla="*/ 266 w 266"/>
                <a:gd name="T37" fmla="*/ 24 h 406"/>
                <a:gd name="T38" fmla="*/ 204 w 266"/>
                <a:gd name="T39" fmla="*/ 406 h 406"/>
                <a:gd name="T40" fmla="*/ 204 w 266"/>
                <a:gd name="T41" fmla="*/ 406 h 406"/>
                <a:gd name="T42" fmla="*/ 179 w 266"/>
                <a:gd name="T43" fmla="*/ 401 h 406"/>
                <a:gd name="T44" fmla="*/ 153 w 266"/>
                <a:gd name="T45" fmla="*/ 397 h 406"/>
                <a:gd name="T46" fmla="*/ 128 w 266"/>
                <a:gd name="T47" fmla="*/ 392 h 406"/>
                <a:gd name="T48" fmla="*/ 102 w 266"/>
                <a:gd name="T49" fmla="*/ 387 h 406"/>
                <a:gd name="T50" fmla="*/ 77 w 266"/>
                <a:gd name="T51" fmla="*/ 381 h 406"/>
                <a:gd name="T52" fmla="*/ 51 w 266"/>
                <a:gd name="T53" fmla="*/ 378 h 406"/>
                <a:gd name="T54" fmla="*/ 26 w 266"/>
                <a:gd name="T55" fmla="*/ 374 h 406"/>
                <a:gd name="T56" fmla="*/ 0 w 266"/>
                <a:gd name="T57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406">
                  <a:moveTo>
                    <a:pt x="0" y="371"/>
                  </a:moveTo>
                  <a:lnTo>
                    <a:pt x="38" y="6"/>
                  </a:lnTo>
                  <a:lnTo>
                    <a:pt x="51" y="4"/>
                  </a:lnTo>
                  <a:lnTo>
                    <a:pt x="65" y="2"/>
                  </a:lnTo>
                  <a:lnTo>
                    <a:pt x="80" y="2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37" y="2"/>
                  </a:lnTo>
                  <a:lnTo>
                    <a:pt x="152" y="3"/>
                  </a:lnTo>
                  <a:lnTo>
                    <a:pt x="166" y="4"/>
                  </a:lnTo>
                  <a:lnTo>
                    <a:pt x="180" y="7"/>
                  </a:lnTo>
                  <a:lnTo>
                    <a:pt x="195" y="8"/>
                  </a:lnTo>
                  <a:lnTo>
                    <a:pt x="209" y="11"/>
                  </a:lnTo>
                  <a:lnTo>
                    <a:pt x="224" y="13"/>
                  </a:lnTo>
                  <a:lnTo>
                    <a:pt x="238" y="17"/>
                  </a:lnTo>
                  <a:lnTo>
                    <a:pt x="253" y="20"/>
                  </a:lnTo>
                  <a:lnTo>
                    <a:pt x="266" y="24"/>
                  </a:lnTo>
                  <a:lnTo>
                    <a:pt x="204" y="406"/>
                  </a:lnTo>
                  <a:lnTo>
                    <a:pt x="179" y="401"/>
                  </a:lnTo>
                  <a:lnTo>
                    <a:pt x="153" y="397"/>
                  </a:lnTo>
                  <a:lnTo>
                    <a:pt x="128" y="392"/>
                  </a:lnTo>
                  <a:lnTo>
                    <a:pt x="102" y="387"/>
                  </a:lnTo>
                  <a:lnTo>
                    <a:pt x="77" y="381"/>
                  </a:lnTo>
                  <a:lnTo>
                    <a:pt x="51" y="378"/>
                  </a:lnTo>
                  <a:lnTo>
                    <a:pt x="26" y="374"/>
                  </a:lnTo>
                  <a:lnTo>
                    <a:pt x="0" y="371"/>
                  </a:lnTo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8" name="Freeform 253">
              <a:extLst>
                <a:ext uri="{FF2B5EF4-FFF2-40B4-BE49-F238E27FC236}">
                  <a16:creationId xmlns:a16="http://schemas.microsoft.com/office/drawing/2014/main" id="{A203F313-81FD-95AF-C783-171F53716A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" y="1841"/>
              <a:ext cx="361" cy="43"/>
            </a:xfrm>
            <a:custGeom>
              <a:avLst/>
              <a:gdLst>
                <a:gd name="T0" fmla="*/ 0 w 1448"/>
                <a:gd name="T1" fmla="*/ 176 h 176"/>
                <a:gd name="T2" fmla="*/ 1448 w 1448"/>
                <a:gd name="T3" fmla="*/ 176 h 176"/>
                <a:gd name="T4" fmla="*/ 1419 w 1448"/>
                <a:gd name="T5" fmla="*/ 155 h 176"/>
                <a:gd name="T6" fmla="*/ 1386 w 1448"/>
                <a:gd name="T7" fmla="*/ 135 h 176"/>
                <a:gd name="T8" fmla="*/ 1351 w 1448"/>
                <a:gd name="T9" fmla="*/ 115 h 176"/>
                <a:gd name="T10" fmla="*/ 1313 w 1448"/>
                <a:gd name="T11" fmla="*/ 98 h 176"/>
                <a:gd name="T12" fmla="*/ 1274 w 1448"/>
                <a:gd name="T13" fmla="*/ 83 h 176"/>
                <a:gd name="T14" fmla="*/ 1230 w 1448"/>
                <a:gd name="T15" fmla="*/ 68 h 176"/>
                <a:gd name="T16" fmla="*/ 1187 w 1448"/>
                <a:gd name="T17" fmla="*/ 55 h 176"/>
                <a:gd name="T18" fmla="*/ 1140 w 1448"/>
                <a:gd name="T19" fmla="*/ 43 h 176"/>
                <a:gd name="T20" fmla="*/ 1093 w 1448"/>
                <a:gd name="T21" fmla="*/ 33 h 176"/>
                <a:gd name="T22" fmla="*/ 1043 w 1448"/>
                <a:gd name="T23" fmla="*/ 25 h 176"/>
                <a:gd name="T24" fmla="*/ 993 w 1448"/>
                <a:gd name="T25" fmla="*/ 17 h 176"/>
                <a:gd name="T26" fmla="*/ 942 w 1448"/>
                <a:gd name="T27" fmla="*/ 11 h 176"/>
                <a:gd name="T28" fmla="*/ 890 w 1448"/>
                <a:gd name="T29" fmla="*/ 5 h 176"/>
                <a:gd name="T30" fmla="*/ 836 w 1448"/>
                <a:gd name="T31" fmla="*/ 3 h 176"/>
                <a:gd name="T32" fmla="*/ 784 w 1448"/>
                <a:gd name="T33" fmla="*/ 0 h 176"/>
                <a:gd name="T34" fmla="*/ 730 w 1448"/>
                <a:gd name="T35" fmla="*/ 0 h 176"/>
                <a:gd name="T36" fmla="*/ 676 w 1448"/>
                <a:gd name="T37" fmla="*/ 0 h 176"/>
                <a:gd name="T38" fmla="*/ 622 w 1448"/>
                <a:gd name="T39" fmla="*/ 3 h 176"/>
                <a:gd name="T40" fmla="*/ 569 w 1448"/>
                <a:gd name="T41" fmla="*/ 5 h 176"/>
                <a:gd name="T42" fmla="*/ 516 w 1448"/>
                <a:gd name="T43" fmla="*/ 11 h 176"/>
                <a:gd name="T44" fmla="*/ 465 w 1448"/>
                <a:gd name="T45" fmla="*/ 17 h 176"/>
                <a:gd name="T46" fmla="*/ 414 w 1448"/>
                <a:gd name="T47" fmla="*/ 25 h 176"/>
                <a:gd name="T48" fmla="*/ 364 w 1448"/>
                <a:gd name="T49" fmla="*/ 33 h 176"/>
                <a:gd name="T50" fmla="*/ 316 w 1448"/>
                <a:gd name="T51" fmla="*/ 43 h 176"/>
                <a:gd name="T52" fmla="*/ 269 w 1448"/>
                <a:gd name="T53" fmla="*/ 55 h 176"/>
                <a:gd name="T54" fmla="*/ 224 w 1448"/>
                <a:gd name="T55" fmla="*/ 68 h 176"/>
                <a:gd name="T56" fmla="*/ 181 w 1448"/>
                <a:gd name="T57" fmla="*/ 83 h 176"/>
                <a:gd name="T58" fmla="*/ 139 w 1448"/>
                <a:gd name="T59" fmla="*/ 98 h 176"/>
                <a:gd name="T60" fmla="*/ 101 w 1448"/>
                <a:gd name="T61" fmla="*/ 115 h 176"/>
                <a:gd name="T62" fmla="*/ 64 w 1448"/>
                <a:gd name="T63" fmla="*/ 135 h 176"/>
                <a:gd name="T64" fmla="*/ 30 w 1448"/>
                <a:gd name="T65" fmla="*/ 155 h 176"/>
                <a:gd name="T66" fmla="*/ 0 w 1448"/>
                <a:gd name="T6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8" h="176">
                  <a:moveTo>
                    <a:pt x="0" y="176"/>
                  </a:moveTo>
                  <a:lnTo>
                    <a:pt x="1448" y="176"/>
                  </a:lnTo>
                  <a:lnTo>
                    <a:pt x="1419" y="155"/>
                  </a:lnTo>
                  <a:lnTo>
                    <a:pt x="1386" y="135"/>
                  </a:lnTo>
                  <a:lnTo>
                    <a:pt x="1351" y="115"/>
                  </a:lnTo>
                  <a:lnTo>
                    <a:pt x="1313" y="98"/>
                  </a:lnTo>
                  <a:lnTo>
                    <a:pt x="1274" y="83"/>
                  </a:lnTo>
                  <a:lnTo>
                    <a:pt x="1230" y="68"/>
                  </a:lnTo>
                  <a:lnTo>
                    <a:pt x="1187" y="55"/>
                  </a:lnTo>
                  <a:lnTo>
                    <a:pt x="1140" y="43"/>
                  </a:lnTo>
                  <a:lnTo>
                    <a:pt x="1093" y="33"/>
                  </a:lnTo>
                  <a:lnTo>
                    <a:pt x="1043" y="25"/>
                  </a:lnTo>
                  <a:lnTo>
                    <a:pt x="993" y="17"/>
                  </a:lnTo>
                  <a:lnTo>
                    <a:pt x="942" y="11"/>
                  </a:lnTo>
                  <a:lnTo>
                    <a:pt x="890" y="5"/>
                  </a:lnTo>
                  <a:lnTo>
                    <a:pt x="836" y="3"/>
                  </a:lnTo>
                  <a:lnTo>
                    <a:pt x="784" y="0"/>
                  </a:lnTo>
                  <a:lnTo>
                    <a:pt x="730" y="0"/>
                  </a:lnTo>
                  <a:lnTo>
                    <a:pt x="676" y="0"/>
                  </a:lnTo>
                  <a:lnTo>
                    <a:pt x="622" y="3"/>
                  </a:lnTo>
                  <a:lnTo>
                    <a:pt x="569" y="5"/>
                  </a:lnTo>
                  <a:lnTo>
                    <a:pt x="516" y="11"/>
                  </a:lnTo>
                  <a:lnTo>
                    <a:pt x="465" y="17"/>
                  </a:lnTo>
                  <a:lnTo>
                    <a:pt x="414" y="25"/>
                  </a:lnTo>
                  <a:lnTo>
                    <a:pt x="364" y="33"/>
                  </a:lnTo>
                  <a:lnTo>
                    <a:pt x="316" y="43"/>
                  </a:lnTo>
                  <a:lnTo>
                    <a:pt x="269" y="55"/>
                  </a:lnTo>
                  <a:lnTo>
                    <a:pt x="224" y="68"/>
                  </a:lnTo>
                  <a:lnTo>
                    <a:pt x="181" y="83"/>
                  </a:lnTo>
                  <a:lnTo>
                    <a:pt x="139" y="98"/>
                  </a:lnTo>
                  <a:lnTo>
                    <a:pt x="101" y="115"/>
                  </a:lnTo>
                  <a:lnTo>
                    <a:pt x="64" y="135"/>
                  </a:lnTo>
                  <a:lnTo>
                    <a:pt x="30" y="155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9" name="Freeform 254">
              <a:extLst>
                <a:ext uri="{FF2B5EF4-FFF2-40B4-BE49-F238E27FC236}">
                  <a16:creationId xmlns:a16="http://schemas.microsoft.com/office/drawing/2014/main" id="{89FA5A25-AC54-0619-58C4-B7828427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" y="1841"/>
              <a:ext cx="361" cy="43"/>
            </a:xfrm>
            <a:custGeom>
              <a:avLst/>
              <a:gdLst>
                <a:gd name="T0" fmla="*/ 0 w 1448"/>
                <a:gd name="T1" fmla="*/ 176 h 176"/>
                <a:gd name="T2" fmla="*/ 1448 w 1448"/>
                <a:gd name="T3" fmla="*/ 176 h 176"/>
                <a:gd name="T4" fmla="*/ 1448 w 1448"/>
                <a:gd name="T5" fmla="*/ 176 h 176"/>
                <a:gd name="T6" fmla="*/ 1419 w 1448"/>
                <a:gd name="T7" fmla="*/ 155 h 176"/>
                <a:gd name="T8" fmla="*/ 1386 w 1448"/>
                <a:gd name="T9" fmla="*/ 135 h 176"/>
                <a:gd name="T10" fmla="*/ 1351 w 1448"/>
                <a:gd name="T11" fmla="*/ 115 h 176"/>
                <a:gd name="T12" fmla="*/ 1313 w 1448"/>
                <a:gd name="T13" fmla="*/ 98 h 176"/>
                <a:gd name="T14" fmla="*/ 1274 w 1448"/>
                <a:gd name="T15" fmla="*/ 83 h 176"/>
                <a:gd name="T16" fmla="*/ 1230 w 1448"/>
                <a:gd name="T17" fmla="*/ 68 h 176"/>
                <a:gd name="T18" fmla="*/ 1187 w 1448"/>
                <a:gd name="T19" fmla="*/ 55 h 176"/>
                <a:gd name="T20" fmla="*/ 1140 w 1448"/>
                <a:gd name="T21" fmla="*/ 43 h 176"/>
                <a:gd name="T22" fmla="*/ 1093 w 1448"/>
                <a:gd name="T23" fmla="*/ 33 h 176"/>
                <a:gd name="T24" fmla="*/ 1043 w 1448"/>
                <a:gd name="T25" fmla="*/ 25 h 176"/>
                <a:gd name="T26" fmla="*/ 993 w 1448"/>
                <a:gd name="T27" fmla="*/ 17 h 176"/>
                <a:gd name="T28" fmla="*/ 942 w 1448"/>
                <a:gd name="T29" fmla="*/ 11 h 176"/>
                <a:gd name="T30" fmla="*/ 890 w 1448"/>
                <a:gd name="T31" fmla="*/ 5 h 176"/>
                <a:gd name="T32" fmla="*/ 836 w 1448"/>
                <a:gd name="T33" fmla="*/ 3 h 176"/>
                <a:gd name="T34" fmla="*/ 784 w 1448"/>
                <a:gd name="T35" fmla="*/ 0 h 176"/>
                <a:gd name="T36" fmla="*/ 730 w 1448"/>
                <a:gd name="T37" fmla="*/ 0 h 176"/>
                <a:gd name="T38" fmla="*/ 676 w 1448"/>
                <a:gd name="T39" fmla="*/ 0 h 176"/>
                <a:gd name="T40" fmla="*/ 622 w 1448"/>
                <a:gd name="T41" fmla="*/ 3 h 176"/>
                <a:gd name="T42" fmla="*/ 569 w 1448"/>
                <a:gd name="T43" fmla="*/ 5 h 176"/>
                <a:gd name="T44" fmla="*/ 516 w 1448"/>
                <a:gd name="T45" fmla="*/ 11 h 176"/>
                <a:gd name="T46" fmla="*/ 465 w 1448"/>
                <a:gd name="T47" fmla="*/ 17 h 176"/>
                <a:gd name="T48" fmla="*/ 414 w 1448"/>
                <a:gd name="T49" fmla="*/ 25 h 176"/>
                <a:gd name="T50" fmla="*/ 364 w 1448"/>
                <a:gd name="T51" fmla="*/ 33 h 176"/>
                <a:gd name="T52" fmla="*/ 316 w 1448"/>
                <a:gd name="T53" fmla="*/ 43 h 176"/>
                <a:gd name="T54" fmla="*/ 269 w 1448"/>
                <a:gd name="T55" fmla="*/ 55 h 176"/>
                <a:gd name="T56" fmla="*/ 224 w 1448"/>
                <a:gd name="T57" fmla="*/ 68 h 176"/>
                <a:gd name="T58" fmla="*/ 181 w 1448"/>
                <a:gd name="T59" fmla="*/ 83 h 176"/>
                <a:gd name="T60" fmla="*/ 139 w 1448"/>
                <a:gd name="T61" fmla="*/ 98 h 176"/>
                <a:gd name="T62" fmla="*/ 101 w 1448"/>
                <a:gd name="T63" fmla="*/ 115 h 176"/>
                <a:gd name="T64" fmla="*/ 64 w 1448"/>
                <a:gd name="T65" fmla="*/ 135 h 176"/>
                <a:gd name="T66" fmla="*/ 30 w 1448"/>
                <a:gd name="T67" fmla="*/ 155 h 176"/>
                <a:gd name="T68" fmla="*/ 0 w 1448"/>
                <a:gd name="T6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76">
                  <a:moveTo>
                    <a:pt x="0" y="176"/>
                  </a:moveTo>
                  <a:lnTo>
                    <a:pt x="1448" y="176"/>
                  </a:lnTo>
                  <a:lnTo>
                    <a:pt x="1419" y="155"/>
                  </a:lnTo>
                  <a:lnTo>
                    <a:pt x="1386" y="135"/>
                  </a:lnTo>
                  <a:lnTo>
                    <a:pt x="1351" y="115"/>
                  </a:lnTo>
                  <a:lnTo>
                    <a:pt x="1313" y="98"/>
                  </a:lnTo>
                  <a:lnTo>
                    <a:pt x="1274" y="83"/>
                  </a:lnTo>
                  <a:lnTo>
                    <a:pt x="1230" y="68"/>
                  </a:lnTo>
                  <a:lnTo>
                    <a:pt x="1187" y="55"/>
                  </a:lnTo>
                  <a:lnTo>
                    <a:pt x="1140" y="43"/>
                  </a:lnTo>
                  <a:lnTo>
                    <a:pt x="1093" y="33"/>
                  </a:lnTo>
                  <a:lnTo>
                    <a:pt x="1043" y="25"/>
                  </a:lnTo>
                  <a:lnTo>
                    <a:pt x="993" y="17"/>
                  </a:lnTo>
                  <a:lnTo>
                    <a:pt x="942" y="11"/>
                  </a:lnTo>
                  <a:lnTo>
                    <a:pt x="890" y="5"/>
                  </a:lnTo>
                  <a:lnTo>
                    <a:pt x="836" y="3"/>
                  </a:lnTo>
                  <a:lnTo>
                    <a:pt x="784" y="0"/>
                  </a:lnTo>
                  <a:lnTo>
                    <a:pt x="730" y="0"/>
                  </a:lnTo>
                  <a:lnTo>
                    <a:pt x="676" y="0"/>
                  </a:lnTo>
                  <a:lnTo>
                    <a:pt x="622" y="3"/>
                  </a:lnTo>
                  <a:lnTo>
                    <a:pt x="569" y="5"/>
                  </a:lnTo>
                  <a:lnTo>
                    <a:pt x="516" y="11"/>
                  </a:lnTo>
                  <a:lnTo>
                    <a:pt x="465" y="17"/>
                  </a:lnTo>
                  <a:lnTo>
                    <a:pt x="414" y="25"/>
                  </a:lnTo>
                  <a:lnTo>
                    <a:pt x="364" y="33"/>
                  </a:lnTo>
                  <a:lnTo>
                    <a:pt x="316" y="43"/>
                  </a:lnTo>
                  <a:lnTo>
                    <a:pt x="269" y="55"/>
                  </a:lnTo>
                  <a:lnTo>
                    <a:pt x="224" y="68"/>
                  </a:lnTo>
                  <a:lnTo>
                    <a:pt x="181" y="83"/>
                  </a:lnTo>
                  <a:lnTo>
                    <a:pt x="139" y="98"/>
                  </a:lnTo>
                  <a:lnTo>
                    <a:pt x="101" y="115"/>
                  </a:lnTo>
                  <a:lnTo>
                    <a:pt x="64" y="135"/>
                  </a:lnTo>
                  <a:lnTo>
                    <a:pt x="30" y="155"/>
                  </a:lnTo>
                  <a:lnTo>
                    <a:pt x="0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0" name="Rectangle 255">
              <a:extLst>
                <a:ext uri="{FF2B5EF4-FFF2-40B4-BE49-F238E27FC236}">
                  <a16:creationId xmlns:a16="http://schemas.microsoft.com/office/drawing/2014/main" id="{42FF5737-2236-FAAA-D182-9097365FE9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5" y="2155"/>
              <a:ext cx="312" cy="5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1" name="Freeform 256">
              <a:extLst>
                <a:ext uri="{FF2B5EF4-FFF2-40B4-BE49-F238E27FC236}">
                  <a16:creationId xmlns:a16="http://schemas.microsoft.com/office/drawing/2014/main" id="{385C3EBF-EC2E-9C77-67FE-9D2F4965BE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" y="1842"/>
              <a:ext cx="362" cy="350"/>
            </a:xfrm>
            <a:custGeom>
              <a:avLst/>
              <a:gdLst>
                <a:gd name="T0" fmla="*/ 14 w 1445"/>
                <a:gd name="T1" fmla="*/ 153 h 1400"/>
                <a:gd name="T2" fmla="*/ 74 w 1445"/>
                <a:gd name="T3" fmla="*/ 137 h 1400"/>
                <a:gd name="T4" fmla="*/ 164 w 1445"/>
                <a:gd name="T5" fmla="*/ 129 h 1400"/>
                <a:gd name="T6" fmla="*/ 272 w 1445"/>
                <a:gd name="T7" fmla="*/ 125 h 1400"/>
                <a:gd name="T8" fmla="*/ 389 w 1445"/>
                <a:gd name="T9" fmla="*/ 119 h 1400"/>
                <a:gd name="T10" fmla="*/ 500 w 1445"/>
                <a:gd name="T11" fmla="*/ 104 h 1400"/>
                <a:gd name="T12" fmla="*/ 599 w 1445"/>
                <a:gd name="T13" fmla="*/ 78 h 1400"/>
                <a:gd name="T14" fmla="*/ 671 w 1445"/>
                <a:gd name="T15" fmla="*/ 31 h 1400"/>
                <a:gd name="T16" fmla="*/ 718 w 1445"/>
                <a:gd name="T17" fmla="*/ 31 h 1400"/>
                <a:gd name="T18" fmla="*/ 795 w 1445"/>
                <a:gd name="T19" fmla="*/ 77 h 1400"/>
                <a:gd name="T20" fmla="*/ 897 w 1445"/>
                <a:gd name="T21" fmla="*/ 104 h 1400"/>
                <a:gd name="T22" fmla="*/ 1016 w 1445"/>
                <a:gd name="T23" fmla="*/ 118 h 1400"/>
                <a:gd name="T24" fmla="*/ 1138 w 1445"/>
                <a:gd name="T25" fmla="*/ 125 h 1400"/>
                <a:gd name="T26" fmla="*/ 1255 w 1445"/>
                <a:gd name="T27" fmla="*/ 133 h 1400"/>
                <a:gd name="T28" fmla="*/ 1353 w 1445"/>
                <a:gd name="T29" fmla="*/ 148 h 1400"/>
                <a:gd name="T30" fmla="*/ 1424 w 1445"/>
                <a:gd name="T31" fmla="*/ 173 h 1400"/>
                <a:gd name="T32" fmla="*/ 1336 w 1445"/>
                <a:gd name="T33" fmla="*/ 1277 h 1400"/>
                <a:gd name="T34" fmla="*/ 1260 w 1445"/>
                <a:gd name="T35" fmla="*/ 1303 h 1400"/>
                <a:gd name="T36" fmla="*/ 1185 w 1445"/>
                <a:gd name="T37" fmla="*/ 1325 h 1400"/>
                <a:gd name="T38" fmla="*/ 1109 w 1445"/>
                <a:gd name="T39" fmla="*/ 1345 h 1400"/>
                <a:gd name="T40" fmla="*/ 1032 w 1445"/>
                <a:gd name="T41" fmla="*/ 1363 h 1400"/>
                <a:gd name="T42" fmla="*/ 956 w 1445"/>
                <a:gd name="T43" fmla="*/ 1376 h 1400"/>
                <a:gd name="T44" fmla="*/ 880 w 1445"/>
                <a:gd name="T45" fmla="*/ 1388 h 1400"/>
                <a:gd name="T46" fmla="*/ 803 w 1445"/>
                <a:gd name="T47" fmla="*/ 1395 h 1400"/>
                <a:gd name="T48" fmla="*/ 726 w 1445"/>
                <a:gd name="T49" fmla="*/ 1399 h 1400"/>
                <a:gd name="T50" fmla="*/ 647 w 1445"/>
                <a:gd name="T51" fmla="*/ 1399 h 1400"/>
                <a:gd name="T52" fmla="*/ 570 w 1445"/>
                <a:gd name="T53" fmla="*/ 1395 h 1400"/>
                <a:gd name="T54" fmla="*/ 491 w 1445"/>
                <a:gd name="T55" fmla="*/ 1387 h 1400"/>
                <a:gd name="T56" fmla="*/ 412 w 1445"/>
                <a:gd name="T57" fmla="*/ 1374 h 1400"/>
                <a:gd name="T58" fmla="*/ 333 w 1445"/>
                <a:gd name="T59" fmla="*/ 1357 h 1400"/>
                <a:gd name="T60" fmla="*/ 254 w 1445"/>
                <a:gd name="T61" fmla="*/ 1336 h 1400"/>
                <a:gd name="T62" fmla="*/ 174 w 1445"/>
                <a:gd name="T63" fmla="*/ 1308 h 1400"/>
                <a:gd name="T64" fmla="*/ 93 w 1445"/>
                <a:gd name="T65" fmla="*/ 1277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5" h="1400">
                  <a:moveTo>
                    <a:pt x="0" y="166"/>
                  </a:moveTo>
                  <a:lnTo>
                    <a:pt x="14" y="153"/>
                  </a:lnTo>
                  <a:lnTo>
                    <a:pt x="40" y="144"/>
                  </a:lnTo>
                  <a:lnTo>
                    <a:pt x="74" y="137"/>
                  </a:lnTo>
                  <a:lnTo>
                    <a:pt x="116" y="132"/>
                  </a:lnTo>
                  <a:lnTo>
                    <a:pt x="164" y="129"/>
                  </a:lnTo>
                  <a:lnTo>
                    <a:pt x="216" y="127"/>
                  </a:lnTo>
                  <a:lnTo>
                    <a:pt x="272" y="125"/>
                  </a:lnTo>
                  <a:lnTo>
                    <a:pt x="330" y="123"/>
                  </a:lnTo>
                  <a:lnTo>
                    <a:pt x="389" y="119"/>
                  </a:lnTo>
                  <a:lnTo>
                    <a:pt x="445" y="114"/>
                  </a:lnTo>
                  <a:lnTo>
                    <a:pt x="500" y="104"/>
                  </a:lnTo>
                  <a:lnTo>
                    <a:pt x="553" y="93"/>
                  </a:lnTo>
                  <a:lnTo>
                    <a:pt x="599" y="78"/>
                  </a:lnTo>
                  <a:lnTo>
                    <a:pt x="638" y="57"/>
                  </a:lnTo>
                  <a:lnTo>
                    <a:pt x="671" y="31"/>
                  </a:lnTo>
                  <a:lnTo>
                    <a:pt x="693" y="0"/>
                  </a:lnTo>
                  <a:lnTo>
                    <a:pt x="718" y="31"/>
                  </a:lnTo>
                  <a:lnTo>
                    <a:pt x="753" y="57"/>
                  </a:lnTo>
                  <a:lnTo>
                    <a:pt x="795" y="77"/>
                  </a:lnTo>
                  <a:lnTo>
                    <a:pt x="844" y="93"/>
                  </a:lnTo>
                  <a:lnTo>
                    <a:pt x="897" y="104"/>
                  </a:lnTo>
                  <a:lnTo>
                    <a:pt x="956" y="112"/>
                  </a:lnTo>
                  <a:lnTo>
                    <a:pt x="1016" y="118"/>
                  </a:lnTo>
                  <a:lnTo>
                    <a:pt x="1077" y="123"/>
                  </a:lnTo>
                  <a:lnTo>
                    <a:pt x="1138" y="125"/>
                  </a:lnTo>
                  <a:lnTo>
                    <a:pt x="1197" y="129"/>
                  </a:lnTo>
                  <a:lnTo>
                    <a:pt x="1255" y="133"/>
                  </a:lnTo>
                  <a:lnTo>
                    <a:pt x="1306" y="140"/>
                  </a:lnTo>
                  <a:lnTo>
                    <a:pt x="1353" y="148"/>
                  </a:lnTo>
                  <a:lnTo>
                    <a:pt x="1393" y="158"/>
                  </a:lnTo>
                  <a:lnTo>
                    <a:pt x="1424" y="173"/>
                  </a:lnTo>
                  <a:lnTo>
                    <a:pt x="1445" y="192"/>
                  </a:lnTo>
                  <a:lnTo>
                    <a:pt x="1336" y="1277"/>
                  </a:lnTo>
                  <a:lnTo>
                    <a:pt x="1298" y="1290"/>
                  </a:lnTo>
                  <a:lnTo>
                    <a:pt x="1260" y="1303"/>
                  </a:lnTo>
                  <a:lnTo>
                    <a:pt x="1222" y="1315"/>
                  </a:lnTo>
                  <a:lnTo>
                    <a:pt x="1185" y="1325"/>
                  </a:lnTo>
                  <a:lnTo>
                    <a:pt x="1147" y="1336"/>
                  </a:lnTo>
                  <a:lnTo>
                    <a:pt x="1109" y="1345"/>
                  </a:lnTo>
                  <a:lnTo>
                    <a:pt x="1071" y="1354"/>
                  </a:lnTo>
                  <a:lnTo>
                    <a:pt x="1032" y="1363"/>
                  </a:lnTo>
                  <a:lnTo>
                    <a:pt x="994" y="1370"/>
                  </a:lnTo>
                  <a:lnTo>
                    <a:pt x="956" y="1376"/>
                  </a:lnTo>
                  <a:lnTo>
                    <a:pt x="918" y="1383"/>
                  </a:lnTo>
                  <a:lnTo>
                    <a:pt x="880" y="1388"/>
                  </a:lnTo>
                  <a:lnTo>
                    <a:pt x="841" y="1392"/>
                  </a:lnTo>
                  <a:lnTo>
                    <a:pt x="803" y="1395"/>
                  </a:lnTo>
                  <a:lnTo>
                    <a:pt x="764" y="1397"/>
                  </a:lnTo>
                  <a:lnTo>
                    <a:pt x="726" y="1399"/>
                  </a:lnTo>
                  <a:lnTo>
                    <a:pt x="686" y="1400"/>
                  </a:lnTo>
                  <a:lnTo>
                    <a:pt x="647" y="1399"/>
                  </a:lnTo>
                  <a:lnTo>
                    <a:pt x="609" y="1397"/>
                  </a:lnTo>
                  <a:lnTo>
                    <a:pt x="570" y="1395"/>
                  </a:lnTo>
                  <a:lnTo>
                    <a:pt x="530" y="1392"/>
                  </a:lnTo>
                  <a:lnTo>
                    <a:pt x="491" y="1387"/>
                  </a:lnTo>
                  <a:lnTo>
                    <a:pt x="452" y="1382"/>
                  </a:lnTo>
                  <a:lnTo>
                    <a:pt x="412" y="1374"/>
                  </a:lnTo>
                  <a:lnTo>
                    <a:pt x="373" y="1366"/>
                  </a:lnTo>
                  <a:lnTo>
                    <a:pt x="333" y="1357"/>
                  </a:lnTo>
                  <a:lnTo>
                    <a:pt x="293" y="1346"/>
                  </a:lnTo>
                  <a:lnTo>
                    <a:pt x="254" y="1336"/>
                  </a:lnTo>
                  <a:lnTo>
                    <a:pt x="213" y="1323"/>
                  </a:lnTo>
                  <a:lnTo>
                    <a:pt x="174" y="1308"/>
                  </a:lnTo>
                  <a:lnTo>
                    <a:pt x="133" y="1294"/>
                  </a:lnTo>
                  <a:lnTo>
                    <a:pt x="93" y="1277"/>
                  </a:lnTo>
                  <a:lnTo>
                    <a:pt x="0" y="16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2" name="Freeform 257">
              <a:extLst>
                <a:ext uri="{FF2B5EF4-FFF2-40B4-BE49-F238E27FC236}">
                  <a16:creationId xmlns:a16="http://schemas.microsoft.com/office/drawing/2014/main" id="{EDDCC945-3B4C-1B79-533C-381668D01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" y="1842"/>
              <a:ext cx="362" cy="350"/>
            </a:xfrm>
            <a:custGeom>
              <a:avLst/>
              <a:gdLst>
                <a:gd name="T0" fmla="*/ 0 w 1445"/>
                <a:gd name="T1" fmla="*/ 166 h 1400"/>
                <a:gd name="T2" fmla="*/ 40 w 1445"/>
                <a:gd name="T3" fmla="*/ 144 h 1400"/>
                <a:gd name="T4" fmla="*/ 116 w 1445"/>
                <a:gd name="T5" fmla="*/ 132 h 1400"/>
                <a:gd name="T6" fmla="*/ 216 w 1445"/>
                <a:gd name="T7" fmla="*/ 127 h 1400"/>
                <a:gd name="T8" fmla="*/ 330 w 1445"/>
                <a:gd name="T9" fmla="*/ 123 h 1400"/>
                <a:gd name="T10" fmla="*/ 445 w 1445"/>
                <a:gd name="T11" fmla="*/ 114 h 1400"/>
                <a:gd name="T12" fmla="*/ 553 w 1445"/>
                <a:gd name="T13" fmla="*/ 93 h 1400"/>
                <a:gd name="T14" fmla="*/ 638 w 1445"/>
                <a:gd name="T15" fmla="*/ 57 h 1400"/>
                <a:gd name="T16" fmla="*/ 693 w 1445"/>
                <a:gd name="T17" fmla="*/ 0 h 1400"/>
                <a:gd name="T18" fmla="*/ 718 w 1445"/>
                <a:gd name="T19" fmla="*/ 31 h 1400"/>
                <a:gd name="T20" fmla="*/ 795 w 1445"/>
                <a:gd name="T21" fmla="*/ 77 h 1400"/>
                <a:gd name="T22" fmla="*/ 897 w 1445"/>
                <a:gd name="T23" fmla="*/ 104 h 1400"/>
                <a:gd name="T24" fmla="*/ 1016 w 1445"/>
                <a:gd name="T25" fmla="*/ 118 h 1400"/>
                <a:gd name="T26" fmla="*/ 1138 w 1445"/>
                <a:gd name="T27" fmla="*/ 125 h 1400"/>
                <a:gd name="T28" fmla="*/ 1255 w 1445"/>
                <a:gd name="T29" fmla="*/ 133 h 1400"/>
                <a:gd name="T30" fmla="*/ 1353 w 1445"/>
                <a:gd name="T31" fmla="*/ 148 h 1400"/>
                <a:gd name="T32" fmla="*/ 1424 w 1445"/>
                <a:gd name="T33" fmla="*/ 173 h 1400"/>
                <a:gd name="T34" fmla="*/ 1336 w 1445"/>
                <a:gd name="T35" fmla="*/ 1277 h 1400"/>
                <a:gd name="T36" fmla="*/ 1298 w 1445"/>
                <a:gd name="T37" fmla="*/ 1290 h 1400"/>
                <a:gd name="T38" fmla="*/ 1222 w 1445"/>
                <a:gd name="T39" fmla="*/ 1315 h 1400"/>
                <a:gd name="T40" fmla="*/ 1147 w 1445"/>
                <a:gd name="T41" fmla="*/ 1336 h 1400"/>
                <a:gd name="T42" fmla="*/ 1071 w 1445"/>
                <a:gd name="T43" fmla="*/ 1354 h 1400"/>
                <a:gd name="T44" fmla="*/ 994 w 1445"/>
                <a:gd name="T45" fmla="*/ 1370 h 1400"/>
                <a:gd name="T46" fmla="*/ 918 w 1445"/>
                <a:gd name="T47" fmla="*/ 1383 h 1400"/>
                <a:gd name="T48" fmla="*/ 841 w 1445"/>
                <a:gd name="T49" fmla="*/ 1392 h 1400"/>
                <a:gd name="T50" fmla="*/ 764 w 1445"/>
                <a:gd name="T51" fmla="*/ 1397 h 1400"/>
                <a:gd name="T52" fmla="*/ 686 w 1445"/>
                <a:gd name="T53" fmla="*/ 1400 h 1400"/>
                <a:gd name="T54" fmla="*/ 609 w 1445"/>
                <a:gd name="T55" fmla="*/ 1397 h 1400"/>
                <a:gd name="T56" fmla="*/ 530 w 1445"/>
                <a:gd name="T57" fmla="*/ 1392 h 1400"/>
                <a:gd name="T58" fmla="*/ 452 w 1445"/>
                <a:gd name="T59" fmla="*/ 1382 h 1400"/>
                <a:gd name="T60" fmla="*/ 373 w 1445"/>
                <a:gd name="T61" fmla="*/ 1366 h 1400"/>
                <a:gd name="T62" fmla="*/ 293 w 1445"/>
                <a:gd name="T63" fmla="*/ 1346 h 1400"/>
                <a:gd name="T64" fmla="*/ 213 w 1445"/>
                <a:gd name="T65" fmla="*/ 1323 h 1400"/>
                <a:gd name="T66" fmla="*/ 133 w 1445"/>
                <a:gd name="T67" fmla="*/ 1294 h 1400"/>
                <a:gd name="T68" fmla="*/ 0 w 1445"/>
                <a:gd name="T69" fmla="*/ 16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5" h="1400">
                  <a:moveTo>
                    <a:pt x="0" y="166"/>
                  </a:moveTo>
                  <a:lnTo>
                    <a:pt x="0" y="166"/>
                  </a:lnTo>
                  <a:lnTo>
                    <a:pt x="14" y="153"/>
                  </a:lnTo>
                  <a:lnTo>
                    <a:pt x="40" y="144"/>
                  </a:lnTo>
                  <a:lnTo>
                    <a:pt x="74" y="137"/>
                  </a:lnTo>
                  <a:lnTo>
                    <a:pt x="116" y="132"/>
                  </a:lnTo>
                  <a:lnTo>
                    <a:pt x="164" y="129"/>
                  </a:lnTo>
                  <a:lnTo>
                    <a:pt x="216" y="127"/>
                  </a:lnTo>
                  <a:lnTo>
                    <a:pt x="272" y="125"/>
                  </a:lnTo>
                  <a:lnTo>
                    <a:pt x="330" y="123"/>
                  </a:lnTo>
                  <a:lnTo>
                    <a:pt x="389" y="119"/>
                  </a:lnTo>
                  <a:lnTo>
                    <a:pt x="445" y="114"/>
                  </a:lnTo>
                  <a:lnTo>
                    <a:pt x="500" y="104"/>
                  </a:lnTo>
                  <a:lnTo>
                    <a:pt x="553" y="93"/>
                  </a:lnTo>
                  <a:lnTo>
                    <a:pt x="599" y="78"/>
                  </a:lnTo>
                  <a:lnTo>
                    <a:pt x="638" y="57"/>
                  </a:lnTo>
                  <a:lnTo>
                    <a:pt x="671" y="31"/>
                  </a:lnTo>
                  <a:lnTo>
                    <a:pt x="693" y="0"/>
                  </a:lnTo>
                  <a:lnTo>
                    <a:pt x="718" y="31"/>
                  </a:lnTo>
                  <a:lnTo>
                    <a:pt x="753" y="57"/>
                  </a:lnTo>
                  <a:lnTo>
                    <a:pt x="795" y="77"/>
                  </a:lnTo>
                  <a:lnTo>
                    <a:pt x="844" y="93"/>
                  </a:lnTo>
                  <a:lnTo>
                    <a:pt x="897" y="104"/>
                  </a:lnTo>
                  <a:lnTo>
                    <a:pt x="956" y="112"/>
                  </a:lnTo>
                  <a:lnTo>
                    <a:pt x="1016" y="118"/>
                  </a:lnTo>
                  <a:lnTo>
                    <a:pt x="1077" y="123"/>
                  </a:lnTo>
                  <a:lnTo>
                    <a:pt x="1138" y="125"/>
                  </a:lnTo>
                  <a:lnTo>
                    <a:pt x="1197" y="129"/>
                  </a:lnTo>
                  <a:lnTo>
                    <a:pt x="1255" y="133"/>
                  </a:lnTo>
                  <a:lnTo>
                    <a:pt x="1306" y="140"/>
                  </a:lnTo>
                  <a:lnTo>
                    <a:pt x="1353" y="148"/>
                  </a:lnTo>
                  <a:lnTo>
                    <a:pt x="1393" y="158"/>
                  </a:lnTo>
                  <a:lnTo>
                    <a:pt x="1424" y="173"/>
                  </a:lnTo>
                  <a:lnTo>
                    <a:pt x="1445" y="192"/>
                  </a:lnTo>
                  <a:lnTo>
                    <a:pt x="1336" y="1277"/>
                  </a:lnTo>
                  <a:lnTo>
                    <a:pt x="1298" y="1290"/>
                  </a:lnTo>
                  <a:lnTo>
                    <a:pt x="1260" y="1303"/>
                  </a:lnTo>
                  <a:lnTo>
                    <a:pt x="1222" y="1315"/>
                  </a:lnTo>
                  <a:lnTo>
                    <a:pt x="1185" y="1325"/>
                  </a:lnTo>
                  <a:lnTo>
                    <a:pt x="1147" y="1336"/>
                  </a:lnTo>
                  <a:lnTo>
                    <a:pt x="1109" y="1345"/>
                  </a:lnTo>
                  <a:lnTo>
                    <a:pt x="1071" y="1354"/>
                  </a:lnTo>
                  <a:lnTo>
                    <a:pt x="1032" y="1363"/>
                  </a:lnTo>
                  <a:lnTo>
                    <a:pt x="994" y="1370"/>
                  </a:lnTo>
                  <a:lnTo>
                    <a:pt x="956" y="1376"/>
                  </a:lnTo>
                  <a:lnTo>
                    <a:pt x="918" y="1383"/>
                  </a:lnTo>
                  <a:lnTo>
                    <a:pt x="880" y="1388"/>
                  </a:lnTo>
                  <a:lnTo>
                    <a:pt x="841" y="1392"/>
                  </a:lnTo>
                  <a:lnTo>
                    <a:pt x="803" y="1395"/>
                  </a:lnTo>
                  <a:lnTo>
                    <a:pt x="764" y="1397"/>
                  </a:lnTo>
                  <a:lnTo>
                    <a:pt x="726" y="1399"/>
                  </a:lnTo>
                  <a:lnTo>
                    <a:pt x="686" y="1400"/>
                  </a:lnTo>
                  <a:lnTo>
                    <a:pt x="647" y="1399"/>
                  </a:lnTo>
                  <a:lnTo>
                    <a:pt x="609" y="1397"/>
                  </a:lnTo>
                  <a:lnTo>
                    <a:pt x="570" y="1395"/>
                  </a:lnTo>
                  <a:lnTo>
                    <a:pt x="530" y="1392"/>
                  </a:lnTo>
                  <a:lnTo>
                    <a:pt x="491" y="1387"/>
                  </a:lnTo>
                  <a:lnTo>
                    <a:pt x="452" y="1382"/>
                  </a:lnTo>
                  <a:lnTo>
                    <a:pt x="412" y="1374"/>
                  </a:lnTo>
                  <a:lnTo>
                    <a:pt x="373" y="1366"/>
                  </a:lnTo>
                  <a:lnTo>
                    <a:pt x="333" y="1357"/>
                  </a:lnTo>
                  <a:lnTo>
                    <a:pt x="293" y="1346"/>
                  </a:lnTo>
                  <a:lnTo>
                    <a:pt x="254" y="1336"/>
                  </a:lnTo>
                  <a:lnTo>
                    <a:pt x="213" y="1323"/>
                  </a:lnTo>
                  <a:lnTo>
                    <a:pt x="174" y="1308"/>
                  </a:lnTo>
                  <a:lnTo>
                    <a:pt x="133" y="1294"/>
                  </a:lnTo>
                  <a:lnTo>
                    <a:pt x="93" y="1277"/>
                  </a:lnTo>
                  <a:lnTo>
                    <a:pt x="0" y="1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3" name="Freeform 258">
              <a:extLst>
                <a:ext uri="{FF2B5EF4-FFF2-40B4-BE49-F238E27FC236}">
                  <a16:creationId xmlns:a16="http://schemas.microsoft.com/office/drawing/2014/main" id="{6110AABE-0114-8693-5D96-E9506539D9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44"/>
              <a:ext cx="556" cy="117"/>
            </a:xfrm>
            <a:custGeom>
              <a:avLst/>
              <a:gdLst>
                <a:gd name="T0" fmla="*/ 392 w 2226"/>
                <a:gd name="T1" fmla="*/ 23 h 467"/>
                <a:gd name="T2" fmla="*/ 271 w 2226"/>
                <a:gd name="T3" fmla="*/ 6 h 467"/>
                <a:gd name="T4" fmla="*/ 150 w 2226"/>
                <a:gd name="T5" fmla="*/ 9 h 467"/>
                <a:gd name="T6" fmla="*/ 29 w 2226"/>
                <a:gd name="T7" fmla="*/ 31 h 467"/>
                <a:gd name="T8" fmla="*/ 156 w 2226"/>
                <a:gd name="T9" fmla="*/ 98 h 467"/>
                <a:gd name="T10" fmla="*/ 233 w 2226"/>
                <a:gd name="T11" fmla="*/ 216 h 467"/>
                <a:gd name="T12" fmla="*/ 241 w 2226"/>
                <a:gd name="T13" fmla="*/ 340 h 467"/>
                <a:gd name="T14" fmla="*/ 265 w 2226"/>
                <a:gd name="T15" fmla="*/ 427 h 467"/>
                <a:gd name="T16" fmla="*/ 426 w 2226"/>
                <a:gd name="T17" fmla="*/ 466 h 467"/>
                <a:gd name="T18" fmla="*/ 607 w 2226"/>
                <a:gd name="T19" fmla="*/ 449 h 467"/>
                <a:gd name="T20" fmla="*/ 790 w 2226"/>
                <a:gd name="T21" fmla="*/ 405 h 467"/>
                <a:gd name="T22" fmla="*/ 989 w 2226"/>
                <a:gd name="T23" fmla="*/ 373 h 467"/>
                <a:gd name="T24" fmla="*/ 1128 w 2226"/>
                <a:gd name="T25" fmla="*/ 376 h 467"/>
                <a:gd name="T26" fmla="*/ 1236 w 2226"/>
                <a:gd name="T27" fmla="*/ 392 h 467"/>
                <a:gd name="T28" fmla="*/ 1341 w 2226"/>
                <a:gd name="T29" fmla="*/ 412 h 467"/>
                <a:gd name="T30" fmla="*/ 1443 w 2226"/>
                <a:gd name="T31" fmla="*/ 436 h 467"/>
                <a:gd name="T32" fmla="*/ 1548 w 2226"/>
                <a:gd name="T33" fmla="*/ 456 h 467"/>
                <a:gd name="T34" fmla="*/ 1656 w 2226"/>
                <a:gd name="T35" fmla="*/ 466 h 467"/>
                <a:gd name="T36" fmla="*/ 1770 w 2226"/>
                <a:gd name="T37" fmla="*/ 464 h 467"/>
                <a:gd name="T38" fmla="*/ 1895 w 2226"/>
                <a:gd name="T39" fmla="*/ 443 h 467"/>
                <a:gd name="T40" fmla="*/ 1975 w 2226"/>
                <a:gd name="T41" fmla="*/ 372 h 467"/>
                <a:gd name="T42" fmla="*/ 1973 w 2226"/>
                <a:gd name="T43" fmla="*/ 266 h 467"/>
                <a:gd name="T44" fmla="*/ 1998 w 2226"/>
                <a:gd name="T45" fmla="*/ 157 h 467"/>
                <a:gd name="T46" fmla="*/ 2154 w 2226"/>
                <a:gd name="T47" fmla="*/ 71 h 467"/>
                <a:gd name="T48" fmla="*/ 2112 w 2226"/>
                <a:gd name="T49" fmla="*/ 22 h 467"/>
                <a:gd name="T50" fmla="*/ 1983 w 2226"/>
                <a:gd name="T51" fmla="*/ 1 h 467"/>
                <a:gd name="T52" fmla="*/ 1866 w 2226"/>
                <a:gd name="T53" fmla="*/ 6 h 467"/>
                <a:gd name="T54" fmla="*/ 1752 w 2226"/>
                <a:gd name="T55" fmla="*/ 38 h 467"/>
                <a:gd name="T56" fmla="*/ 1772 w 2226"/>
                <a:gd name="T57" fmla="*/ 92 h 467"/>
                <a:gd name="T58" fmla="*/ 1835 w 2226"/>
                <a:gd name="T59" fmla="*/ 106 h 467"/>
                <a:gd name="T60" fmla="*/ 1901 w 2226"/>
                <a:gd name="T61" fmla="*/ 109 h 467"/>
                <a:gd name="T62" fmla="*/ 1981 w 2226"/>
                <a:gd name="T63" fmla="*/ 135 h 467"/>
                <a:gd name="T64" fmla="*/ 1935 w 2226"/>
                <a:gd name="T65" fmla="*/ 188 h 467"/>
                <a:gd name="T66" fmla="*/ 1833 w 2226"/>
                <a:gd name="T67" fmla="*/ 221 h 467"/>
                <a:gd name="T68" fmla="*/ 1722 w 2226"/>
                <a:gd name="T69" fmla="*/ 236 h 467"/>
                <a:gd name="T70" fmla="*/ 1603 w 2226"/>
                <a:gd name="T71" fmla="*/ 237 h 467"/>
                <a:gd name="T72" fmla="*/ 1477 w 2226"/>
                <a:gd name="T73" fmla="*/ 229 h 467"/>
                <a:gd name="T74" fmla="*/ 1346 w 2226"/>
                <a:gd name="T75" fmla="*/ 215 h 467"/>
                <a:gd name="T76" fmla="*/ 1211 w 2226"/>
                <a:gd name="T77" fmla="*/ 199 h 467"/>
                <a:gd name="T78" fmla="*/ 1073 w 2226"/>
                <a:gd name="T79" fmla="*/ 183 h 467"/>
                <a:gd name="T80" fmla="*/ 861 w 2226"/>
                <a:gd name="T81" fmla="*/ 202 h 467"/>
                <a:gd name="T82" fmla="*/ 613 w 2226"/>
                <a:gd name="T83" fmla="*/ 237 h 467"/>
                <a:gd name="T84" fmla="*/ 393 w 2226"/>
                <a:gd name="T85" fmla="*/ 242 h 467"/>
                <a:gd name="T86" fmla="*/ 237 w 2226"/>
                <a:gd name="T87" fmla="*/ 183 h 467"/>
                <a:gd name="T88" fmla="*/ 261 w 2226"/>
                <a:gd name="T89" fmla="*/ 119 h 467"/>
                <a:gd name="T90" fmla="*/ 321 w 2226"/>
                <a:gd name="T91" fmla="*/ 116 h 467"/>
                <a:gd name="T92" fmla="*/ 385 w 2226"/>
                <a:gd name="T93" fmla="*/ 118 h 467"/>
                <a:gd name="T94" fmla="*/ 460 w 2226"/>
                <a:gd name="T95" fmla="*/ 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6" h="467">
                  <a:moveTo>
                    <a:pt x="481" y="51"/>
                  </a:moveTo>
                  <a:lnTo>
                    <a:pt x="452" y="40"/>
                  </a:lnTo>
                  <a:lnTo>
                    <a:pt x="422" y="31"/>
                  </a:lnTo>
                  <a:lnTo>
                    <a:pt x="392" y="23"/>
                  </a:lnTo>
                  <a:lnTo>
                    <a:pt x="362" y="17"/>
                  </a:lnTo>
                  <a:lnTo>
                    <a:pt x="332" y="12"/>
                  </a:lnTo>
                  <a:lnTo>
                    <a:pt x="302" y="8"/>
                  </a:lnTo>
                  <a:lnTo>
                    <a:pt x="271" y="6"/>
                  </a:lnTo>
                  <a:lnTo>
                    <a:pt x="241" y="5"/>
                  </a:lnTo>
                  <a:lnTo>
                    <a:pt x="210" y="5"/>
                  </a:lnTo>
                  <a:lnTo>
                    <a:pt x="180" y="6"/>
                  </a:lnTo>
                  <a:lnTo>
                    <a:pt x="150" y="9"/>
                  </a:lnTo>
                  <a:lnTo>
                    <a:pt x="119" y="13"/>
                  </a:lnTo>
                  <a:lnTo>
                    <a:pt x="89" y="18"/>
                  </a:lnTo>
                  <a:lnTo>
                    <a:pt x="59" y="25"/>
                  </a:lnTo>
                  <a:lnTo>
                    <a:pt x="29" y="31"/>
                  </a:lnTo>
                  <a:lnTo>
                    <a:pt x="0" y="40"/>
                  </a:lnTo>
                  <a:lnTo>
                    <a:pt x="64" y="55"/>
                  </a:lnTo>
                  <a:lnTo>
                    <a:pt x="116" y="74"/>
                  </a:lnTo>
                  <a:lnTo>
                    <a:pt x="156" y="98"/>
                  </a:lnTo>
                  <a:lnTo>
                    <a:pt x="188" y="124"/>
                  </a:lnTo>
                  <a:lnTo>
                    <a:pt x="210" y="153"/>
                  </a:lnTo>
                  <a:lnTo>
                    <a:pt x="224" y="185"/>
                  </a:lnTo>
                  <a:lnTo>
                    <a:pt x="233" y="216"/>
                  </a:lnTo>
                  <a:lnTo>
                    <a:pt x="239" y="249"/>
                  </a:lnTo>
                  <a:lnTo>
                    <a:pt x="241" y="280"/>
                  </a:lnTo>
                  <a:lnTo>
                    <a:pt x="241" y="312"/>
                  </a:lnTo>
                  <a:lnTo>
                    <a:pt x="241" y="340"/>
                  </a:lnTo>
                  <a:lnTo>
                    <a:pt x="243" y="368"/>
                  </a:lnTo>
                  <a:lnTo>
                    <a:pt x="245" y="392"/>
                  </a:lnTo>
                  <a:lnTo>
                    <a:pt x="253" y="411"/>
                  </a:lnTo>
                  <a:lnTo>
                    <a:pt x="265" y="427"/>
                  </a:lnTo>
                  <a:lnTo>
                    <a:pt x="283" y="437"/>
                  </a:lnTo>
                  <a:lnTo>
                    <a:pt x="332" y="452"/>
                  </a:lnTo>
                  <a:lnTo>
                    <a:pt x="380" y="461"/>
                  </a:lnTo>
                  <a:lnTo>
                    <a:pt x="426" y="466"/>
                  </a:lnTo>
                  <a:lnTo>
                    <a:pt x="472" y="466"/>
                  </a:lnTo>
                  <a:lnTo>
                    <a:pt x="518" y="464"/>
                  </a:lnTo>
                  <a:lnTo>
                    <a:pt x="562" y="457"/>
                  </a:lnTo>
                  <a:lnTo>
                    <a:pt x="607" y="449"/>
                  </a:lnTo>
                  <a:lnTo>
                    <a:pt x="653" y="439"/>
                  </a:lnTo>
                  <a:lnTo>
                    <a:pt x="697" y="427"/>
                  </a:lnTo>
                  <a:lnTo>
                    <a:pt x="743" y="415"/>
                  </a:lnTo>
                  <a:lnTo>
                    <a:pt x="790" y="405"/>
                  </a:lnTo>
                  <a:lnTo>
                    <a:pt x="837" y="394"/>
                  </a:lnTo>
                  <a:lnTo>
                    <a:pt x="887" y="385"/>
                  </a:lnTo>
                  <a:lnTo>
                    <a:pt x="937" y="377"/>
                  </a:lnTo>
                  <a:lnTo>
                    <a:pt x="989" y="373"/>
                  </a:lnTo>
                  <a:lnTo>
                    <a:pt x="1044" y="372"/>
                  </a:lnTo>
                  <a:lnTo>
                    <a:pt x="1073" y="372"/>
                  </a:lnTo>
                  <a:lnTo>
                    <a:pt x="1101" y="373"/>
                  </a:lnTo>
                  <a:lnTo>
                    <a:pt x="1128" y="376"/>
                  </a:lnTo>
                  <a:lnTo>
                    <a:pt x="1156" y="378"/>
                  </a:lnTo>
                  <a:lnTo>
                    <a:pt x="1183" y="382"/>
                  </a:lnTo>
                  <a:lnTo>
                    <a:pt x="1210" y="386"/>
                  </a:lnTo>
                  <a:lnTo>
                    <a:pt x="1236" y="392"/>
                  </a:lnTo>
                  <a:lnTo>
                    <a:pt x="1262" y="395"/>
                  </a:lnTo>
                  <a:lnTo>
                    <a:pt x="1288" y="401"/>
                  </a:lnTo>
                  <a:lnTo>
                    <a:pt x="1314" y="407"/>
                  </a:lnTo>
                  <a:lnTo>
                    <a:pt x="1341" y="412"/>
                  </a:lnTo>
                  <a:lnTo>
                    <a:pt x="1365" y="418"/>
                  </a:lnTo>
                  <a:lnTo>
                    <a:pt x="1392" y="424"/>
                  </a:lnTo>
                  <a:lnTo>
                    <a:pt x="1417" y="429"/>
                  </a:lnTo>
                  <a:lnTo>
                    <a:pt x="1443" y="436"/>
                  </a:lnTo>
                  <a:lnTo>
                    <a:pt x="1469" y="441"/>
                  </a:lnTo>
                  <a:lnTo>
                    <a:pt x="1495" y="447"/>
                  </a:lnTo>
                  <a:lnTo>
                    <a:pt x="1521" y="450"/>
                  </a:lnTo>
                  <a:lnTo>
                    <a:pt x="1548" y="456"/>
                  </a:lnTo>
                  <a:lnTo>
                    <a:pt x="1574" y="458"/>
                  </a:lnTo>
                  <a:lnTo>
                    <a:pt x="1601" y="462"/>
                  </a:lnTo>
                  <a:lnTo>
                    <a:pt x="1629" y="465"/>
                  </a:lnTo>
                  <a:lnTo>
                    <a:pt x="1656" y="466"/>
                  </a:lnTo>
                  <a:lnTo>
                    <a:pt x="1684" y="467"/>
                  </a:lnTo>
                  <a:lnTo>
                    <a:pt x="1713" y="466"/>
                  </a:lnTo>
                  <a:lnTo>
                    <a:pt x="1742" y="466"/>
                  </a:lnTo>
                  <a:lnTo>
                    <a:pt x="1770" y="464"/>
                  </a:lnTo>
                  <a:lnTo>
                    <a:pt x="1800" y="460"/>
                  </a:lnTo>
                  <a:lnTo>
                    <a:pt x="1832" y="456"/>
                  </a:lnTo>
                  <a:lnTo>
                    <a:pt x="1863" y="449"/>
                  </a:lnTo>
                  <a:lnTo>
                    <a:pt x="1895" y="443"/>
                  </a:lnTo>
                  <a:lnTo>
                    <a:pt x="1928" y="433"/>
                  </a:lnTo>
                  <a:lnTo>
                    <a:pt x="1951" y="415"/>
                  </a:lnTo>
                  <a:lnTo>
                    <a:pt x="1966" y="394"/>
                  </a:lnTo>
                  <a:lnTo>
                    <a:pt x="1975" y="372"/>
                  </a:lnTo>
                  <a:lnTo>
                    <a:pt x="1977" y="347"/>
                  </a:lnTo>
                  <a:lnTo>
                    <a:pt x="1977" y="321"/>
                  </a:lnTo>
                  <a:lnTo>
                    <a:pt x="1976" y="293"/>
                  </a:lnTo>
                  <a:lnTo>
                    <a:pt x="1973" y="266"/>
                  </a:lnTo>
                  <a:lnTo>
                    <a:pt x="1973" y="238"/>
                  </a:lnTo>
                  <a:lnTo>
                    <a:pt x="1976" y="211"/>
                  </a:lnTo>
                  <a:lnTo>
                    <a:pt x="1984" y="183"/>
                  </a:lnTo>
                  <a:lnTo>
                    <a:pt x="1998" y="157"/>
                  </a:lnTo>
                  <a:lnTo>
                    <a:pt x="2021" y="132"/>
                  </a:lnTo>
                  <a:lnTo>
                    <a:pt x="2053" y="110"/>
                  </a:lnTo>
                  <a:lnTo>
                    <a:pt x="2097" y="89"/>
                  </a:lnTo>
                  <a:lnTo>
                    <a:pt x="2154" y="71"/>
                  </a:lnTo>
                  <a:lnTo>
                    <a:pt x="2226" y="55"/>
                  </a:lnTo>
                  <a:lnTo>
                    <a:pt x="2187" y="42"/>
                  </a:lnTo>
                  <a:lnTo>
                    <a:pt x="2149" y="31"/>
                  </a:lnTo>
                  <a:lnTo>
                    <a:pt x="2112" y="22"/>
                  </a:lnTo>
                  <a:lnTo>
                    <a:pt x="2078" y="14"/>
                  </a:lnTo>
                  <a:lnTo>
                    <a:pt x="2045" y="8"/>
                  </a:lnTo>
                  <a:lnTo>
                    <a:pt x="2013" y="4"/>
                  </a:lnTo>
                  <a:lnTo>
                    <a:pt x="1983" y="1"/>
                  </a:lnTo>
                  <a:lnTo>
                    <a:pt x="1952" y="0"/>
                  </a:lnTo>
                  <a:lnTo>
                    <a:pt x="1922" y="0"/>
                  </a:lnTo>
                  <a:lnTo>
                    <a:pt x="1893" y="2"/>
                  </a:lnTo>
                  <a:lnTo>
                    <a:pt x="1866" y="6"/>
                  </a:lnTo>
                  <a:lnTo>
                    <a:pt x="1837" y="12"/>
                  </a:lnTo>
                  <a:lnTo>
                    <a:pt x="1810" y="18"/>
                  </a:lnTo>
                  <a:lnTo>
                    <a:pt x="1781" y="27"/>
                  </a:lnTo>
                  <a:lnTo>
                    <a:pt x="1752" y="38"/>
                  </a:lnTo>
                  <a:lnTo>
                    <a:pt x="1723" y="50"/>
                  </a:lnTo>
                  <a:lnTo>
                    <a:pt x="1740" y="68"/>
                  </a:lnTo>
                  <a:lnTo>
                    <a:pt x="1756" y="82"/>
                  </a:lnTo>
                  <a:lnTo>
                    <a:pt x="1772" y="92"/>
                  </a:lnTo>
                  <a:lnTo>
                    <a:pt x="1787" y="98"/>
                  </a:lnTo>
                  <a:lnTo>
                    <a:pt x="1803" y="103"/>
                  </a:lnTo>
                  <a:lnTo>
                    <a:pt x="1819" y="106"/>
                  </a:lnTo>
                  <a:lnTo>
                    <a:pt x="1835" y="106"/>
                  </a:lnTo>
                  <a:lnTo>
                    <a:pt x="1850" y="106"/>
                  </a:lnTo>
                  <a:lnTo>
                    <a:pt x="1866" y="106"/>
                  </a:lnTo>
                  <a:lnTo>
                    <a:pt x="1883" y="107"/>
                  </a:lnTo>
                  <a:lnTo>
                    <a:pt x="1901" y="109"/>
                  </a:lnTo>
                  <a:lnTo>
                    <a:pt x="1920" y="111"/>
                  </a:lnTo>
                  <a:lnTo>
                    <a:pt x="1939" y="116"/>
                  </a:lnTo>
                  <a:lnTo>
                    <a:pt x="1959" y="124"/>
                  </a:lnTo>
                  <a:lnTo>
                    <a:pt x="1981" y="135"/>
                  </a:lnTo>
                  <a:lnTo>
                    <a:pt x="2005" y="150"/>
                  </a:lnTo>
                  <a:lnTo>
                    <a:pt x="1983" y="165"/>
                  </a:lnTo>
                  <a:lnTo>
                    <a:pt x="1959" y="177"/>
                  </a:lnTo>
                  <a:lnTo>
                    <a:pt x="1935" y="188"/>
                  </a:lnTo>
                  <a:lnTo>
                    <a:pt x="1911" y="198"/>
                  </a:lnTo>
                  <a:lnTo>
                    <a:pt x="1886" y="207"/>
                  </a:lnTo>
                  <a:lnTo>
                    <a:pt x="1859" y="215"/>
                  </a:lnTo>
                  <a:lnTo>
                    <a:pt x="1833" y="221"/>
                  </a:lnTo>
                  <a:lnTo>
                    <a:pt x="1806" y="226"/>
                  </a:lnTo>
                  <a:lnTo>
                    <a:pt x="1778" y="230"/>
                  </a:lnTo>
                  <a:lnTo>
                    <a:pt x="1751" y="233"/>
                  </a:lnTo>
                  <a:lnTo>
                    <a:pt x="1722" y="236"/>
                  </a:lnTo>
                  <a:lnTo>
                    <a:pt x="1693" y="237"/>
                  </a:lnTo>
                  <a:lnTo>
                    <a:pt x="1663" y="238"/>
                  </a:lnTo>
                  <a:lnTo>
                    <a:pt x="1633" y="238"/>
                  </a:lnTo>
                  <a:lnTo>
                    <a:pt x="1603" y="237"/>
                  </a:lnTo>
                  <a:lnTo>
                    <a:pt x="1571" y="236"/>
                  </a:lnTo>
                  <a:lnTo>
                    <a:pt x="1540" y="234"/>
                  </a:lnTo>
                  <a:lnTo>
                    <a:pt x="1508" y="232"/>
                  </a:lnTo>
                  <a:lnTo>
                    <a:pt x="1477" y="229"/>
                  </a:lnTo>
                  <a:lnTo>
                    <a:pt x="1444" y="226"/>
                  </a:lnTo>
                  <a:lnTo>
                    <a:pt x="1411" y="223"/>
                  </a:lnTo>
                  <a:lnTo>
                    <a:pt x="1379" y="219"/>
                  </a:lnTo>
                  <a:lnTo>
                    <a:pt x="1346" y="215"/>
                  </a:lnTo>
                  <a:lnTo>
                    <a:pt x="1312" y="211"/>
                  </a:lnTo>
                  <a:lnTo>
                    <a:pt x="1279" y="207"/>
                  </a:lnTo>
                  <a:lnTo>
                    <a:pt x="1245" y="203"/>
                  </a:lnTo>
                  <a:lnTo>
                    <a:pt x="1211" y="199"/>
                  </a:lnTo>
                  <a:lnTo>
                    <a:pt x="1177" y="195"/>
                  </a:lnTo>
                  <a:lnTo>
                    <a:pt x="1143" y="191"/>
                  </a:lnTo>
                  <a:lnTo>
                    <a:pt x="1109" y="187"/>
                  </a:lnTo>
                  <a:lnTo>
                    <a:pt x="1073" y="183"/>
                  </a:lnTo>
                  <a:lnTo>
                    <a:pt x="1039" y="181"/>
                  </a:lnTo>
                  <a:lnTo>
                    <a:pt x="982" y="186"/>
                  </a:lnTo>
                  <a:lnTo>
                    <a:pt x="921" y="194"/>
                  </a:lnTo>
                  <a:lnTo>
                    <a:pt x="861" y="202"/>
                  </a:lnTo>
                  <a:lnTo>
                    <a:pt x="798" y="211"/>
                  </a:lnTo>
                  <a:lnTo>
                    <a:pt x="737" y="220"/>
                  </a:lnTo>
                  <a:lnTo>
                    <a:pt x="675" y="229"/>
                  </a:lnTo>
                  <a:lnTo>
                    <a:pt x="613" y="237"/>
                  </a:lnTo>
                  <a:lnTo>
                    <a:pt x="554" y="242"/>
                  </a:lnTo>
                  <a:lnTo>
                    <a:pt x="498" y="245"/>
                  </a:lnTo>
                  <a:lnTo>
                    <a:pt x="443" y="246"/>
                  </a:lnTo>
                  <a:lnTo>
                    <a:pt x="393" y="242"/>
                  </a:lnTo>
                  <a:lnTo>
                    <a:pt x="346" y="236"/>
                  </a:lnTo>
                  <a:lnTo>
                    <a:pt x="304" y="224"/>
                  </a:lnTo>
                  <a:lnTo>
                    <a:pt x="267" y="205"/>
                  </a:lnTo>
                  <a:lnTo>
                    <a:pt x="237" y="183"/>
                  </a:lnTo>
                  <a:lnTo>
                    <a:pt x="212" y="153"/>
                  </a:lnTo>
                  <a:lnTo>
                    <a:pt x="229" y="137"/>
                  </a:lnTo>
                  <a:lnTo>
                    <a:pt x="245" y="126"/>
                  </a:lnTo>
                  <a:lnTo>
                    <a:pt x="261" y="119"/>
                  </a:lnTo>
                  <a:lnTo>
                    <a:pt x="275" y="115"/>
                  </a:lnTo>
                  <a:lnTo>
                    <a:pt x="291" y="114"/>
                  </a:lnTo>
                  <a:lnTo>
                    <a:pt x="307" y="114"/>
                  </a:lnTo>
                  <a:lnTo>
                    <a:pt x="321" y="116"/>
                  </a:lnTo>
                  <a:lnTo>
                    <a:pt x="337" y="118"/>
                  </a:lnTo>
                  <a:lnTo>
                    <a:pt x="353" y="120"/>
                  </a:lnTo>
                  <a:lnTo>
                    <a:pt x="368" y="120"/>
                  </a:lnTo>
                  <a:lnTo>
                    <a:pt x="385" y="118"/>
                  </a:lnTo>
                  <a:lnTo>
                    <a:pt x="402" y="114"/>
                  </a:lnTo>
                  <a:lnTo>
                    <a:pt x="421" y="105"/>
                  </a:lnTo>
                  <a:lnTo>
                    <a:pt x="440" y="93"/>
                  </a:lnTo>
                  <a:lnTo>
                    <a:pt x="460" y="74"/>
                  </a:lnTo>
                  <a:lnTo>
                    <a:pt x="48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4" name="Freeform 259">
              <a:extLst>
                <a:ext uri="{FF2B5EF4-FFF2-40B4-BE49-F238E27FC236}">
                  <a16:creationId xmlns:a16="http://schemas.microsoft.com/office/drawing/2014/main" id="{6D3D3523-793A-3E03-EC19-56A8A61F59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44"/>
              <a:ext cx="556" cy="117"/>
            </a:xfrm>
            <a:custGeom>
              <a:avLst/>
              <a:gdLst>
                <a:gd name="T0" fmla="*/ 422 w 2226"/>
                <a:gd name="T1" fmla="*/ 31 h 467"/>
                <a:gd name="T2" fmla="*/ 302 w 2226"/>
                <a:gd name="T3" fmla="*/ 8 h 467"/>
                <a:gd name="T4" fmla="*/ 180 w 2226"/>
                <a:gd name="T5" fmla="*/ 6 h 467"/>
                <a:gd name="T6" fmla="*/ 59 w 2226"/>
                <a:gd name="T7" fmla="*/ 25 h 467"/>
                <a:gd name="T8" fmla="*/ 64 w 2226"/>
                <a:gd name="T9" fmla="*/ 55 h 467"/>
                <a:gd name="T10" fmla="*/ 210 w 2226"/>
                <a:gd name="T11" fmla="*/ 153 h 467"/>
                <a:gd name="T12" fmla="*/ 241 w 2226"/>
                <a:gd name="T13" fmla="*/ 280 h 467"/>
                <a:gd name="T14" fmla="*/ 245 w 2226"/>
                <a:gd name="T15" fmla="*/ 392 h 467"/>
                <a:gd name="T16" fmla="*/ 283 w 2226"/>
                <a:gd name="T17" fmla="*/ 437 h 467"/>
                <a:gd name="T18" fmla="*/ 472 w 2226"/>
                <a:gd name="T19" fmla="*/ 466 h 467"/>
                <a:gd name="T20" fmla="*/ 653 w 2226"/>
                <a:gd name="T21" fmla="*/ 439 h 467"/>
                <a:gd name="T22" fmla="*/ 837 w 2226"/>
                <a:gd name="T23" fmla="*/ 394 h 467"/>
                <a:gd name="T24" fmla="*/ 1044 w 2226"/>
                <a:gd name="T25" fmla="*/ 372 h 467"/>
                <a:gd name="T26" fmla="*/ 1128 w 2226"/>
                <a:gd name="T27" fmla="*/ 376 h 467"/>
                <a:gd name="T28" fmla="*/ 1236 w 2226"/>
                <a:gd name="T29" fmla="*/ 392 h 467"/>
                <a:gd name="T30" fmla="*/ 1341 w 2226"/>
                <a:gd name="T31" fmla="*/ 412 h 467"/>
                <a:gd name="T32" fmla="*/ 1443 w 2226"/>
                <a:gd name="T33" fmla="*/ 436 h 467"/>
                <a:gd name="T34" fmla="*/ 1548 w 2226"/>
                <a:gd name="T35" fmla="*/ 456 h 467"/>
                <a:gd name="T36" fmla="*/ 1656 w 2226"/>
                <a:gd name="T37" fmla="*/ 466 h 467"/>
                <a:gd name="T38" fmla="*/ 1770 w 2226"/>
                <a:gd name="T39" fmla="*/ 464 h 467"/>
                <a:gd name="T40" fmla="*/ 1895 w 2226"/>
                <a:gd name="T41" fmla="*/ 443 h 467"/>
                <a:gd name="T42" fmla="*/ 1966 w 2226"/>
                <a:gd name="T43" fmla="*/ 394 h 467"/>
                <a:gd name="T44" fmla="*/ 1976 w 2226"/>
                <a:gd name="T45" fmla="*/ 293 h 467"/>
                <a:gd name="T46" fmla="*/ 1984 w 2226"/>
                <a:gd name="T47" fmla="*/ 183 h 467"/>
                <a:gd name="T48" fmla="*/ 2097 w 2226"/>
                <a:gd name="T49" fmla="*/ 89 h 467"/>
                <a:gd name="T50" fmla="*/ 2187 w 2226"/>
                <a:gd name="T51" fmla="*/ 42 h 467"/>
                <a:gd name="T52" fmla="*/ 2045 w 2226"/>
                <a:gd name="T53" fmla="*/ 8 h 467"/>
                <a:gd name="T54" fmla="*/ 1922 w 2226"/>
                <a:gd name="T55" fmla="*/ 0 h 467"/>
                <a:gd name="T56" fmla="*/ 1810 w 2226"/>
                <a:gd name="T57" fmla="*/ 18 h 467"/>
                <a:gd name="T58" fmla="*/ 1723 w 2226"/>
                <a:gd name="T59" fmla="*/ 50 h 467"/>
                <a:gd name="T60" fmla="*/ 1787 w 2226"/>
                <a:gd name="T61" fmla="*/ 98 h 467"/>
                <a:gd name="T62" fmla="*/ 1850 w 2226"/>
                <a:gd name="T63" fmla="*/ 106 h 467"/>
                <a:gd name="T64" fmla="*/ 1920 w 2226"/>
                <a:gd name="T65" fmla="*/ 111 h 467"/>
                <a:gd name="T66" fmla="*/ 2005 w 2226"/>
                <a:gd name="T67" fmla="*/ 150 h 467"/>
                <a:gd name="T68" fmla="*/ 1935 w 2226"/>
                <a:gd name="T69" fmla="*/ 188 h 467"/>
                <a:gd name="T70" fmla="*/ 1833 w 2226"/>
                <a:gd name="T71" fmla="*/ 221 h 467"/>
                <a:gd name="T72" fmla="*/ 1722 w 2226"/>
                <a:gd name="T73" fmla="*/ 236 h 467"/>
                <a:gd name="T74" fmla="*/ 1603 w 2226"/>
                <a:gd name="T75" fmla="*/ 237 h 467"/>
                <a:gd name="T76" fmla="*/ 1477 w 2226"/>
                <a:gd name="T77" fmla="*/ 229 h 467"/>
                <a:gd name="T78" fmla="*/ 1346 w 2226"/>
                <a:gd name="T79" fmla="*/ 215 h 467"/>
                <a:gd name="T80" fmla="*/ 1211 w 2226"/>
                <a:gd name="T81" fmla="*/ 199 h 467"/>
                <a:gd name="T82" fmla="*/ 1073 w 2226"/>
                <a:gd name="T83" fmla="*/ 183 h 467"/>
                <a:gd name="T84" fmla="*/ 921 w 2226"/>
                <a:gd name="T85" fmla="*/ 194 h 467"/>
                <a:gd name="T86" fmla="*/ 675 w 2226"/>
                <a:gd name="T87" fmla="*/ 229 h 467"/>
                <a:gd name="T88" fmla="*/ 443 w 2226"/>
                <a:gd name="T89" fmla="*/ 246 h 467"/>
                <a:gd name="T90" fmla="*/ 267 w 2226"/>
                <a:gd name="T91" fmla="*/ 205 h 467"/>
                <a:gd name="T92" fmla="*/ 229 w 2226"/>
                <a:gd name="T93" fmla="*/ 137 h 467"/>
                <a:gd name="T94" fmla="*/ 291 w 2226"/>
                <a:gd name="T95" fmla="*/ 114 h 467"/>
                <a:gd name="T96" fmla="*/ 353 w 2226"/>
                <a:gd name="T97" fmla="*/ 120 h 467"/>
                <a:gd name="T98" fmla="*/ 421 w 2226"/>
                <a:gd name="T99" fmla="*/ 10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6" h="467">
                  <a:moveTo>
                    <a:pt x="481" y="51"/>
                  </a:moveTo>
                  <a:lnTo>
                    <a:pt x="481" y="51"/>
                  </a:lnTo>
                  <a:lnTo>
                    <a:pt x="452" y="40"/>
                  </a:lnTo>
                  <a:lnTo>
                    <a:pt x="422" y="31"/>
                  </a:lnTo>
                  <a:lnTo>
                    <a:pt x="392" y="23"/>
                  </a:lnTo>
                  <a:lnTo>
                    <a:pt x="362" y="17"/>
                  </a:lnTo>
                  <a:lnTo>
                    <a:pt x="332" y="12"/>
                  </a:lnTo>
                  <a:lnTo>
                    <a:pt x="302" y="8"/>
                  </a:lnTo>
                  <a:lnTo>
                    <a:pt x="271" y="6"/>
                  </a:lnTo>
                  <a:lnTo>
                    <a:pt x="241" y="5"/>
                  </a:lnTo>
                  <a:lnTo>
                    <a:pt x="210" y="5"/>
                  </a:lnTo>
                  <a:lnTo>
                    <a:pt x="180" y="6"/>
                  </a:lnTo>
                  <a:lnTo>
                    <a:pt x="150" y="9"/>
                  </a:lnTo>
                  <a:lnTo>
                    <a:pt x="119" y="13"/>
                  </a:lnTo>
                  <a:lnTo>
                    <a:pt x="89" y="18"/>
                  </a:lnTo>
                  <a:lnTo>
                    <a:pt x="59" y="25"/>
                  </a:lnTo>
                  <a:lnTo>
                    <a:pt x="29" y="31"/>
                  </a:lnTo>
                  <a:lnTo>
                    <a:pt x="0" y="40"/>
                  </a:lnTo>
                  <a:lnTo>
                    <a:pt x="64" y="55"/>
                  </a:lnTo>
                  <a:lnTo>
                    <a:pt x="116" y="74"/>
                  </a:lnTo>
                  <a:lnTo>
                    <a:pt x="156" y="98"/>
                  </a:lnTo>
                  <a:lnTo>
                    <a:pt x="188" y="124"/>
                  </a:lnTo>
                  <a:lnTo>
                    <a:pt x="210" y="153"/>
                  </a:lnTo>
                  <a:lnTo>
                    <a:pt x="224" y="185"/>
                  </a:lnTo>
                  <a:lnTo>
                    <a:pt x="233" y="216"/>
                  </a:lnTo>
                  <a:lnTo>
                    <a:pt x="239" y="249"/>
                  </a:lnTo>
                  <a:lnTo>
                    <a:pt x="241" y="280"/>
                  </a:lnTo>
                  <a:lnTo>
                    <a:pt x="241" y="312"/>
                  </a:lnTo>
                  <a:lnTo>
                    <a:pt x="241" y="340"/>
                  </a:lnTo>
                  <a:lnTo>
                    <a:pt x="243" y="368"/>
                  </a:lnTo>
                  <a:lnTo>
                    <a:pt x="245" y="392"/>
                  </a:lnTo>
                  <a:lnTo>
                    <a:pt x="253" y="411"/>
                  </a:lnTo>
                  <a:lnTo>
                    <a:pt x="265" y="427"/>
                  </a:lnTo>
                  <a:lnTo>
                    <a:pt x="283" y="437"/>
                  </a:lnTo>
                  <a:lnTo>
                    <a:pt x="332" y="452"/>
                  </a:lnTo>
                  <a:lnTo>
                    <a:pt x="380" y="461"/>
                  </a:lnTo>
                  <a:lnTo>
                    <a:pt x="426" y="466"/>
                  </a:lnTo>
                  <a:lnTo>
                    <a:pt x="472" y="466"/>
                  </a:lnTo>
                  <a:lnTo>
                    <a:pt x="518" y="464"/>
                  </a:lnTo>
                  <a:lnTo>
                    <a:pt x="562" y="457"/>
                  </a:lnTo>
                  <a:lnTo>
                    <a:pt x="607" y="449"/>
                  </a:lnTo>
                  <a:lnTo>
                    <a:pt x="653" y="439"/>
                  </a:lnTo>
                  <a:lnTo>
                    <a:pt x="697" y="427"/>
                  </a:lnTo>
                  <a:lnTo>
                    <a:pt x="743" y="415"/>
                  </a:lnTo>
                  <a:lnTo>
                    <a:pt x="790" y="405"/>
                  </a:lnTo>
                  <a:lnTo>
                    <a:pt x="837" y="394"/>
                  </a:lnTo>
                  <a:lnTo>
                    <a:pt x="887" y="385"/>
                  </a:lnTo>
                  <a:lnTo>
                    <a:pt x="937" y="377"/>
                  </a:lnTo>
                  <a:lnTo>
                    <a:pt x="989" y="373"/>
                  </a:lnTo>
                  <a:lnTo>
                    <a:pt x="1044" y="372"/>
                  </a:lnTo>
                  <a:lnTo>
                    <a:pt x="1073" y="372"/>
                  </a:lnTo>
                  <a:lnTo>
                    <a:pt x="1101" y="373"/>
                  </a:lnTo>
                  <a:lnTo>
                    <a:pt x="1128" y="376"/>
                  </a:lnTo>
                  <a:lnTo>
                    <a:pt x="1156" y="378"/>
                  </a:lnTo>
                  <a:lnTo>
                    <a:pt x="1183" y="382"/>
                  </a:lnTo>
                  <a:lnTo>
                    <a:pt x="1210" y="386"/>
                  </a:lnTo>
                  <a:lnTo>
                    <a:pt x="1236" y="392"/>
                  </a:lnTo>
                  <a:lnTo>
                    <a:pt x="1262" y="395"/>
                  </a:lnTo>
                  <a:lnTo>
                    <a:pt x="1288" y="401"/>
                  </a:lnTo>
                  <a:lnTo>
                    <a:pt x="1314" y="407"/>
                  </a:lnTo>
                  <a:lnTo>
                    <a:pt x="1341" y="412"/>
                  </a:lnTo>
                  <a:lnTo>
                    <a:pt x="1365" y="418"/>
                  </a:lnTo>
                  <a:lnTo>
                    <a:pt x="1392" y="424"/>
                  </a:lnTo>
                  <a:lnTo>
                    <a:pt x="1417" y="429"/>
                  </a:lnTo>
                  <a:lnTo>
                    <a:pt x="1443" y="436"/>
                  </a:lnTo>
                  <a:lnTo>
                    <a:pt x="1469" y="441"/>
                  </a:lnTo>
                  <a:lnTo>
                    <a:pt x="1495" y="447"/>
                  </a:lnTo>
                  <a:lnTo>
                    <a:pt x="1521" y="450"/>
                  </a:lnTo>
                  <a:lnTo>
                    <a:pt x="1548" y="456"/>
                  </a:lnTo>
                  <a:lnTo>
                    <a:pt x="1574" y="458"/>
                  </a:lnTo>
                  <a:lnTo>
                    <a:pt x="1601" y="462"/>
                  </a:lnTo>
                  <a:lnTo>
                    <a:pt x="1629" y="465"/>
                  </a:lnTo>
                  <a:lnTo>
                    <a:pt x="1656" y="466"/>
                  </a:lnTo>
                  <a:lnTo>
                    <a:pt x="1684" y="467"/>
                  </a:lnTo>
                  <a:lnTo>
                    <a:pt x="1713" y="466"/>
                  </a:lnTo>
                  <a:lnTo>
                    <a:pt x="1742" y="466"/>
                  </a:lnTo>
                  <a:lnTo>
                    <a:pt x="1770" y="464"/>
                  </a:lnTo>
                  <a:lnTo>
                    <a:pt x="1800" y="460"/>
                  </a:lnTo>
                  <a:lnTo>
                    <a:pt x="1832" y="456"/>
                  </a:lnTo>
                  <a:lnTo>
                    <a:pt x="1863" y="449"/>
                  </a:lnTo>
                  <a:lnTo>
                    <a:pt x="1895" y="443"/>
                  </a:lnTo>
                  <a:lnTo>
                    <a:pt x="1928" y="433"/>
                  </a:lnTo>
                  <a:lnTo>
                    <a:pt x="1951" y="415"/>
                  </a:lnTo>
                  <a:lnTo>
                    <a:pt x="1966" y="394"/>
                  </a:lnTo>
                  <a:lnTo>
                    <a:pt x="1975" y="372"/>
                  </a:lnTo>
                  <a:lnTo>
                    <a:pt x="1977" y="347"/>
                  </a:lnTo>
                  <a:lnTo>
                    <a:pt x="1977" y="321"/>
                  </a:lnTo>
                  <a:lnTo>
                    <a:pt x="1976" y="293"/>
                  </a:lnTo>
                  <a:lnTo>
                    <a:pt x="1973" y="266"/>
                  </a:lnTo>
                  <a:lnTo>
                    <a:pt x="1973" y="238"/>
                  </a:lnTo>
                  <a:lnTo>
                    <a:pt x="1976" y="211"/>
                  </a:lnTo>
                  <a:lnTo>
                    <a:pt x="1984" y="183"/>
                  </a:lnTo>
                  <a:lnTo>
                    <a:pt x="1998" y="157"/>
                  </a:lnTo>
                  <a:lnTo>
                    <a:pt x="2021" y="132"/>
                  </a:lnTo>
                  <a:lnTo>
                    <a:pt x="2053" y="110"/>
                  </a:lnTo>
                  <a:lnTo>
                    <a:pt x="2097" y="89"/>
                  </a:lnTo>
                  <a:lnTo>
                    <a:pt x="2154" y="71"/>
                  </a:lnTo>
                  <a:lnTo>
                    <a:pt x="2226" y="55"/>
                  </a:lnTo>
                  <a:lnTo>
                    <a:pt x="2187" y="42"/>
                  </a:lnTo>
                  <a:lnTo>
                    <a:pt x="2149" y="31"/>
                  </a:lnTo>
                  <a:lnTo>
                    <a:pt x="2112" y="22"/>
                  </a:lnTo>
                  <a:lnTo>
                    <a:pt x="2078" y="14"/>
                  </a:lnTo>
                  <a:lnTo>
                    <a:pt x="2045" y="8"/>
                  </a:lnTo>
                  <a:lnTo>
                    <a:pt x="2013" y="4"/>
                  </a:lnTo>
                  <a:lnTo>
                    <a:pt x="1983" y="1"/>
                  </a:lnTo>
                  <a:lnTo>
                    <a:pt x="1952" y="0"/>
                  </a:lnTo>
                  <a:lnTo>
                    <a:pt x="1922" y="0"/>
                  </a:lnTo>
                  <a:lnTo>
                    <a:pt x="1893" y="2"/>
                  </a:lnTo>
                  <a:lnTo>
                    <a:pt x="1866" y="6"/>
                  </a:lnTo>
                  <a:lnTo>
                    <a:pt x="1837" y="12"/>
                  </a:lnTo>
                  <a:lnTo>
                    <a:pt x="1810" y="18"/>
                  </a:lnTo>
                  <a:lnTo>
                    <a:pt x="1781" y="27"/>
                  </a:lnTo>
                  <a:lnTo>
                    <a:pt x="1752" y="38"/>
                  </a:lnTo>
                  <a:lnTo>
                    <a:pt x="1723" y="50"/>
                  </a:lnTo>
                  <a:lnTo>
                    <a:pt x="1740" y="68"/>
                  </a:lnTo>
                  <a:lnTo>
                    <a:pt x="1756" y="82"/>
                  </a:lnTo>
                  <a:lnTo>
                    <a:pt x="1772" y="92"/>
                  </a:lnTo>
                  <a:lnTo>
                    <a:pt x="1787" y="98"/>
                  </a:lnTo>
                  <a:lnTo>
                    <a:pt x="1803" y="103"/>
                  </a:lnTo>
                  <a:lnTo>
                    <a:pt x="1819" y="106"/>
                  </a:lnTo>
                  <a:lnTo>
                    <a:pt x="1835" y="106"/>
                  </a:lnTo>
                  <a:lnTo>
                    <a:pt x="1850" y="106"/>
                  </a:lnTo>
                  <a:lnTo>
                    <a:pt x="1866" y="106"/>
                  </a:lnTo>
                  <a:lnTo>
                    <a:pt x="1883" y="107"/>
                  </a:lnTo>
                  <a:lnTo>
                    <a:pt x="1901" y="109"/>
                  </a:lnTo>
                  <a:lnTo>
                    <a:pt x="1920" y="111"/>
                  </a:lnTo>
                  <a:lnTo>
                    <a:pt x="1939" y="116"/>
                  </a:lnTo>
                  <a:lnTo>
                    <a:pt x="1959" y="124"/>
                  </a:lnTo>
                  <a:lnTo>
                    <a:pt x="1981" y="135"/>
                  </a:lnTo>
                  <a:lnTo>
                    <a:pt x="2005" y="150"/>
                  </a:lnTo>
                  <a:lnTo>
                    <a:pt x="1983" y="165"/>
                  </a:lnTo>
                  <a:lnTo>
                    <a:pt x="1959" y="177"/>
                  </a:lnTo>
                  <a:lnTo>
                    <a:pt x="1935" y="188"/>
                  </a:lnTo>
                  <a:lnTo>
                    <a:pt x="1911" y="198"/>
                  </a:lnTo>
                  <a:lnTo>
                    <a:pt x="1886" y="207"/>
                  </a:lnTo>
                  <a:lnTo>
                    <a:pt x="1859" y="215"/>
                  </a:lnTo>
                  <a:lnTo>
                    <a:pt x="1833" y="221"/>
                  </a:lnTo>
                  <a:lnTo>
                    <a:pt x="1806" y="226"/>
                  </a:lnTo>
                  <a:lnTo>
                    <a:pt x="1778" y="230"/>
                  </a:lnTo>
                  <a:lnTo>
                    <a:pt x="1751" y="233"/>
                  </a:lnTo>
                  <a:lnTo>
                    <a:pt x="1722" y="236"/>
                  </a:lnTo>
                  <a:lnTo>
                    <a:pt x="1693" y="237"/>
                  </a:lnTo>
                  <a:lnTo>
                    <a:pt x="1663" y="238"/>
                  </a:lnTo>
                  <a:lnTo>
                    <a:pt x="1633" y="238"/>
                  </a:lnTo>
                  <a:lnTo>
                    <a:pt x="1603" y="237"/>
                  </a:lnTo>
                  <a:lnTo>
                    <a:pt x="1571" y="236"/>
                  </a:lnTo>
                  <a:lnTo>
                    <a:pt x="1540" y="234"/>
                  </a:lnTo>
                  <a:lnTo>
                    <a:pt x="1508" y="232"/>
                  </a:lnTo>
                  <a:lnTo>
                    <a:pt x="1477" y="229"/>
                  </a:lnTo>
                  <a:lnTo>
                    <a:pt x="1444" y="226"/>
                  </a:lnTo>
                  <a:lnTo>
                    <a:pt x="1411" y="223"/>
                  </a:lnTo>
                  <a:lnTo>
                    <a:pt x="1379" y="219"/>
                  </a:lnTo>
                  <a:lnTo>
                    <a:pt x="1346" y="215"/>
                  </a:lnTo>
                  <a:lnTo>
                    <a:pt x="1312" y="211"/>
                  </a:lnTo>
                  <a:lnTo>
                    <a:pt x="1279" y="207"/>
                  </a:lnTo>
                  <a:lnTo>
                    <a:pt x="1245" y="203"/>
                  </a:lnTo>
                  <a:lnTo>
                    <a:pt x="1211" y="199"/>
                  </a:lnTo>
                  <a:lnTo>
                    <a:pt x="1177" y="195"/>
                  </a:lnTo>
                  <a:lnTo>
                    <a:pt x="1143" y="191"/>
                  </a:lnTo>
                  <a:lnTo>
                    <a:pt x="1109" y="187"/>
                  </a:lnTo>
                  <a:lnTo>
                    <a:pt x="1073" y="183"/>
                  </a:lnTo>
                  <a:lnTo>
                    <a:pt x="1039" y="181"/>
                  </a:lnTo>
                  <a:lnTo>
                    <a:pt x="982" y="186"/>
                  </a:lnTo>
                  <a:lnTo>
                    <a:pt x="921" y="194"/>
                  </a:lnTo>
                  <a:lnTo>
                    <a:pt x="861" y="202"/>
                  </a:lnTo>
                  <a:lnTo>
                    <a:pt x="798" y="211"/>
                  </a:lnTo>
                  <a:lnTo>
                    <a:pt x="737" y="220"/>
                  </a:lnTo>
                  <a:lnTo>
                    <a:pt x="675" y="229"/>
                  </a:lnTo>
                  <a:lnTo>
                    <a:pt x="613" y="237"/>
                  </a:lnTo>
                  <a:lnTo>
                    <a:pt x="554" y="242"/>
                  </a:lnTo>
                  <a:lnTo>
                    <a:pt x="498" y="245"/>
                  </a:lnTo>
                  <a:lnTo>
                    <a:pt x="443" y="246"/>
                  </a:lnTo>
                  <a:lnTo>
                    <a:pt x="393" y="242"/>
                  </a:lnTo>
                  <a:lnTo>
                    <a:pt x="346" y="236"/>
                  </a:lnTo>
                  <a:lnTo>
                    <a:pt x="304" y="224"/>
                  </a:lnTo>
                  <a:lnTo>
                    <a:pt x="267" y="205"/>
                  </a:lnTo>
                  <a:lnTo>
                    <a:pt x="237" y="183"/>
                  </a:lnTo>
                  <a:lnTo>
                    <a:pt x="212" y="153"/>
                  </a:lnTo>
                  <a:lnTo>
                    <a:pt x="229" y="137"/>
                  </a:lnTo>
                  <a:lnTo>
                    <a:pt x="245" y="126"/>
                  </a:lnTo>
                  <a:lnTo>
                    <a:pt x="261" y="119"/>
                  </a:lnTo>
                  <a:lnTo>
                    <a:pt x="275" y="115"/>
                  </a:lnTo>
                  <a:lnTo>
                    <a:pt x="291" y="114"/>
                  </a:lnTo>
                  <a:lnTo>
                    <a:pt x="307" y="114"/>
                  </a:lnTo>
                  <a:lnTo>
                    <a:pt x="321" y="116"/>
                  </a:lnTo>
                  <a:lnTo>
                    <a:pt x="337" y="118"/>
                  </a:lnTo>
                  <a:lnTo>
                    <a:pt x="353" y="120"/>
                  </a:lnTo>
                  <a:lnTo>
                    <a:pt x="368" y="120"/>
                  </a:lnTo>
                  <a:lnTo>
                    <a:pt x="385" y="118"/>
                  </a:lnTo>
                  <a:lnTo>
                    <a:pt x="402" y="114"/>
                  </a:lnTo>
                  <a:lnTo>
                    <a:pt x="421" y="105"/>
                  </a:lnTo>
                  <a:lnTo>
                    <a:pt x="440" y="93"/>
                  </a:lnTo>
                  <a:lnTo>
                    <a:pt x="460" y="74"/>
                  </a:lnTo>
                  <a:lnTo>
                    <a:pt x="481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5" name="Freeform 260">
              <a:extLst>
                <a:ext uri="{FF2B5EF4-FFF2-40B4-BE49-F238E27FC236}">
                  <a16:creationId xmlns:a16="http://schemas.microsoft.com/office/drawing/2014/main" id="{4A5FA2A8-B3D1-A4F2-E7D4-8EF744D051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" y="2184"/>
              <a:ext cx="63" cy="40"/>
            </a:xfrm>
            <a:custGeom>
              <a:avLst/>
              <a:gdLst>
                <a:gd name="T0" fmla="*/ 223 w 253"/>
                <a:gd name="T1" fmla="*/ 0 h 160"/>
                <a:gd name="T2" fmla="*/ 223 w 253"/>
                <a:gd name="T3" fmla="*/ 0 h 160"/>
                <a:gd name="T4" fmla="*/ 207 w 253"/>
                <a:gd name="T5" fmla="*/ 1 h 160"/>
                <a:gd name="T6" fmla="*/ 191 w 253"/>
                <a:gd name="T7" fmla="*/ 3 h 160"/>
                <a:gd name="T8" fmla="*/ 176 w 253"/>
                <a:gd name="T9" fmla="*/ 4 h 160"/>
                <a:gd name="T10" fmla="*/ 160 w 253"/>
                <a:gd name="T11" fmla="*/ 7 h 160"/>
                <a:gd name="T12" fmla="*/ 146 w 253"/>
                <a:gd name="T13" fmla="*/ 9 h 160"/>
                <a:gd name="T14" fmla="*/ 131 w 253"/>
                <a:gd name="T15" fmla="*/ 13 h 160"/>
                <a:gd name="T16" fmla="*/ 115 w 253"/>
                <a:gd name="T17" fmla="*/ 18 h 160"/>
                <a:gd name="T18" fmla="*/ 102 w 253"/>
                <a:gd name="T19" fmla="*/ 24 h 160"/>
                <a:gd name="T20" fmla="*/ 88 w 253"/>
                <a:gd name="T21" fmla="*/ 30 h 160"/>
                <a:gd name="T22" fmla="*/ 73 w 253"/>
                <a:gd name="T23" fmla="*/ 37 h 160"/>
                <a:gd name="T24" fmla="*/ 60 w 253"/>
                <a:gd name="T25" fmla="*/ 45 h 160"/>
                <a:gd name="T26" fmla="*/ 47 w 253"/>
                <a:gd name="T27" fmla="*/ 54 h 160"/>
                <a:gd name="T28" fmla="*/ 35 w 253"/>
                <a:gd name="T29" fmla="*/ 63 h 160"/>
                <a:gd name="T30" fmla="*/ 24 w 253"/>
                <a:gd name="T31" fmla="*/ 73 h 160"/>
                <a:gd name="T32" fmla="*/ 12 w 253"/>
                <a:gd name="T33" fmla="*/ 85 h 160"/>
                <a:gd name="T34" fmla="*/ 0 w 253"/>
                <a:gd name="T35" fmla="*/ 98 h 160"/>
                <a:gd name="T36" fmla="*/ 0 w 253"/>
                <a:gd name="T37" fmla="*/ 98 h 160"/>
                <a:gd name="T38" fmla="*/ 17 w 253"/>
                <a:gd name="T39" fmla="*/ 98 h 160"/>
                <a:gd name="T40" fmla="*/ 33 w 253"/>
                <a:gd name="T41" fmla="*/ 98 h 160"/>
                <a:gd name="T42" fmla="*/ 50 w 253"/>
                <a:gd name="T43" fmla="*/ 100 h 160"/>
                <a:gd name="T44" fmla="*/ 66 w 253"/>
                <a:gd name="T45" fmla="*/ 100 h 160"/>
                <a:gd name="T46" fmla="*/ 83 w 253"/>
                <a:gd name="T47" fmla="*/ 102 h 160"/>
                <a:gd name="T48" fmla="*/ 98 w 253"/>
                <a:gd name="T49" fmla="*/ 104 h 160"/>
                <a:gd name="T50" fmla="*/ 114 w 253"/>
                <a:gd name="T51" fmla="*/ 107 h 160"/>
                <a:gd name="T52" fmla="*/ 131 w 253"/>
                <a:gd name="T53" fmla="*/ 110 h 160"/>
                <a:gd name="T54" fmla="*/ 147 w 253"/>
                <a:gd name="T55" fmla="*/ 114 h 160"/>
                <a:gd name="T56" fmla="*/ 161 w 253"/>
                <a:gd name="T57" fmla="*/ 119 h 160"/>
                <a:gd name="T58" fmla="*/ 177 w 253"/>
                <a:gd name="T59" fmla="*/ 124 h 160"/>
                <a:gd name="T60" fmla="*/ 193 w 253"/>
                <a:gd name="T61" fmla="*/ 130 h 160"/>
                <a:gd name="T62" fmla="*/ 208 w 253"/>
                <a:gd name="T63" fmla="*/ 136 h 160"/>
                <a:gd name="T64" fmla="*/ 223 w 253"/>
                <a:gd name="T65" fmla="*/ 144 h 160"/>
                <a:gd name="T66" fmla="*/ 239 w 253"/>
                <a:gd name="T67" fmla="*/ 152 h 160"/>
                <a:gd name="T68" fmla="*/ 253 w 253"/>
                <a:gd name="T69" fmla="*/ 160 h 160"/>
                <a:gd name="T70" fmla="*/ 253 w 253"/>
                <a:gd name="T71" fmla="*/ 160 h 160"/>
                <a:gd name="T72" fmla="*/ 253 w 253"/>
                <a:gd name="T73" fmla="*/ 139 h 160"/>
                <a:gd name="T74" fmla="*/ 253 w 253"/>
                <a:gd name="T75" fmla="*/ 118 h 160"/>
                <a:gd name="T76" fmla="*/ 252 w 253"/>
                <a:gd name="T77" fmla="*/ 97 h 160"/>
                <a:gd name="T78" fmla="*/ 249 w 253"/>
                <a:gd name="T79" fmla="*/ 76 h 160"/>
                <a:gd name="T80" fmla="*/ 245 w 253"/>
                <a:gd name="T81" fmla="*/ 56 h 160"/>
                <a:gd name="T82" fmla="*/ 240 w 253"/>
                <a:gd name="T83" fmla="*/ 37 h 160"/>
                <a:gd name="T84" fmla="*/ 232 w 253"/>
                <a:gd name="T85" fmla="*/ 18 h 160"/>
                <a:gd name="T86" fmla="*/ 223 w 253"/>
                <a:gd name="T8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" h="160">
                  <a:moveTo>
                    <a:pt x="223" y="0"/>
                  </a:moveTo>
                  <a:lnTo>
                    <a:pt x="223" y="0"/>
                  </a:lnTo>
                  <a:lnTo>
                    <a:pt x="207" y="1"/>
                  </a:lnTo>
                  <a:lnTo>
                    <a:pt x="191" y="3"/>
                  </a:lnTo>
                  <a:lnTo>
                    <a:pt x="176" y="4"/>
                  </a:lnTo>
                  <a:lnTo>
                    <a:pt x="160" y="7"/>
                  </a:lnTo>
                  <a:lnTo>
                    <a:pt x="146" y="9"/>
                  </a:lnTo>
                  <a:lnTo>
                    <a:pt x="131" y="13"/>
                  </a:lnTo>
                  <a:lnTo>
                    <a:pt x="115" y="18"/>
                  </a:lnTo>
                  <a:lnTo>
                    <a:pt x="102" y="24"/>
                  </a:lnTo>
                  <a:lnTo>
                    <a:pt x="88" y="30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4"/>
                  </a:lnTo>
                  <a:lnTo>
                    <a:pt x="35" y="63"/>
                  </a:lnTo>
                  <a:lnTo>
                    <a:pt x="24" y="73"/>
                  </a:lnTo>
                  <a:lnTo>
                    <a:pt x="12" y="85"/>
                  </a:lnTo>
                  <a:lnTo>
                    <a:pt x="0" y="98"/>
                  </a:lnTo>
                  <a:lnTo>
                    <a:pt x="17" y="98"/>
                  </a:lnTo>
                  <a:lnTo>
                    <a:pt x="33" y="98"/>
                  </a:lnTo>
                  <a:lnTo>
                    <a:pt x="50" y="100"/>
                  </a:lnTo>
                  <a:lnTo>
                    <a:pt x="66" y="100"/>
                  </a:lnTo>
                  <a:lnTo>
                    <a:pt x="83" y="102"/>
                  </a:lnTo>
                  <a:lnTo>
                    <a:pt x="98" y="104"/>
                  </a:lnTo>
                  <a:lnTo>
                    <a:pt x="114" y="107"/>
                  </a:lnTo>
                  <a:lnTo>
                    <a:pt x="131" y="110"/>
                  </a:lnTo>
                  <a:lnTo>
                    <a:pt x="147" y="114"/>
                  </a:lnTo>
                  <a:lnTo>
                    <a:pt x="161" y="119"/>
                  </a:lnTo>
                  <a:lnTo>
                    <a:pt x="177" y="124"/>
                  </a:lnTo>
                  <a:lnTo>
                    <a:pt x="193" y="130"/>
                  </a:lnTo>
                  <a:lnTo>
                    <a:pt x="208" y="136"/>
                  </a:lnTo>
                  <a:lnTo>
                    <a:pt x="223" y="144"/>
                  </a:lnTo>
                  <a:lnTo>
                    <a:pt x="239" y="152"/>
                  </a:lnTo>
                  <a:lnTo>
                    <a:pt x="253" y="160"/>
                  </a:lnTo>
                  <a:lnTo>
                    <a:pt x="253" y="139"/>
                  </a:lnTo>
                  <a:lnTo>
                    <a:pt x="253" y="118"/>
                  </a:lnTo>
                  <a:lnTo>
                    <a:pt x="252" y="97"/>
                  </a:lnTo>
                  <a:lnTo>
                    <a:pt x="249" y="76"/>
                  </a:lnTo>
                  <a:lnTo>
                    <a:pt x="245" y="56"/>
                  </a:lnTo>
                  <a:lnTo>
                    <a:pt x="240" y="37"/>
                  </a:lnTo>
                  <a:lnTo>
                    <a:pt x="232" y="18"/>
                  </a:lnTo>
                  <a:lnTo>
                    <a:pt x="2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6" name="Freeform 261">
              <a:extLst>
                <a:ext uri="{FF2B5EF4-FFF2-40B4-BE49-F238E27FC236}">
                  <a16:creationId xmlns:a16="http://schemas.microsoft.com/office/drawing/2014/main" id="{27EEFB75-8893-8C89-CF8B-BF0E8F30FA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0" y="2180"/>
              <a:ext cx="65" cy="40"/>
            </a:xfrm>
            <a:custGeom>
              <a:avLst/>
              <a:gdLst>
                <a:gd name="T0" fmla="*/ 32 w 261"/>
                <a:gd name="T1" fmla="*/ 0 h 160"/>
                <a:gd name="T2" fmla="*/ 32 w 261"/>
                <a:gd name="T3" fmla="*/ 0 h 160"/>
                <a:gd name="T4" fmla="*/ 49 w 261"/>
                <a:gd name="T5" fmla="*/ 1 h 160"/>
                <a:gd name="T6" fmla="*/ 65 w 261"/>
                <a:gd name="T7" fmla="*/ 3 h 160"/>
                <a:gd name="T8" fmla="*/ 80 w 261"/>
                <a:gd name="T9" fmla="*/ 4 h 160"/>
                <a:gd name="T10" fmla="*/ 96 w 261"/>
                <a:gd name="T11" fmla="*/ 6 h 160"/>
                <a:gd name="T12" fmla="*/ 112 w 261"/>
                <a:gd name="T13" fmla="*/ 9 h 160"/>
                <a:gd name="T14" fmla="*/ 127 w 261"/>
                <a:gd name="T15" fmla="*/ 13 h 160"/>
                <a:gd name="T16" fmla="*/ 142 w 261"/>
                <a:gd name="T17" fmla="*/ 18 h 160"/>
                <a:gd name="T18" fmla="*/ 156 w 261"/>
                <a:gd name="T19" fmla="*/ 23 h 160"/>
                <a:gd name="T20" fmla="*/ 171 w 261"/>
                <a:gd name="T21" fmla="*/ 30 h 160"/>
                <a:gd name="T22" fmla="*/ 185 w 261"/>
                <a:gd name="T23" fmla="*/ 37 h 160"/>
                <a:gd name="T24" fmla="*/ 200 w 261"/>
                <a:gd name="T25" fmla="*/ 44 h 160"/>
                <a:gd name="T26" fmla="*/ 213 w 261"/>
                <a:gd name="T27" fmla="*/ 54 h 160"/>
                <a:gd name="T28" fmla="*/ 226 w 261"/>
                <a:gd name="T29" fmla="*/ 63 h 160"/>
                <a:gd name="T30" fmla="*/ 238 w 261"/>
                <a:gd name="T31" fmla="*/ 73 h 160"/>
                <a:gd name="T32" fmla="*/ 249 w 261"/>
                <a:gd name="T33" fmla="*/ 85 h 160"/>
                <a:gd name="T34" fmla="*/ 261 w 261"/>
                <a:gd name="T35" fmla="*/ 98 h 160"/>
                <a:gd name="T36" fmla="*/ 261 w 261"/>
                <a:gd name="T37" fmla="*/ 98 h 160"/>
                <a:gd name="T38" fmla="*/ 244 w 261"/>
                <a:gd name="T39" fmla="*/ 98 h 160"/>
                <a:gd name="T40" fmla="*/ 227 w 261"/>
                <a:gd name="T41" fmla="*/ 98 h 160"/>
                <a:gd name="T42" fmla="*/ 210 w 261"/>
                <a:gd name="T43" fmla="*/ 99 h 160"/>
                <a:gd name="T44" fmla="*/ 193 w 261"/>
                <a:gd name="T45" fmla="*/ 99 h 160"/>
                <a:gd name="T46" fmla="*/ 176 w 261"/>
                <a:gd name="T47" fmla="*/ 102 h 160"/>
                <a:gd name="T48" fmla="*/ 160 w 261"/>
                <a:gd name="T49" fmla="*/ 103 h 160"/>
                <a:gd name="T50" fmla="*/ 143 w 261"/>
                <a:gd name="T51" fmla="*/ 107 h 160"/>
                <a:gd name="T52" fmla="*/ 127 w 261"/>
                <a:gd name="T53" fmla="*/ 110 h 160"/>
                <a:gd name="T54" fmla="*/ 110 w 261"/>
                <a:gd name="T55" fmla="*/ 114 h 160"/>
                <a:gd name="T56" fmla="*/ 95 w 261"/>
                <a:gd name="T57" fmla="*/ 119 h 160"/>
                <a:gd name="T58" fmla="*/ 79 w 261"/>
                <a:gd name="T59" fmla="*/ 124 h 160"/>
                <a:gd name="T60" fmla="*/ 62 w 261"/>
                <a:gd name="T61" fmla="*/ 130 h 160"/>
                <a:gd name="T62" fmla="*/ 46 w 261"/>
                <a:gd name="T63" fmla="*/ 136 h 160"/>
                <a:gd name="T64" fmla="*/ 30 w 261"/>
                <a:gd name="T65" fmla="*/ 144 h 160"/>
                <a:gd name="T66" fmla="*/ 16 w 261"/>
                <a:gd name="T67" fmla="*/ 152 h 160"/>
                <a:gd name="T68" fmla="*/ 0 w 261"/>
                <a:gd name="T69" fmla="*/ 160 h 160"/>
                <a:gd name="T70" fmla="*/ 0 w 261"/>
                <a:gd name="T71" fmla="*/ 160 h 160"/>
                <a:gd name="T72" fmla="*/ 0 w 261"/>
                <a:gd name="T73" fmla="*/ 139 h 160"/>
                <a:gd name="T74" fmla="*/ 0 w 261"/>
                <a:gd name="T75" fmla="*/ 118 h 160"/>
                <a:gd name="T76" fmla="*/ 2 w 261"/>
                <a:gd name="T77" fmla="*/ 97 h 160"/>
                <a:gd name="T78" fmla="*/ 4 w 261"/>
                <a:gd name="T79" fmla="*/ 76 h 160"/>
                <a:gd name="T80" fmla="*/ 10 w 261"/>
                <a:gd name="T81" fmla="*/ 56 h 160"/>
                <a:gd name="T82" fmla="*/ 15 w 261"/>
                <a:gd name="T83" fmla="*/ 37 h 160"/>
                <a:gd name="T84" fmla="*/ 23 w 261"/>
                <a:gd name="T85" fmla="*/ 18 h 160"/>
                <a:gd name="T86" fmla="*/ 32 w 261"/>
                <a:gd name="T8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60">
                  <a:moveTo>
                    <a:pt x="32" y="0"/>
                  </a:move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80" y="4"/>
                  </a:lnTo>
                  <a:lnTo>
                    <a:pt x="96" y="6"/>
                  </a:lnTo>
                  <a:lnTo>
                    <a:pt x="112" y="9"/>
                  </a:lnTo>
                  <a:lnTo>
                    <a:pt x="127" y="13"/>
                  </a:lnTo>
                  <a:lnTo>
                    <a:pt x="142" y="18"/>
                  </a:lnTo>
                  <a:lnTo>
                    <a:pt x="156" y="23"/>
                  </a:lnTo>
                  <a:lnTo>
                    <a:pt x="171" y="30"/>
                  </a:lnTo>
                  <a:lnTo>
                    <a:pt x="185" y="37"/>
                  </a:lnTo>
                  <a:lnTo>
                    <a:pt x="200" y="44"/>
                  </a:lnTo>
                  <a:lnTo>
                    <a:pt x="213" y="54"/>
                  </a:lnTo>
                  <a:lnTo>
                    <a:pt x="226" y="63"/>
                  </a:lnTo>
                  <a:lnTo>
                    <a:pt x="238" y="73"/>
                  </a:lnTo>
                  <a:lnTo>
                    <a:pt x="249" y="85"/>
                  </a:lnTo>
                  <a:lnTo>
                    <a:pt x="261" y="98"/>
                  </a:lnTo>
                  <a:lnTo>
                    <a:pt x="244" y="98"/>
                  </a:lnTo>
                  <a:lnTo>
                    <a:pt x="227" y="98"/>
                  </a:lnTo>
                  <a:lnTo>
                    <a:pt x="210" y="99"/>
                  </a:lnTo>
                  <a:lnTo>
                    <a:pt x="193" y="99"/>
                  </a:lnTo>
                  <a:lnTo>
                    <a:pt x="176" y="102"/>
                  </a:lnTo>
                  <a:lnTo>
                    <a:pt x="160" y="103"/>
                  </a:lnTo>
                  <a:lnTo>
                    <a:pt x="143" y="107"/>
                  </a:lnTo>
                  <a:lnTo>
                    <a:pt x="127" y="110"/>
                  </a:lnTo>
                  <a:lnTo>
                    <a:pt x="110" y="114"/>
                  </a:lnTo>
                  <a:lnTo>
                    <a:pt x="95" y="119"/>
                  </a:lnTo>
                  <a:lnTo>
                    <a:pt x="79" y="124"/>
                  </a:lnTo>
                  <a:lnTo>
                    <a:pt x="62" y="130"/>
                  </a:lnTo>
                  <a:lnTo>
                    <a:pt x="46" y="136"/>
                  </a:lnTo>
                  <a:lnTo>
                    <a:pt x="30" y="144"/>
                  </a:lnTo>
                  <a:lnTo>
                    <a:pt x="16" y="152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0" y="118"/>
                  </a:lnTo>
                  <a:lnTo>
                    <a:pt x="2" y="97"/>
                  </a:lnTo>
                  <a:lnTo>
                    <a:pt x="4" y="76"/>
                  </a:lnTo>
                  <a:lnTo>
                    <a:pt x="10" y="56"/>
                  </a:lnTo>
                  <a:lnTo>
                    <a:pt x="15" y="37"/>
                  </a:lnTo>
                  <a:lnTo>
                    <a:pt x="23" y="18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57" name="Line 262">
              <a:extLst>
                <a:ext uri="{FF2B5EF4-FFF2-40B4-BE49-F238E27FC236}">
                  <a16:creationId xmlns:a16="http://schemas.microsoft.com/office/drawing/2014/main" id="{C4FF4DBA-861A-C8A6-7503-82494C0C1924}"/>
                </a:ext>
              </a:extLst>
            </p:cNvPr>
            <p:cNvCxnSpPr/>
            <p:nvPr/>
          </p:nvCxnSpPr>
          <p:spPr bwMode="auto">
            <a:xfrm>
              <a:off x="923" y="2022"/>
              <a:ext cx="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Freeform 263">
              <a:extLst>
                <a:ext uri="{FF2B5EF4-FFF2-40B4-BE49-F238E27FC236}">
                  <a16:creationId xmlns:a16="http://schemas.microsoft.com/office/drawing/2014/main" id="{9A16A748-9D6B-367E-C929-3A60BDDEC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" y="2017"/>
              <a:ext cx="14" cy="4"/>
            </a:xfrm>
            <a:custGeom>
              <a:avLst/>
              <a:gdLst>
                <a:gd name="T0" fmla="*/ 33 w 55"/>
                <a:gd name="T1" fmla="*/ 0 h 18"/>
                <a:gd name="T2" fmla="*/ 46 w 55"/>
                <a:gd name="T3" fmla="*/ 8 h 18"/>
                <a:gd name="T4" fmla="*/ 51 w 55"/>
                <a:gd name="T5" fmla="*/ 12 h 18"/>
                <a:gd name="T6" fmla="*/ 55 w 55"/>
                <a:gd name="T7" fmla="*/ 17 h 18"/>
                <a:gd name="T8" fmla="*/ 42 w 55"/>
                <a:gd name="T9" fmla="*/ 18 h 18"/>
                <a:gd name="T10" fmla="*/ 28 w 55"/>
                <a:gd name="T11" fmla="*/ 18 h 18"/>
                <a:gd name="T12" fmla="*/ 0 w 55"/>
                <a:gd name="T13" fmla="*/ 16 h 18"/>
                <a:gd name="T14" fmla="*/ 0 w 55"/>
                <a:gd name="T15" fmla="*/ 12 h 18"/>
                <a:gd name="T16" fmla="*/ 1 w 55"/>
                <a:gd name="T17" fmla="*/ 9 h 18"/>
                <a:gd name="T18" fmla="*/ 9 w 55"/>
                <a:gd name="T19" fmla="*/ 8 h 18"/>
                <a:gd name="T20" fmla="*/ 13 w 55"/>
                <a:gd name="T21" fmla="*/ 6 h 18"/>
                <a:gd name="T22" fmla="*/ 18 w 55"/>
                <a:gd name="T23" fmla="*/ 5 h 18"/>
                <a:gd name="T24" fmla="*/ 26 w 55"/>
                <a:gd name="T25" fmla="*/ 1 h 18"/>
                <a:gd name="T26" fmla="*/ 33 w 55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8">
                  <a:moveTo>
                    <a:pt x="33" y="0"/>
                  </a:moveTo>
                  <a:lnTo>
                    <a:pt x="46" y="8"/>
                  </a:lnTo>
                  <a:lnTo>
                    <a:pt x="51" y="12"/>
                  </a:lnTo>
                  <a:lnTo>
                    <a:pt x="55" y="17"/>
                  </a:lnTo>
                  <a:lnTo>
                    <a:pt x="42" y="18"/>
                  </a:lnTo>
                  <a:lnTo>
                    <a:pt x="28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8" y="5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9" name="Freeform 264">
              <a:extLst>
                <a:ext uri="{FF2B5EF4-FFF2-40B4-BE49-F238E27FC236}">
                  <a16:creationId xmlns:a16="http://schemas.microsoft.com/office/drawing/2014/main" id="{CA57FE66-42C6-82CA-559A-A460ED5508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" y="2017"/>
              <a:ext cx="14" cy="4"/>
            </a:xfrm>
            <a:custGeom>
              <a:avLst/>
              <a:gdLst>
                <a:gd name="T0" fmla="*/ 33 w 55"/>
                <a:gd name="T1" fmla="*/ 0 h 18"/>
                <a:gd name="T2" fmla="*/ 46 w 55"/>
                <a:gd name="T3" fmla="*/ 8 h 18"/>
                <a:gd name="T4" fmla="*/ 51 w 55"/>
                <a:gd name="T5" fmla="*/ 12 h 18"/>
                <a:gd name="T6" fmla="*/ 55 w 55"/>
                <a:gd name="T7" fmla="*/ 17 h 18"/>
                <a:gd name="T8" fmla="*/ 42 w 55"/>
                <a:gd name="T9" fmla="*/ 18 h 18"/>
                <a:gd name="T10" fmla="*/ 28 w 55"/>
                <a:gd name="T11" fmla="*/ 18 h 18"/>
                <a:gd name="T12" fmla="*/ 0 w 55"/>
                <a:gd name="T13" fmla="*/ 16 h 18"/>
                <a:gd name="T14" fmla="*/ 0 w 55"/>
                <a:gd name="T15" fmla="*/ 12 h 18"/>
                <a:gd name="T16" fmla="*/ 1 w 55"/>
                <a:gd name="T17" fmla="*/ 9 h 18"/>
                <a:gd name="T18" fmla="*/ 9 w 55"/>
                <a:gd name="T19" fmla="*/ 8 h 18"/>
                <a:gd name="T20" fmla="*/ 13 w 55"/>
                <a:gd name="T21" fmla="*/ 6 h 18"/>
                <a:gd name="T22" fmla="*/ 18 w 55"/>
                <a:gd name="T23" fmla="*/ 5 h 18"/>
                <a:gd name="T24" fmla="*/ 26 w 55"/>
                <a:gd name="T25" fmla="*/ 1 h 18"/>
                <a:gd name="T26" fmla="*/ 33 w 55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8">
                  <a:moveTo>
                    <a:pt x="33" y="0"/>
                  </a:moveTo>
                  <a:lnTo>
                    <a:pt x="46" y="8"/>
                  </a:lnTo>
                  <a:lnTo>
                    <a:pt x="51" y="12"/>
                  </a:lnTo>
                  <a:lnTo>
                    <a:pt x="55" y="17"/>
                  </a:lnTo>
                  <a:lnTo>
                    <a:pt x="42" y="18"/>
                  </a:lnTo>
                  <a:lnTo>
                    <a:pt x="28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8" y="5"/>
                  </a:lnTo>
                  <a:lnTo>
                    <a:pt x="26" y="1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0" name="Freeform 265">
              <a:extLst>
                <a:ext uri="{FF2B5EF4-FFF2-40B4-BE49-F238E27FC236}">
                  <a16:creationId xmlns:a16="http://schemas.microsoft.com/office/drawing/2014/main" id="{EA53DB4A-7CB8-0263-B9D4-1D9957DA2F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1924"/>
              <a:ext cx="45" cy="93"/>
            </a:xfrm>
            <a:custGeom>
              <a:avLst/>
              <a:gdLst>
                <a:gd name="T0" fmla="*/ 166 w 184"/>
                <a:gd name="T1" fmla="*/ 120 h 372"/>
                <a:gd name="T2" fmla="*/ 159 w 184"/>
                <a:gd name="T3" fmla="*/ 128 h 372"/>
                <a:gd name="T4" fmla="*/ 143 w 184"/>
                <a:gd name="T5" fmla="*/ 145 h 372"/>
                <a:gd name="T6" fmla="*/ 117 w 184"/>
                <a:gd name="T7" fmla="*/ 170 h 372"/>
                <a:gd name="T8" fmla="*/ 100 w 184"/>
                <a:gd name="T9" fmla="*/ 185 h 372"/>
                <a:gd name="T10" fmla="*/ 92 w 184"/>
                <a:gd name="T11" fmla="*/ 191 h 372"/>
                <a:gd name="T12" fmla="*/ 87 w 184"/>
                <a:gd name="T13" fmla="*/ 200 h 372"/>
                <a:gd name="T14" fmla="*/ 80 w 184"/>
                <a:gd name="T15" fmla="*/ 212 h 372"/>
                <a:gd name="T16" fmla="*/ 57 w 184"/>
                <a:gd name="T17" fmla="*/ 232 h 372"/>
                <a:gd name="T18" fmla="*/ 52 w 184"/>
                <a:gd name="T19" fmla="*/ 257 h 372"/>
                <a:gd name="T20" fmla="*/ 46 w 184"/>
                <a:gd name="T21" fmla="*/ 288 h 372"/>
                <a:gd name="T22" fmla="*/ 42 w 184"/>
                <a:gd name="T23" fmla="*/ 338 h 372"/>
                <a:gd name="T24" fmla="*/ 49 w 184"/>
                <a:gd name="T25" fmla="*/ 356 h 372"/>
                <a:gd name="T26" fmla="*/ 55 w 184"/>
                <a:gd name="T27" fmla="*/ 361 h 372"/>
                <a:gd name="T28" fmla="*/ 54 w 184"/>
                <a:gd name="T29" fmla="*/ 363 h 372"/>
                <a:gd name="T30" fmla="*/ 32 w 184"/>
                <a:gd name="T31" fmla="*/ 369 h 372"/>
                <a:gd name="T32" fmla="*/ 19 w 184"/>
                <a:gd name="T33" fmla="*/ 371 h 372"/>
                <a:gd name="T34" fmla="*/ 19 w 184"/>
                <a:gd name="T35" fmla="*/ 364 h 372"/>
                <a:gd name="T36" fmla="*/ 19 w 184"/>
                <a:gd name="T37" fmla="*/ 360 h 372"/>
                <a:gd name="T38" fmla="*/ 12 w 184"/>
                <a:gd name="T39" fmla="*/ 357 h 372"/>
                <a:gd name="T40" fmla="*/ 15 w 184"/>
                <a:gd name="T41" fmla="*/ 350 h 372"/>
                <a:gd name="T42" fmla="*/ 15 w 184"/>
                <a:gd name="T43" fmla="*/ 321 h 372"/>
                <a:gd name="T44" fmla="*/ 15 w 184"/>
                <a:gd name="T45" fmla="*/ 288 h 372"/>
                <a:gd name="T46" fmla="*/ 7 w 184"/>
                <a:gd name="T47" fmla="*/ 220 h 372"/>
                <a:gd name="T48" fmla="*/ 2 w 184"/>
                <a:gd name="T49" fmla="*/ 208 h 372"/>
                <a:gd name="T50" fmla="*/ 3 w 184"/>
                <a:gd name="T51" fmla="*/ 190 h 372"/>
                <a:gd name="T52" fmla="*/ 11 w 184"/>
                <a:gd name="T53" fmla="*/ 174 h 372"/>
                <a:gd name="T54" fmla="*/ 17 w 184"/>
                <a:gd name="T55" fmla="*/ 158 h 372"/>
                <a:gd name="T56" fmla="*/ 25 w 184"/>
                <a:gd name="T57" fmla="*/ 135 h 372"/>
                <a:gd name="T58" fmla="*/ 38 w 184"/>
                <a:gd name="T59" fmla="*/ 94 h 372"/>
                <a:gd name="T60" fmla="*/ 48 w 184"/>
                <a:gd name="T61" fmla="*/ 51 h 372"/>
                <a:gd name="T62" fmla="*/ 54 w 184"/>
                <a:gd name="T63" fmla="*/ 27 h 372"/>
                <a:gd name="T64" fmla="*/ 59 w 184"/>
                <a:gd name="T65" fmla="*/ 8 h 372"/>
                <a:gd name="T66" fmla="*/ 76 w 184"/>
                <a:gd name="T67" fmla="*/ 6 h 372"/>
                <a:gd name="T68" fmla="*/ 103 w 184"/>
                <a:gd name="T69" fmla="*/ 18 h 372"/>
                <a:gd name="T70" fmla="*/ 133 w 184"/>
                <a:gd name="T71" fmla="*/ 33 h 372"/>
                <a:gd name="T72" fmla="*/ 162 w 184"/>
                <a:gd name="T73" fmla="*/ 52 h 372"/>
                <a:gd name="T74" fmla="*/ 177 w 184"/>
                <a:gd name="T75" fmla="*/ 69 h 372"/>
                <a:gd name="T76" fmla="*/ 184 w 184"/>
                <a:gd name="T77" fmla="*/ 84 h 372"/>
                <a:gd name="T78" fmla="*/ 183 w 184"/>
                <a:gd name="T79" fmla="*/ 97 h 372"/>
                <a:gd name="T80" fmla="*/ 175 w 184"/>
                <a:gd name="T81" fmla="*/ 11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72">
                  <a:moveTo>
                    <a:pt x="168" y="119"/>
                  </a:moveTo>
                  <a:lnTo>
                    <a:pt x="166" y="120"/>
                  </a:lnTo>
                  <a:lnTo>
                    <a:pt x="163" y="124"/>
                  </a:lnTo>
                  <a:lnTo>
                    <a:pt x="159" y="128"/>
                  </a:lnTo>
                  <a:lnTo>
                    <a:pt x="155" y="133"/>
                  </a:lnTo>
                  <a:lnTo>
                    <a:pt x="143" y="145"/>
                  </a:lnTo>
                  <a:lnTo>
                    <a:pt x="131" y="157"/>
                  </a:lnTo>
                  <a:lnTo>
                    <a:pt x="117" y="170"/>
                  </a:lnTo>
                  <a:lnTo>
                    <a:pt x="105" y="181"/>
                  </a:lnTo>
                  <a:lnTo>
                    <a:pt x="100" y="185"/>
                  </a:lnTo>
                  <a:lnTo>
                    <a:pt x="95" y="188"/>
                  </a:lnTo>
                  <a:lnTo>
                    <a:pt x="92" y="191"/>
                  </a:lnTo>
                  <a:lnTo>
                    <a:pt x="88" y="194"/>
                  </a:lnTo>
                  <a:lnTo>
                    <a:pt x="87" y="200"/>
                  </a:lnTo>
                  <a:lnTo>
                    <a:pt x="86" y="207"/>
                  </a:lnTo>
                  <a:lnTo>
                    <a:pt x="80" y="212"/>
                  </a:lnTo>
                  <a:lnTo>
                    <a:pt x="76" y="216"/>
                  </a:lnTo>
                  <a:lnTo>
                    <a:pt x="57" y="232"/>
                  </a:lnTo>
                  <a:lnTo>
                    <a:pt x="53" y="244"/>
                  </a:lnTo>
                  <a:lnTo>
                    <a:pt x="52" y="257"/>
                  </a:lnTo>
                  <a:lnTo>
                    <a:pt x="48" y="272"/>
                  </a:lnTo>
                  <a:lnTo>
                    <a:pt x="46" y="288"/>
                  </a:lnTo>
                  <a:lnTo>
                    <a:pt x="42" y="322"/>
                  </a:lnTo>
                  <a:lnTo>
                    <a:pt x="42" y="338"/>
                  </a:lnTo>
                  <a:lnTo>
                    <a:pt x="45" y="352"/>
                  </a:lnTo>
                  <a:lnTo>
                    <a:pt x="49" y="356"/>
                  </a:lnTo>
                  <a:lnTo>
                    <a:pt x="53" y="360"/>
                  </a:lnTo>
                  <a:lnTo>
                    <a:pt x="55" y="361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32" y="369"/>
                  </a:lnTo>
                  <a:lnTo>
                    <a:pt x="24" y="372"/>
                  </a:lnTo>
                  <a:lnTo>
                    <a:pt x="19" y="371"/>
                  </a:lnTo>
                  <a:lnTo>
                    <a:pt x="16" y="369"/>
                  </a:lnTo>
                  <a:lnTo>
                    <a:pt x="19" y="364"/>
                  </a:lnTo>
                  <a:lnTo>
                    <a:pt x="19" y="361"/>
                  </a:lnTo>
                  <a:lnTo>
                    <a:pt x="19" y="360"/>
                  </a:lnTo>
                  <a:lnTo>
                    <a:pt x="17" y="359"/>
                  </a:lnTo>
                  <a:lnTo>
                    <a:pt x="12" y="357"/>
                  </a:lnTo>
                  <a:lnTo>
                    <a:pt x="12" y="354"/>
                  </a:lnTo>
                  <a:lnTo>
                    <a:pt x="15" y="350"/>
                  </a:lnTo>
                  <a:lnTo>
                    <a:pt x="15" y="337"/>
                  </a:lnTo>
                  <a:lnTo>
                    <a:pt x="15" y="321"/>
                  </a:lnTo>
                  <a:lnTo>
                    <a:pt x="15" y="305"/>
                  </a:lnTo>
                  <a:lnTo>
                    <a:pt x="15" y="288"/>
                  </a:lnTo>
                  <a:lnTo>
                    <a:pt x="11" y="254"/>
                  </a:lnTo>
                  <a:lnTo>
                    <a:pt x="7" y="220"/>
                  </a:lnTo>
                  <a:lnTo>
                    <a:pt x="4" y="213"/>
                  </a:lnTo>
                  <a:lnTo>
                    <a:pt x="2" y="208"/>
                  </a:lnTo>
                  <a:lnTo>
                    <a:pt x="0" y="199"/>
                  </a:lnTo>
                  <a:lnTo>
                    <a:pt x="3" y="190"/>
                  </a:lnTo>
                  <a:lnTo>
                    <a:pt x="7" y="181"/>
                  </a:lnTo>
                  <a:lnTo>
                    <a:pt x="11" y="174"/>
                  </a:lnTo>
                  <a:lnTo>
                    <a:pt x="15" y="168"/>
                  </a:lnTo>
                  <a:lnTo>
                    <a:pt x="17" y="158"/>
                  </a:lnTo>
                  <a:lnTo>
                    <a:pt x="21" y="147"/>
                  </a:lnTo>
                  <a:lnTo>
                    <a:pt x="25" y="135"/>
                  </a:lnTo>
                  <a:lnTo>
                    <a:pt x="31" y="122"/>
                  </a:lnTo>
                  <a:lnTo>
                    <a:pt x="38" y="94"/>
                  </a:lnTo>
                  <a:lnTo>
                    <a:pt x="45" y="64"/>
                  </a:lnTo>
                  <a:lnTo>
                    <a:pt x="48" y="51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8" y="16"/>
                  </a:lnTo>
                  <a:lnTo>
                    <a:pt x="59" y="8"/>
                  </a:lnTo>
                  <a:lnTo>
                    <a:pt x="63" y="0"/>
                  </a:lnTo>
                  <a:lnTo>
                    <a:pt x="76" y="6"/>
                  </a:lnTo>
                  <a:lnTo>
                    <a:pt x="91" y="12"/>
                  </a:lnTo>
                  <a:lnTo>
                    <a:pt x="103" y="18"/>
                  </a:lnTo>
                  <a:lnTo>
                    <a:pt x="114" y="23"/>
                  </a:lnTo>
                  <a:lnTo>
                    <a:pt x="133" y="33"/>
                  </a:lnTo>
                  <a:lnTo>
                    <a:pt x="149" y="43"/>
                  </a:lnTo>
                  <a:lnTo>
                    <a:pt x="162" y="52"/>
                  </a:lnTo>
                  <a:lnTo>
                    <a:pt x="169" y="61"/>
                  </a:lnTo>
                  <a:lnTo>
                    <a:pt x="177" y="69"/>
                  </a:lnTo>
                  <a:lnTo>
                    <a:pt x="180" y="76"/>
                  </a:lnTo>
                  <a:lnTo>
                    <a:pt x="184" y="84"/>
                  </a:lnTo>
                  <a:lnTo>
                    <a:pt x="184" y="90"/>
                  </a:lnTo>
                  <a:lnTo>
                    <a:pt x="183" y="97"/>
                  </a:lnTo>
                  <a:lnTo>
                    <a:pt x="180" y="102"/>
                  </a:lnTo>
                  <a:lnTo>
                    <a:pt x="175" y="111"/>
                  </a:lnTo>
                  <a:lnTo>
                    <a:pt x="16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1" name="Freeform 266">
              <a:extLst>
                <a:ext uri="{FF2B5EF4-FFF2-40B4-BE49-F238E27FC236}">
                  <a16:creationId xmlns:a16="http://schemas.microsoft.com/office/drawing/2014/main" id="{9814F39C-E371-E8D0-0A18-176413C56D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1924"/>
              <a:ext cx="45" cy="93"/>
            </a:xfrm>
            <a:custGeom>
              <a:avLst/>
              <a:gdLst>
                <a:gd name="T0" fmla="*/ 166 w 184"/>
                <a:gd name="T1" fmla="*/ 120 h 372"/>
                <a:gd name="T2" fmla="*/ 159 w 184"/>
                <a:gd name="T3" fmla="*/ 128 h 372"/>
                <a:gd name="T4" fmla="*/ 143 w 184"/>
                <a:gd name="T5" fmla="*/ 145 h 372"/>
                <a:gd name="T6" fmla="*/ 117 w 184"/>
                <a:gd name="T7" fmla="*/ 170 h 372"/>
                <a:gd name="T8" fmla="*/ 100 w 184"/>
                <a:gd name="T9" fmla="*/ 185 h 372"/>
                <a:gd name="T10" fmla="*/ 92 w 184"/>
                <a:gd name="T11" fmla="*/ 191 h 372"/>
                <a:gd name="T12" fmla="*/ 87 w 184"/>
                <a:gd name="T13" fmla="*/ 200 h 372"/>
                <a:gd name="T14" fmla="*/ 80 w 184"/>
                <a:gd name="T15" fmla="*/ 212 h 372"/>
                <a:gd name="T16" fmla="*/ 57 w 184"/>
                <a:gd name="T17" fmla="*/ 232 h 372"/>
                <a:gd name="T18" fmla="*/ 52 w 184"/>
                <a:gd name="T19" fmla="*/ 257 h 372"/>
                <a:gd name="T20" fmla="*/ 46 w 184"/>
                <a:gd name="T21" fmla="*/ 288 h 372"/>
                <a:gd name="T22" fmla="*/ 42 w 184"/>
                <a:gd name="T23" fmla="*/ 338 h 372"/>
                <a:gd name="T24" fmla="*/ 49 w 184"/>
                <a:gd name="T25" fmla="*/ 356 h 372"/>
                <a:gd name="T26" fmla="*/ 55 w 184"/>
                <a:gd name="T27" fmla="*/ 361 h 372"/>
                <a:gd name="T28" fmla="*/ 54 w 184"/>
                <a:gd name="T29" fmla="*/ 363 h 372"/>
                <a:gd name="T30" fmla="*/ 32 w 184"/>
                <a:gd name="T31" fmla="*/ 369 h 372"/>
                <a:gd name="T32" fmla="*/ 19 w 184"/>
                <a:gd name="T33" fmla="*/ 371 h 372"/>
                <a:gd name="T34" fmla="*/ 19 w 184"/>
                <a:gd name="T35" fmla="*/ 364 h 372"/>
                <a:gd name="T36" fmla="*/ 19 w 184"/>
                <a:gd name="T37" fmla="*/ 360 h 372"/>
                <a:gd name="T38" fmla="*/ 12 w 184"/>
                <a:gd name="T39" fmla="*/ 357 h 372"/>
                <a:gd name="T40" fmla="*/ 15 w 184"/>
                <a:gd name="T41" fmla="*/ 350 h 372"/>
                <a:gd name="T42" fmla="*/ 15 w 184"/>
                <a:gd name="T43" fmla="*/ 321 h 372"/>
                <a:gd name="T44" fmla="*/ 15 w 184"/>
                <a:gd name="T45" fmla="*/ 288 h 372"/>
                <a:gd name="T46" fmla="*/ 7 w 184"/>
                <a:gd name="T47" fmla="*/ 220 h 372"/>
                <a:gd name="T48" fmla="*/ 2 w 184"/>
                <a:gd name="T49" fmla="*/ 208 h 372"/>
                <a:gd name="T50" fmla="*/ 3 w 184"/>
                <a:gd name="T51" fmla="*/ 190 h 372"/>
                <a:gd name="T52" fmla="*/ 11 w 184"/>
                <a:gd name="T53" fmla="*/ 174 h 372"/>
                <a:gd name="T54" fmla="*/ 17 w 184"/>
                <a:gd name="T55" fmla="*/ 158 h 372"/>
                <a:gd name="T56" fmla="*/ 25 w 184"/>
                <a:gd name="T57" fmla="*/ 135 h 372"/>
                <a:gd name="T58" fmla="*/ 38 w 184"/>
                <a:gd name="T59" fmla="*/ 94 h 372"/>
                <a:gd name="T60" fmla="*/ 48 w 184"/>
                <a:gd name="T61" fmla="*/ 51 h 372"/>
                <a:gd name="T62" fmla="*/ 54 w 184"/>
                <a:gd name="T63" fmla="*/ 27 h 372"/>
                <a:gd name="T64" fmla="*/ 59 w 184"/>
                <a:gd name="T65" fmla="*/ 8 h 372"/>
                <a:gd name="T66" fmla="*/ 76 w 184"/>
                <a:gd name="T67" fmla="*/ 6 h 372"/>
                <a:gd name="T68" fmla="*/ 103 w 184"/>
                <a:gd name="T69" fmla="*/ 18 h 372"/>
                <a:gd name="T70" fmla="*/ 133 w 184"/>
                <a:gd name="T71" fmla="*/ 33 h 372"/>
                <a:gd name="T72" fmla="*/ 162 w 184"/>
                <a:gd name="T73" fmla="*/ 52 h 372"/>
                <a:gd name="T74" fmla="*/ 177 w 184"/>
                <a:gd name="T75" fmla="*/ 69 h 372"/>
                <a:gd name="T76" fmla="*/ 184 w 184"/>
                <a:gd name="T77" fmla="*/ 84 h 372"/>
                <a:gd name="T78" fmla="*/ 183 w 184"/>
                <a:gd name="T79" fmla="*/ 97 h 372"/>
                <a:gd name="T80" fmla="*/ 175 w 184"/>
                <a:gd name="T81" fmla="*/ 11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72">
                  <a:moveTo>
                    <a:pt x="168" y="119"/>
                  </a:moveTo>
                  <a:lnTo>
                    <a:pt x="166" y="120"/>
                  </a:lnTo>
                  <a:lnTo>
                    <a:pt x="163" y="124"/>
                  </a:lnTo>
                  <a:lnTo>
                    <a:pt x="159" y="128"/>
                  </a:lnTo>
                  <a:lnTo>
                    <a:pt x="155" y="133"/>
                  </a:lnTo>
                  <a:lnTo>
                    <a:pt x="143" y="145"/>
                  </a:lnTo>
                  <a:lnTo>
                    <a:pt x="131" y="157"/>
                  </a:lnTo>
                  <a:lnTo>
                    <a:pt x="117" y="170"/>
                  </a:lnTo>
                  <a:lnTo>
                    <a:pt x="105" y="181"/>
                  </a:lnTo>
                  <a:lnTo>
                    <a:pt x="100" y="185"/>
                  </a:lnTo>
                  <a:lnTo>
                    <a:pt x="95" y="188"/>
                  </a:lnTo>
                  <a:lnTo>
                    <a:pt x="92" y="191"/>
                  </a:lnTo>
                  <a:lnTo>
                    <a:pt x="88" y="194"/>
                  </a:lnTo>
                  <a:lnTo>
                    <a:pt x="87" y="200"/>
                  </a:lnTo>
                  <a:lnTo>
                    <a:pt x="86" y="207"/>
                  </a:lnTo>
                  <a:lnTo>
                    <a:pt x="80" y="212"/>
                  </a:lnTo>
                  <a:lnTo>
                    <a:pt x="76" y="216"/>
                  </a:lnTo>
                  <a:lnTo>
                    <a:pt x="57" y="232"/>
                  </a:lnTo>
                  <a:lnTo>
                    <a:pt x="53" y="244"/>
                  </a:lnTo>
                  <a:lnTo>
                    <a:pt x="52" y="257"/>
                  </a:lnTo>
                  <a:lnTo>
                    <a:pt x="48" y="272"/>
                  </a:lnTo>
                  <a:lnTo>
                    <a:pt x="46" y="288"/>
                  </a:lnTo>
                  <a:lnTo>
                    <a:pt x="42" y="322"/>
                  </a:lnTo>
                  <a:lnTo>
                    <a:pt x="42" y="338"/>
                  </a:lnTo>
                  <a:lnTo>
                    <a:pt x="45" y="352"/>
                  </a:lnTo>
                  <a:lnTo>
                    <a:pt x="49" y="356"/>
                  </a:lnTo>
                  <a:lnTo>
                    <a:pt x="53" y="360"/>
                  </a:lnTo>
                  <a:lnTo>
                    <a:pt x="55" y="361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32" y="369"/>
                  </a:lnTo>
                  <a:lnTo>
                    <a:pt x="24" y="372"/>
                  </a:lnTo>
                  <a:lnTo>
                    <a:pt x="19" y="371"/>
                  </a:lnTo>
                  <a:lnTo>
                    <a:pt x="16" y="369"/>
                  </a:lnTo>
                  <a:lnTo>
                    <a:pt x="19" y="364"/>
                  </a:lnTo>
                  <a:lnTo>
                    <a:pt x="19" y="361"/>
                  </a:lnTo>
                  <a:lnTo>
                    <a:pt x="19" y="360"/>
                  </a:lnTo>
                  <a:lnTo>
                    <a:pt x="17" y="359"/>
                  </a:lnTo>
                  <a:lnTo>
                    <a:pt x="12" y="357"/>
                  </a:lnTo>
                  <a:lnTo>
                    <a:pt x="12" y="354"/>
                  </a:lnTo>
                  <a:lnTo>
                    <a:pt x="15" y="350"/>
                  </a:lnTo>
                  <a:lnTo>
                    <a:pt x="15" y="337"/>
                  </a:lnTo>
                  <a:lnTo>
                    <a:pt x="15" y="321"/>
                  </a:lnTo>
                  <a:lnTo>
                    <a:pt x="15" y="305"/>
                  </a:lnTo>
                  <a:lnTo>
                    <a:pt x="15" y="288"/>
                  </a:lnTo>
                  <a:lnTo>
                    <a:pt x="11" y="254"/>
                  </a:lnTo>
                  <a:lnTo>
                    <a:pt x="7" y="220"/>
                  </a:lnTo>
                  <a:lnTo>
                    <a:pt x="4" y="213"/>
                  </a:lnTo>
                  <a:lnTo>
                    <a:pt x="2" y="208"/>
                  </a:lnTo>
                  <a:lnTo>
                    <a:pt x="0" y="199"/>
                  </a:lnTo>
                  <a:lnTo>
                    <a:pt x="3" y="190"/>
                  </a:lnTo>
                  <a:lnTo>
                    <a:pt x="7" y="181"/>
                  </a:lnTo>
                  <a:lnTo>
                    <a:pt x="11" y="174"/>
                  </a:lnTo>
                  <a:lnTo>
                    <a:pt x="15" y="168"/>
                  </a:lnTo>
                  <a:lnTo>
                    <a:pt x="17" y="158"/>
                  </a:lnTo>
                  <a:lnTo>
                    <a:pt x="21" y="147"/>
                  </a:lnTo>
                  <a:lnTo>
                    <a:pt x="25" y="135"/>
                  </a:lnTo>
                  <a:lnTo>
                    <a:pt x="31" y="122"/>
                  </a:lnTo>
                  <a:lnTo>
                    <a:pt x="38" y="94"/>
                  </a:lnTo>
                  <a:lnTo>
                    <a:pt x="45" y="64"/>
                  </a:lnTo>
                  <a:lnTo>
                    <a:pt x="48" y="51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8" y="16"/>
                  </a:lnTo>
                  <a:lnTo>
                    <a:pt x="59" y="8"/>
                  </a:lnTo>
                  <a:lnTo>
                    <a:pt x="63" y="0"/>
                  </a:lnTo>
                  <a:lnTo>
                    <a:pt x="76" y="6"/>
                  </a:lnTo>
                  <a:lnTo>
                    <a:pt x="91" y="12"/>
                  </a:lnTo>
                  <a:lnTo>
                    <a:pt x="103" y="18"/>
                  </a:lnTo>
                  <a:lnTo>
                    <a:pt x="114" y="23"/>
                  </a:lnTo>
                  <a:lnTo>
                    <a:pt x="133" y="33"/>
                  </a:lnTo>
                  <a:lnTo>
                    <a:pt x="149" y="43"/>
                  </a:lnTo>
                  <a:lnTo>
                    <a:pt x="162" y="52"/>
                  </a:lnTo>
                  <a:lnTo>
                    <a:pt x="169" y="61"/>
                  </a:lnTo>
                  <a:lnTo>
                    <a:pt x="177" y="69"/>
                  </a:lnTo>
                  <a:lnTo>
                    <a:pt x="180" y="76"/>
                  </a:lnTo>
                  <a:lnTo>
                    <a:pt x="184" y="84"/>
                  </a:lnTo>
                  <a:lnTo>
                    <a:pt x="184" y="90"/>
                  </a:lnTo>
                  <a:lnTo>
                    <a:pt x="183" y="97"/>
                  </a:lnTo>
                  <a:lnTo>
                    <a:pt x="180" y="102"/>
                  </a:lnTo>
                  <a:lnTo>
                    <a:pt x="175" y="111"/>
                  </a:lnTo>
                  <a:lnTo>
                    <a:pt x="168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2" name="Freeform 267">
              <a:extLst>
                <a:ext uri="{FF2B5EF4-FFF2-40B4-BE49-F238E27FC236}">
                  <a16:creationId xmlns:a16="http://schemas.microsoft.com/office/drawing/2014/main" id="{B54C6761-B17B-F4DA-5E1B-8E01A95DDB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" y="1979"/>
              <a:ext cx="12" cy="29"/>
            </a:xfrm>
            <a:custGeom>
              <a:avLst/>
              <a:gdLst>
                <a:gd name="T0" fmla="*/ 40 w 47"/>
                <a:gd name="T1" fmla="*/ 4 h 115"/>
                <a:gd name="T2" fmla="*/ 45 w 47"/>
                <a:gd name="T3" fmla="*/ 18 h 115"/>
                <a:gd name="T4" fmla="*/ 47 w 47"/>
                <a:gd name="T5" fmla="*/ 33 h 115"/>
                <a:gd name="T6" fmla="*/ 47 w 47"/>
                <a:gd name="T7" fmla="*/ 47 h 115"/>
                <a:gd name="T8" fmla="*/ 43 w 47"/>
                <a:gd name="T9" fmla="*/ 62 h 115"/>
                <a:gd name="T10" fmla="*/ 34 w 47"/>
                <a:gd name="T11" fmla="*/ 89 h 115"/>
                <a:gd name="T12" fmla="*/ 22 w 47"/>
                <a:gd name="T13" fmla="*/ 115 h 115"/>
                <a:gd name="T14" fmla="*/ 22 w 47"/>
                <a:gd name="T15" fmla="*/ 110 h 115"/>
                <a:gd name="T16" fmla="*/ 23 w 47"/>
                <a:gd name="T17" fmla="*/ 105 h 115"/>
                <a:gd name="T18" fmla="*/ 24 w 47"/>
                <a:gd name="T19" fmla="*/ 93 h 115"/>
                <a:gd name="T20" fmla="*/ 23 w 47"/>
                <a:gd name="T21" fmla="*/ 99 h 115"/>
                <a:gd name="T22" fmla="*/ 19 w 47"/>
                <a:gd name="T23" fmla="*/ 103 h 115"/>
                <a:gd name="T24" fmla="*/ 13 w 47"/>
                <a:gd name="T25" fmla="*/ 111 h 115"/>
                <a:gd name="T26" fmla="*/ 19 w 47"/>
                <a:gd name="T27" fmla="*/ 96 h 115"/>
                <a:gd name="T28" fmla="*/ 14 w 47"/>
                <a:gd name="T29" fmla="*/ 101 h 115"/>
                <a:gd name="T30" fmla="*/ 11 w 47"/>
                <a:gd name="T31" fmla="*/ 106 h 115"/>
                <a:gd name="T32" fmla="*/ 6 w 47"/>
                <a:gd name="T33" fmla="*/ 109 h 115"/>
                <a:gd name="T34" fmla="*/ 2 w 47"/>
                <a:gd name="T35" fmla="*/ 111 h 115"/>
                <a:gd name="T36" fmla="*/ 6 w 47"/>
                <a:gd name="T37" fmla="*/ 105 h 115"/>
                <a:gd name="T38" fmla="*/ 7 w 47"/>
                <a:gd name="T39" fmla="*/ 98 h 115"/>
                <a:gd name="T40" fmla="*/ 10 w 47"/>
                <a:gd name="T41" fmla="*/ 84 h 115"/>
                <a:gd name="T42" fmla="*/ 5 w 47"/>
                <a:gd name="T43" fmla="*/ 90 h 115"/>
                <a:gd name="T44" fmla="*/ 0 w 47"/>
                <a:gd name="T45" fmla="*/ 93 h 115"/>
                <a:gd name="T46" fmla="*/ 5 w 47"/>
                <a:gd name="T47" fmla="*/ 69 h 115"/>
                <a:gd name="T48" fmla="*/ 2 w 47"/>
                <a:gd name="T49" fmla="*/ 73 h 115"/>
                <a:gd name="T50" fmla="*/ 2 w 47"/>
                <a:gd name="T51" fmla="*/ 65 h 115"/>
                <a:gd name="T52" fmla="*/ 3 w 47"/>
                <a:gd name="T53" fmla="*/ 58 h 115"/>
                <a:gd name="T54" fmla="*/ 7 w 47"/>
                <a:gd name="T55" fmla="*/ 42 h 115"/>
                <a:gd name="T56" fmla="*/ 6 w 47"/>
                <a:gd name="T57" fmla="*/ 44 h 115"/>
                <a:gd name="T58" fmla="*/ 3 w 47"/>
                <a:gd name="T59" fmla="*/ 47 h 115"/>
                <a:gd name="T60" fmla="*/ 0 w 47"/>
                <a:gd name="T61" fmla="*/ 50 h 115"/>
                <a:gd name="T62" fmla="*/ 5 w 47"/>
                <a:gd name="T63" fmla="*/ 39 h 115"/>
                <a:gd name="T64" fmla="*/ 10 w 47"/>
                <a:gd name="T65" fmla="*/ 29 h 115"/>
                <a:gd name="T66" fmla="*/ 17 w 47"/>
                <a:gd name="T67" fmla="*/ 20 h 115"/>
                <a:gd name="T68" fmla="*/ 20 w 47"/>
                <a:gd name="T69" fmla="*/ 8 h 115"/>
                <a:gd name="T70" fmla="*/ 23 w 47"/>
                <a:gd name="T71" fmla="*/ 4 h 115"/>
                <a:gd name="T72" fmla="*/ 27 w 47"/>
                <a:gd name="T73" fmla="*/ 3 h 115"/>
                <a:gd name="T74" fmla="*/ 31 w 47"/>
                <a:gd name="T75" fmla="*/ 0 h 115"/>
                <a:gd name="T76" fmla="*/ 35 w 47"/>
                <a:gd name="T77" fmla="*/ 0 h 115"/>
                <a:gd name="T78" fmla="*/ 39 w 47"/>
                <a:gd name="T79" fmla="*/ 3 h 115"/>
                <a:gd name="T80" fmla="*/ 40 w 47"/>
                <a:gd name="T8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115">
                  <a:moveTo>
                    <a:pt x="40" y="4"/>
                  </a:moveTo>
                  <a:lnTo>
                    <a:pt x="45" y="18"/>
                  </a:lnTo>
                  <a:lnTo>
                    <a:pt x="47" y="33"/>
                  </a:lnTo>
                  <a:lnTo>
                    <a:pt x="47" y="47"/>
                  </a:lnTo>
                  <a:lnTo>
                    <a:pt x="43" y="62"/>
                  </a:lnTo>
                  <a:lnTo>
                    <a:pt x="34" y="89"/>
                  </a:lnTo>
                  <a:lnTo>
                    <a:pt x="22" y="115"/>
                  </a:lnTo>
                  <a:lnTo>
                    <a:pt x="22" y="110"/>
                  </a:lnTo>
                  <a:lnTo>
                    <a:pt x="23" y="105"/>
                  </a:lnTo>
                  <a:lnTo>
                    <a:pt x="24" y="93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3" y="111"/>
                  </a:lnTo>
                  <a:lnTo>
                    <a:pt x="19" y="96"/>
                  </a:lnTo>
                  <a:lnTo>
                    <a:pt x="14" y="101"/>
                  </a:lnTo>
                  <a:lnTo>
                    <a:pt x="11" y="106"/>
                  </a:lnTo>
                  <a:lnTo>
                    <a:pt x="6" y="109"/>
                  </a:lnTo>
                  <a:lnTo>
                    <a:pt x="2" y="111"/>
                  </a:lnTo>
                  <a:lnTo>
                    <a:pt x="6" y="105"/>
                  </a:lnTo>
                  <a:lnTo>
                    <a:pt x="7" y="98"/>
                  </a:lnTo>
                  <a:lnTo>
                    <a:pt x="10" y="84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3" y="47"/>
                  </a:lnTo>
                  <a:lnTo>
                    <a:pt x="0" y="50"/>
                  </a:lnTo>
                  <a:lnTo>
                    <a:pt x="5" y="39"/>
                  </a:lnTo>
                  <a:lnTo>
                    <a:pt x="10" y="29"/>
                  </a:lnTo>
                  <a:lnTo>
                    <a:pt x="17" y="20"/>
                  </a:lnTo>
                  <a:lnTo>
                    <a:pt x="20" y="8"/>
                  </a:lnTo>
                  <a:lnTo>
                    <a:pt x="23" y="4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3" name="Freeform 268">
              <a:extLst>
                <a:ext uri="{FF2B5EF4-FFF2-40B4-BE49-F238E27FC236}">
                  <a16:creationId xmlns:a16="http://schemas.microsoft.com/office/drawing/2014/main" id="{156A0BC1-F4AB-EBD3-742B-7A8FF3151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" y="1979"/>
              <a:ext cx="12" cy="29"/>
            </a:xfrm>
            <a:custGeom>
              <a:avLst/>
              <a:gdLst>
                <a:gd name="T0" fmla="*/ 40 w 47"/>
                <a:gd name="T1" fmla="*/ 4 h 115"/>
                <a:gd name="T2" fmla="*/ 45 w 47"/>
                <a:gd name="T3" fmla="*/ 18 h 115"/>
                <a:gd name="T4" fmla="*/ 47 w 47"/>
                <a:gd name="T5" fmla="*/ 33 h 115"/>
                <a:gd name="T6" fmla="*/ 47 w 47"/>
                <a:gd name="T7" fmla="*/ 47 h 115"/>
                <a:gd name="T8" fmla="*/ 43 w 47"/>
                <a:gd name="T9" fmla="*/ 62 h 115"/>
                <a:gd name="T10" fmla="*/ 34 w 47"/>
                <a:gd name="T11" fmla="*/ 89 h 115"/>
                <a:gd name="T12" fmla="*/ 22 w 47"/>
                <a:gd name="T13" fmla="*/ 115 h 115"/>
                <a:gd name="T14" fmla="*/ 22 w 47"/>
                <a:gd name="T15" fmla="*/ 110 h 115"/>
                <a:gd name="T16" fmla="*/ 23 w 47"/>
                <a:gd name="T17" fmla="*/ 105 h 115"/>
                <a:gd name="T18" fmla="*/ 24 w 47"/>
                <a:gd name="T19" fmla="*/ 93 h 115"/>
                <a:gd name="T20" fmla="*/ 23 w 47"/>
                <a:gd name="T21" fmla="*/ 99 h 115"/>
                <a:gd name="T22" fmla="*/ 19 w 47"/>
                <a:gd name="T23" fmla="*/ 103 h 115"/>
                <a:gd name="T24" fmla="*/ 13 w 47"/>
                <a:gd name="T25" fmla="*/ 111 h 115"/>
                <a:gd name="T26" fmla="*/ 19 w 47"/>
                <a:gd name="T27" fmla="*/ 96 h 115"/>
                <a:gd name="T28" fmla="*/ 14 w 47"/>
                <a:gd name="T29" fmla="*/ 101 h 115"/>
                <a:gd name="T30" fmla="*/ 11 w 47"/>
                <a:gd name="T31" fmla="*/ 106 h 115"/>
                <a:gd name="T32" fmla="*/ 6 w 47"/>
                <a:gd name="T33" fmla="*/ 109 h 115"/>
                <a:gd name="T34" fmla="*/ 2 w 47"/>
                <a:gd name="T35" fmla="*/ 111 h 115"/>
                <a:gd name="T36" fmla="*/ 6 w 47"/>
                <a:gd name="T37" fmla="*/ 105 h 115"/>
                <a:gd name="T38" fmla="*/ 7 w 47"/>
                <a:gd name="T39" fmla="*/ 98 h 115"/>
                <a:gd name="T40" fmla="*/ 10 w 47"/>
                <a:gd name="T41" fmla="*/ 84 h 115"/>
                <a:gd name="T42" fmla="*/ 5 w 47"/>
                <a:gd name="T43" fmla="*/ 90 h 115"/>
                <a:gd name="T44" fmla="*/ 0 w 47"/>
                <a:gd name="T45" fmla="*/ 93 h 115"/>
                <a:gd name="T46" fmla="*/ 5 w 47"/>
                <a:gd name="T47" fmla="*/ 69 h 115"/>
                <a:gd name="T48" fmla="*/ 2 w 47"/>
                <a:gd name="T49" fmla="*/ 73 h 115"/>
                <a:gd name="T50" fmla="*/ 2 w 47"/>
                <a:gd name="T51" fmla="*/ 65 h 115"/>
                <a:gd name="T52" fmla="*/ 3 w 47"/>
                <a:gd name="T53" fmla="*/ 58 h 115"/>
                <a:gd name="T54" fmla="*/ 7 w 47"/>
                <a:gd name="T55" fmla="*/ 42 h 115"/>
                <a:gd name="T56" fmla="*/ 6 w 47"/>
                <a:gd name="T57" fmla="*/ 44 h 115"/>
                <a:gd name="T58" fmla="*/ 3 w 47"/>
                <a:gd name="T59" fmla="*/ 47 h 115"/>
                <a:gd name="T60" fmla="*/ 0 w 47"/>
                <a:gd name="T61" fmla="*/ 50 h 115"/>
                <a:gd name="T62" fmla="*/ 5 w 47"/>
                <a:gd name="T63" fmla="*/ 39 h 115"/>
                <a:gd name="T64" fmla="*/ 10 w 47"/>
                <a:gd name="T65" fmla="*/ 29 h 115"/>
                <a:gd name="T66" fmla="*/ 17 w 47"/>
                <a:gd name="T67" fmla="*/ 20 h 115"/>
                <a:gd name="T68" fmla="*/ 20 w 47"/>
                <a:gd name="T69" fmla="*/ 8 h 115"/>
                <a:gd name="T70" fmla="*/ 23 w 47"/>
                <a:gd name="T71" fmla="*/ 4 h 115"/>
                <a:gd name="T72" fmla="*/ 27 w 47"/>
                <a:gd name="T73" fmla="*/ 3 h 115"/>
                <a:gd name="T74" fmla="*/ 31 w 47"/>
                <a:gd name="T75" fmla="*/ 0 h 115"/>
                <a:gd name="T76" fmla="*/ 35 w 47"/>
                <a:gd name="T77" fmla="*/ 0 h 115"/>
                <a:gd name="T78" fmla="*/ 39 w 47"/>
                <a:gd name="T79" fmla="*/ 3 h 115"/>
                <a:gd name="T80" fmla="*/ 40 w 47"/>
                <a:gd name="T8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115">
                  <a:moveTo>
                    <a:pt x="40" y="4"/>
                  </a:moveTo>
                  <a:lnTo>
                    <a:pt x="45" y="18"/>
                  </a:lnTo>
                  <a:lnTo>
                    <a:pt x="47" y="33"/>
                  </a:lnTo>
                  <a:lnTo>
                    <a:pt x="47" y="47"/>
                  </a:lnTo>
                  <a:lnTo>
                    <a:pt x="43" y="62"/>
                  </a:lnTo>
                  <a:lnTo>
                    <a:pt x="34" y="89"/>
                  </a:lnTo>
                  <a:lnTo>
                    <a:pt x="22" y="115"/>
                  </a:lnTo>
                  <a:lnTo>
                    <a:pt x="22" y="110"/>
                  </a:lnTo>
                  <a:lnTo>
                    <a:pt x="23" y="105"/>
                  </a:lnTo>
                  <a:lnTo>
                    <a:pt x="24" y="93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3" y="111"/>
                  </a:lnTo>
                  <a:lnTo>
                    <a:pt x="19" y="96"/>
                  </a:lnTo>
                  <a:lnTo>
                    <a:pt x="14" y="101"/>
                  </a:lnTo>
                  <a:lnTo>
                    <a:pt x="11" y="106"/>
                  </a:lnTo>
                  <a:lnTo>
                    <a:pt x="6" y="109"/>
                  </a:lnTo>
                  <a:lnTo>
                    <a:pt x="2" y="111"/>
                  </a:lnTo>
                  <a:lnTo>
                    <a:pt x="6" y="105"/>
                  </a:lnTo>
                  <a:lnTo>
                    <a:pt x="7" y="98"/>
                  </a:lnTo>
                  <a:lnTo>
                    <a:pt x="10" y="84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3" y="47"/>
                  </a:lnTo>
                  <a:lnTo>
                    <a:pt x="0" y="50"/>
                  </a:lnTo>
                  <a:lnTo>
                    <a:pt x="5" y="39"/>
                  </a:lnTo>
                  <a:lnTo>
                    <a:pt x="10" y="29"/>
                  </a:lnTo>
                  <a:lnTo>
                    <a:pt x="17" y="20"/>
                  </a:lnTo>
                  <a:lnTo>
                    <a:pt x="20" y="8"/>
                  </a:lnTo>
                  <a:lnTo>
                    <a:pt x="23" y="4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4" name="Freeform 269">
              <a:extLst>
                <a:ext uri="{FF2B5EF4-FFF2-40B4-BE49-F238E27FC236}">
                  <a16:creationId xmlns:a16="http://schemas.microsoft.com/office/drawing/2014/main" id="{F1763480-EA8A-A5F4-4A6F-8323EDEF1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4" y="1940"/>
              <a:ext cx="65" cy="41"/>
            </a:xfrm>
            <a:custGeom>
              <a:avLst/>
              <a:gdLst>
                <a:gd name="T0" fmla="*/ 12 w 257"/>
                <a:gd name="T1" fmla="*/ 6 h 163"/>
                <a:gd name="T2" fmla="*/ 9 w 257"/>
                <a:gd name="T3" fmla="*/ 17 h 163"/>
                <a:gd name="T4" fmla="*/ 5 w 257"/>
                <a:gd name="T5" fmla="*/ 41 h 163"/>
                <a:gd name="T6" fmla="*/ 1 w 257"/>
                <a:gd name="T7" fmla="*/ 76 h 163"/>
                <a:gd name="T8" fmla="*/ 1 w 257"/>
                <a:gd name="T9" fmla="*/ 100 h 163"/>
                <a:gd name="T10" fmla="*/ 3 w 257"/>
                <a:gd name="T11" fmla="*/ 110 h 163"/>
                <a:gd name="T12" fmla="*/ 9 w 257"/>
                <a:gd name="T13" fmla="*/ 118 h 163"/>
                <a:gd name="T14" fmla="*/ 30 w 257"/>
                <a:gd name="T15" fmla="*/ 139 h 163"/>
                <a:gd name="T16" fmla="*/ 47 w 257"/>
                <a:gd name="T17" fmla="*/ 154 h 163"/>
                <a:gd name="T18" fmla="*/ 55 w 257"/>
                <a:gd name="T19" fmla="*/ 161 h 163"/>
                <a:gd name="T20" fmla="*/ 64 w 257"/>
                <a:gd name="T21" fmla="*/ 163 h 163"/>
                <a:gd name="T22" fmla="*/ 76 w 257"/>
                <a:gd name="T23" fmla="*/ 161 h 163"/>
                <a:gd name="T24" fmla="*/ 92 w 257"/>
                <a:gd name="T25" fmla="*/ 151 h 163"/>
                <a:gd name="T26" fmla="*/ 105 w 257"/>
                <a:gd name="T27" fmla="*/ 147 h 163"/>
                <a:gd name="T28" fmla="*/ 111 w 257"/>
                <a:gd name="T29" fmla="*/ 152 h 163"/>
                <a:gd name="T30" fmla="*/ 115 w 257"/>
                <a:gd name="T31" fmla="*/ 152 h 163"/>
                <a:gd name="T32" fmla="*/ 118 w 257"/>
                <a:gd name="T33" fmla="*/ 147 h 163"/>
                <a:gd name="T34" fmla="*/ 122 w 257"/>
                <a:gd name="T35" fmla="*/ 144 h 163"/>
                <a:gd name="T36" fmla="*/ 131 w 257"/>
                <a:gd name="T37" fmla="*/ 141 h 163"/>
                <a:gd name="T38" fmla="*/ 136 w 257"/>
                <a:gd name="T39" fmla="*/ 142 h 163"/>
                <a:gd name="T40" fmla="*/ 140 w 257"/>
                <a:gd name="T41" fmla="*/ 147 h 163"/>
                <a:gd name="T42" fmla="*/ 145 w 257"/>
                <a:gd name="T43" fmla="*/ 148 h 163"/>
                <a:gd name="T44" fmla="*/ 151 w 257"/>
                <a:gd name="T45" fmla="*/ 143 h 163"/>
                <a:gd name="T46" fmla="*/ 153 w 257"/>
                <a:gd name="T47" fmla="*/ 139 h 163"/>
                <a:gd name="T48" fmla="*/ 169 w 257"/>
                <a:gd name="T49" fmla="*/ 137 h 163"/>
                <a:gd name="T50" fmla="*/ 198 w 257"/>
                <a:gd name="T51" fmla="*/ 127 h 163"/>
                <a:gd name="T52" fmla="*/ 245 w 257"/>
                <a:gd name="T53" fmla="*/ 112 h 163"/>
                <a:gd name="T54" fmla="*/ 204 w 257"/>
                <a:gd name="T55" fmla="*/ 74 h 163"/>
                <a:gd name="T56" fmla="*/ 191 w 257"/>
                <a:gd name="T57" fmla="*/ 61 h 163"/>
                <a:gd name="T58" fmla="*/ 177 w 257"/>
                <a:gd name="T59" fmla="*/ 33 h 163"/>
                <a:gd name="T60" fmla="*/ 162 w 257"/>
                <a:gd name="T61" fmla="*/ 20 h 163"/>
                <a:gd name="T62" fmla="*/ 136 w 257"/>
                <a:gd name="T63" fmla="*/ 13 h 163"/>
                <a:gd name="T64" fmla="*/ 105 w 257"/>
                <a:gd name="T65" fmla="*/ 13 h 163"/>
                <a:gd name="T66" fmla="*/ 26 w 257"/>
                <a:gd name="T67" fmla="*/ 36 h 163"/>
                <a:gd name="T68" fmla="*/ 25 w 257"/>
                <a:gd name="T69" fmla="*/ 34 h 163"/>
                <a:gd name="T70" fmla="*/ 20 w 257"/>
                <a:gd name="T71" fmla="*/ 24 h 163"/>
                <a:gd name="T72" fmla="*/ 16 w 257"/>
                <a:gd name="T73" fmla="*/ 11 h 163"/>
                <a:gd name="T74" fmla="*/ 12 w 257"/>
                <a:gd name="T75" fmla="*/ 2 h 163"/>
                <a:gd name="T76" fmla="*/ 12 w 257"/>
                <a:gd name="T77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163">
                  <a:moveTo>
                    <a:pt x="12" y="2"/>
                  </a:moveTo>
                  <a:lnTo>
                    <a:pt x="12" y="6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41"/>
                  </a:lnTo>
                  <a:lnTo>
                    <a:pt x="3" y="59"/>
                  </a:lnTo>
                  <a:lnTo>
                    <a:pt x="1" y="76"/>
                  </a:lnTo>
                  <a:lnTo>
                    <a:pt x="0" y="92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3" y="110"/>
                  </a:lnTo>
                  <a:lnTo>
                    <a:pt x="4" y="113"/>
                  </a:lnTo>
                  <a:lnTo>
                    <a:pt x="9" y="118"/>
                  </a:lnTo>
                  <a:lnTo>
                    <a:pt x="14" y="123"/>
                  </a:lnTo>
                  <a:lnTo>
                    <a:pt x="30" y="139"/>
                  </a:lnTo>
                  <a:lnTo>
                    <a:pt x="39" y="147"/>
                  </a:lnTo>
                  <a:lnTo>
                    <a:pt x="47" y="154"/>
                  </a:lnTo>
                  <a:lnTo>
                    <a:pt x="52" y="159"/>
                  </a:lnTo>
                  <a:lnTo>
                    <a:pt x="55" y="161"/>
                  </a:lnTo>
                  <a:lnTo>
                    <a:pt x="58" y="161"/>
                  </a:lnTo>
                  <a:lnTo>
                    <a:pt x="64" y="163"/>
                  </a:lnTo>
                  <a:lnTo>
                    <a:pt x="71" y="163"/>
                  </a:lnTo>
                  <a:lnTo>
                    <a:pt x="76" y="161"/>
                  </a:lnTo>
                  <a:lnTo>
                    <a:pt x="81" y="159"/>
                  </a:lnTo>
                  <a:lnTo>
                    <a:pt x="92" y="151"/>
                  </a:lnTo>
                  <a:lnTo>
                    <a:pt x="103" y="142"/>
                  </a:lnTo>
                  <a:lnTo>
                    <a:pt x="105" y="147"/>
                  </a:lnTo>
                  <a:lnTo>
                    <a:pt x="107" y="151"/>
                  </a:lnTo>
                  <a:lnTo>
                    <a:pt x="111" y="152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8" y="150"/>
                  </a:lnTo>
                  <a:lnTo>
                    <a:pt x="118" y="147"/>
                  </a:lnTo>
                  <a:lnTo>
                    <a:pt x="118" y="143"/>
                  </a:lnTo>
                  <a:lnTo>
                    <a:pt x="122" y="144"/>
                  </a:lnTo>
                  <a:lnTo>
                    <a:pt x="127" y="143"/>
                  </a:lnTo>
                  <a:lnTo>
                    <a:pt x="131" y="141"/>
                  </a:lnTo>
                  <a:lnTo>
                    <a:pt x="135" y="138"/>
                  </a:lnTo>
                  <a:lnTo>
                    <a:pt x="136" y="142"/>
                  </a:lnTo>
                  <a:lnTo>
                    <a:pt x="139" y="144"/>
                  </a:lnTo>
                  <a:lnTo>
                    <a:pt x="140" y="147"/>
                  </a:lnTo>
                  <a:lnTo>
                    <a:pt x="143" y="148"/>
                  </a:lnTo>
                  <a:lnTo>
                    <a:pt x="145" y="148"/>
                  </a:lnTo>
                  <a:lnTo>
                    <a:pt x="148" y="146"/>
                  </a:lnTo>
                  <a:lnTo>
                    <a:pt x="151" y="143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7" y="139"/>
                  </a:lnTo>
                  <a:lnTo>
                    <a:pt x="169" y="137"/>
                  </a:lnTo>
                  <a:lnTo>
                    <a:pt x="182" y="131"/>
                  </a:lnTo>
                  <a:lnTo>
                    <a:pt x="198" y="127"/>
                  </a:lnTo>
                  <a:lnTo>
                    <a:pt x="229" y="117"/>
                  </a:lnTo>
                  <a:lnTo>
                    <a:pt x="245" y="112"/>
                  </a:lnTo>
                  <a:lnTo>
                    <a:pt x="257" y="108"/>
                  </a:lnTo>
                  <a:lnTo>
                    <a:pt x="204" y="74"/>
                  </a:lnTo>
                  <a:lnTo>
                    <a:pt x="197" y="70"/>
                  </a:lnTo>
                  <a:lnTo>
                    <a:pt x="191" y="61"/>
                  </a:lnTo>
                  <a:lnTo>
                    <a:pt x="181" y="42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2" y="20"/>
                  </a:lnTo>
                  <a:lnTo>
                    <a:pt x="153" y="16"/>
                  </a:lnTo>
                  <a:lnTo>
                    <a:pt x="136" y="13"/>
                  </a:lnTo>
                  <a:lnTo>
                    <a:pt x="122" y="13"/>
                  </a:lnTo>
                  <a:lnTo>
                    <a:pt x="105" y="13"/>
                  </a:lnTo>
                  <a:lnTo>
                    <a:pt x="89" y="1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8" y="17"/>
                  </a:lnTo>
                  <a:lnTo>
                    <a:pt x="16" y="11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5" name="Freeform 270">
              <a:extLst>
                <a:ext uri="{FF2B5EF4-FFF2-40B4-BE49-F238E27FC236}">
                  <a16:creationId xmlns:a16="http://schemas.microsoft.com/office/drawing/2014/main" id="{D44A1BBF-E565-1CDA-361F-3B62E67B36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8" y="1966"/>
              <a:ext cx="23" cy="53"/>
            </a:xfrm>
            <a:custGeom>
              <a:avLst/>
              <a:gdLst>
                <a:gd name="T0" fmla="*/ 90 w 90"/>
                <a:gd name="T1" fmla="*/ 0 h 213"/>
                <a:gd name="T2" fmla="*/ 86 w 90"/>
                <a:gd name="T3" fmla="*/ 6 h 213"/>
                <a:gd name="T4" fmla="*/ 82 w 90"/>
                <a:gd name="T5" fmla="*/ 17 h 213"/>
                <a:gd name="T6" fmla="*/ 80 w 90"/>
                <a:gd name="T7" fmla="*/ 27 h 213"/>
                <a:gd name="T8" fmla="*/ 78 w 90"/>
                <a:gd name="T9" fmla="*/ 40 h 213"/>
                <a:gd name="T10" fmla="*/ 73 w 90"/>
                <a:gd name="T11" fmla="*/ 67 h 213"/>
                <a:gd name="T12" fmla="*/ 72 w 90"/>
                <a:gd name="T13" fmla="*/ 80 h 213"/>
                <a:gd name="T14" fmla="*/ 69 w 90"/>
                <a:gd name="T15" fmla="*/ 92 h 213"/>
                <a:gd name="T16" fmla="*/ 70 w 90"/>
                <a:gd name="T17" fmla="*/ 102 h 213"/>
                <a:gd name="T18" fmla="*/ 68 w 90"/>
                <a:gd name="T19" fmla="*/ 113 h 213"/>
                <a:gd name="T20" fmla="*/ 61 w 90"/>
                <a:gd name="T21" fmla="*/ 122 h 213"/>
                <a:gd name="T22" fmla="*/ 59 w 90"/>
                <a:gd name="T23" fmla="*/ 124 h 213"/>
                <a:gd name="T24" fmla="*/ 55 w 90"/>
                <a:gd name="T25" fmla="*/ 126 h 213"/>
                <a:gd name="T26" fmla="*/ 55 w 90"/>
                <a:gd name="T27" fmla="*/ 135 h 213"/>
                <a:gd name="T28" fmla="*/ 53 w 90"/>
                <a:gd name="T29" fmla="*/ 147 h 213"/>
                <a:gd name="T30" fmla="*/ 48 w 90"/>
                <a:gd name="T31" fmla="*/ 168 h 213"/>
                <a:gd name="T32" fmla="*/ 47 w 90"/>
                <a:gd name="T33" fmla="*/ 179 h 213"/>
                <a:gd name="T34" fmla="*/ 45 w 90"/>
                <a:gd name="T35" fmla="*/ 190 h 213"/>
                <a:gd name="T36" fmla="*/ 44 w 90"/>
                <a:gd name="T37" fmla="*/ 198 h 213"/>
                <a:gd name="T38" fmla="*/ 45 w 90"/>
                <a:gd name="T39" fmla="*/ 204 h 213"/>
                <a:gd name="T40" fmla="*/ 31 w 90"/>
                <a:gd name="T41" fmla="*/ 211 h 213"/>
                <a:gd name="T42" fmla="*/ 23 w 90"/>
                <a:gd name="T43" fmla="*/ 212 h 213"/>
                <a:gd name="T44" fmla="*/ 14 w 90"/>
                <a:gd name="T45" fmla="*/ 213 h 213"/>
                <a:gd name="T46" fmla="*/ 17 w 90"/>
                <a:gd name="T47" fmla="*/ 212 h 213"/>
                <a:gd name="T48" fmla="*/ 17 w 90"/>
                <a:gd name="T49" fmla="*/ 209 h 213"/>
                <a:gd name="T50" fmla="*/ 14 w 90"/>
                <a:gd name="T51" fmla="*/ 206 h 213"/>
                <a:gd name="T52" fmla="*/ 14 w 90"/>
                <a:gd name="T53" fmla="*/ 200 h 213"/>
                <a:gd name="T54" fmla="*/ 14 w 90"/>
                <a:gd name="T55" fmla="*/ 196 h 213"/>
                <a:gd name="T56" fmla="*/ 17 w 90"/>
                <a:gd name="T57" fmla="*/ 192 h 213"/>
                <a:gd name="T58" fmla="*/ 18 w 90"/>
                <a:gd name="T59" fmla="*/ 186 h 213"/>
                <a:gd name="T60" fmla="*/ 21 w 90"/>
                <a:gd name="T61" fmla="*/ 177 h 213"/>
                <a:gd name="T62" fmla="*/ 23 w 90"/>
                <a:gd name="T63" fmla="*/ 158 h 213"/>
                <a:gd name="T64" fmla="*/ 26 w 90"/>
                <a:gd name="T65" fmla="*/ 137 h 213"/>
                <a:gd name="T66" fmla="*/ 26 w 90"/>
                <a:gd name="T67" fmla="*/ 116 h 213"/>
                <a:gd name="T68" fmla="*/ 22 w 90"/>
                <a:gd name="T69" fmla="*/ 113 h 213"/>
                <a:gd name="T70" fmla="*/ 22 w 90"/>
                <a:gd name="T71" fmla="*/ 110 h 213"/>
                <a:gd name="T72" fmla="*/ 22 w 90"/>
                <a:gd name="T73" fmla="*/ 105 h 213"/>
                <a:gd name="T74" fmla="*/ 23 w 90"/>
                <a:gd name="T75" fmla="*/ 99 h 213"/>
                <a:gd name="T76" fmla="*/ 23 w 90"/>
                <a:gd name="T77" fmla="*/ 92 h 213"/>
                <a:gd name="T78" fmla="*/ 23 w 90"/>
                <a:gd name="T79" fmla="*/ 84 h 213"/>
                <a:gd name="T80" fmla="*/ 23 w 90"/>
                <a:gd name="T81" fmla="*/ 71 h 213"/>
                <a:gd name="T82" fmla="*/ 23 w 90"/>
                <a:gd name="T83" fmla="*/ 59 h 213"/>
                <a:gd name="T84" fmla="*/ 26 w 90"/>
                <a:gd name="T85" fmla="*/ 47 h 213"/>
                <a:gd name="T86" fmla="*/ 26 w 90"/>
                <a:gd name="T87" fmla="*/ 43 h 213"/>
                <a:gd name="T88" fmla="*/ 23 w 90"/>
                <a:gd name="T89" fmla="*/ 40 h 213"/>
                <a:gd name="T90" fmla="*/ 21 w 90"/>
                <a:gd name="T91" fmla="*/ 35 h 213"/>
                <a:gd name="T92" fmla="*/ 10 w 90"/>
                <a:gd name="T93" fmla="*/ 31 h 213"/>
                <a:gd name="T94" fmla="*/ 5 w 90"/>
                <a:gd name="T95" fmla="*/ 27 h 213"/>
                <a:gd name="T96" fmla="*/ 2 w 90"/>
                <a:gd name="T97" fmla="*/ 23 h 213"/>
                <a:gd name="T98" fmla="*/ 0 w 90"/>
                <a:gd name="T99" fmla="*/ 19 h 213"/>
                <a:gd name="T100" fmla="*/ 0 w 90"/>
                <a:gd name="T101" fmla="*/ 16 h 213"/>
                <a:gd name="T102" fmla="*/ 0 w 90"/>
                <a:gd name="T103" fmla="*/ 10 h 213"/>
                <a:gd name="T104" fmla="*/ 2 w 90"/>
                <a:gd name="T105" fmla="*/ 5 h 213"/>
                <a:gd name="T106" fmla="*/ 14 w 90"/>
                <a:gd name="T107" fmla="*/ 6 h 213"/>
                <a:gd name="T108" fmla="*/ 26 w 90"/>
                <a:gd name="T109" fmla="*/ 6 h 213"/>
                <a:gd name="T110" fmla="*/ 44 w 90"/>
                <a:gd name="T111" fmla="*/ 6 h 213"/>
                <a:gd name="T112" fmla="*/ 53 w 90"/>
                <a:gd name="T113" fmla="*/ 5 h 213"/>
                <a:gd name="T114" fmla="*/ 64 w 90"/>
                <a:gd name="T115" fmla="*/ 4 h 213"/>
                <a:gd name="T116" fmla="*/ 76 w 90"/>
                <a:gd name="T117" fmla="*/ 2 h 213"/>
                <a:gd name="T118" fmla="*/ 90 w 90"/>
                <a:gd name="T11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213">
                  <a:moveTo>
                    <a:pt x="90" y="0"/>
                  </a:moveTo>
                  <a:lnTo>
                    <a:pt x="86" y="6"/>
                  </a:lnTo>
                  <a:lnTo>
                    <a:pt x="82" y="17"/>
                  </a:lnTo>
                  <a:lnTo>
                    <a:pt x="80" y="27"/>
                  </a:lnTo>
                  <a:lnTo>
                    <a:pt x="78" y="40"/>
                  </a:lnTo>
                  <a:lnTo>
                    <a:pt x="73" y="67"/>
                  </a:lnTo>
                  <a:lnTo>
                    <a:pt x="72" y="80"/>
                  </a:lnTo>
                  <a:lnTo>
                    <a:pt x="69" y="92"/>
                  </a:lnTo>
                  <a:lnTo>
                    <a:pt x="70" y="102"/>
                  </a:lnTo>
                  <a:lnTo>
                    <a:pt x="68" y="113"/>
                  </a:lnTo>
                  <a:lnTo>
                    <a:pt x="61" y="122"/>
                  </a:lnTo>
                  <a:lnTo>
                    <a:pt x="59" y="124"/>
                  </a:lnTo>
                  <a:lnTo>
                    <a:pt x="55" y="126"/>
                  </a:lnTo>
                  <a:lnTo>
                    <a:pt x="55" y="135"/>
                  </a:lnTo>
                  <a:lnTo>
                    <a:pt x="53" y="147"/>
                  </a:lnTo>
                  <a:lnTo>
                    <a:pt x="48" y="168"/>
                  </a:lnTo>
                  <a:lnTo>
                    <a:pt x="47" y="179"/>
                  </a:lnTo>
                  <a:lnTo>
                    <a:pt x="45" y="190"/>
                  </a:lnTo>
                  <a:lnTo>
                    <a:pt x="44" y="198"/>
                  </a:lnTo>
                  <a:lnTo>
                    <a:pt x="45" y="204"/>
                  </a:lnTo>
                  <a:lnTo>
                    <a:pt x="31" y="211"/>
                  </a:lnTo>
                  <a:lnTo>
                    <a:pt x="23" y="212"/>
                  </a:lnTo>
                  <a:lnTo>
                    <a:pt x="14" y="213"/>
                  </a:lnTo>
                  <a:lnTo>
                    <a:pt x="17" y="212"/>
                  </a:lnTo>
                  <a:lnTo>
                    <a:pt x="17" y="209"/>
                  </a:lnTo>
                  <a:lnTo>
                    <a:pt x="14" y="206"/>
                  </a:lnTo>
                  <a:lnTo>
                    <a:pt x="14" y="200"/>
                  </a:lnTo>
                  <a:lnTo>
                    <a:pt x="14" y="196"/>
                  </a:lnTo>
                  <a:lnTo>
                    <a:pt x="17" y="192"/>
                  </a:lnTo>
                  <a:lnTo>
                    <a:pt x="18" y="186"/>
                  </a:lnTo>
                  <a:lnTo>
                    <a:pt x="21" y="177"/>
                  </a:lnTo>
                  <a:lnTo>
                    <a:pt x="23" y="158"/>
                  </a:lnTo>
                  <a:lnTo>
                    <a:pt x="26" y="137"/>
                  </a:lnTo>
                  <a:lnTo>
                    <a:pt x="26" y="116"/>
                  </a:lnTo>
                  <a:lnTo>
                    <a:pt x="22" y="113"/>
                  </a:lnTo>
                  <a:lnTo>
                    <a:pt x="22" y="110"/>
                  </a:lnTo>
                  <a:lnTo>
                    <a:pt x="22" y="105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23" y="84"/>
                  </a:lnTo>
                  <a:lnTo>
                    <a:pt x="23" y="71"/>
                  </a:lnTo>
                  <a:lnTo>
                    <a:pt x="23" y="59"/>
                  </a:lnTo>
                  <a:lnTo>
                    <a:pt x="26" y="47"/>
                  </a:lnTo>
                  <a:lnTo>
                    <a:pt x="26" y="43"/>
                  </a:lnTo>
                  <a:lnTo>
                    <a:pt x="23" y="40"/>
                  </a:lnTo>
                  <a:lnTo>
                    <a:pt x="21" y="35"/>
                  </a:lnTo>
                  <a:lnTo>
                    <a:pt x="10" y="31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4" y="6"/>
                  </a:lnTo>
                  <a:lnTo>
                    <a:pt x="26" y="6"/>
                  </a:lnTo>
                  <a:lnTo>
                    <a:pt x="44" y="6"/>
                  </a:lnTo>
                  <a:lnTo>
                    <a:pt x="53" y="5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6" name="Freeform 271">
              <a:extLst>
                <a:ext uri="{FF2B5EF4-FFF2-40B4-BE49-F238E27FC236}">
                  <a16:creationId xmlns:a16="http://schemas.microsoft.com/office/drawing/2014/main" id="{680CFEE0-E979-7D76-6C53-AFEDE270AD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8" y="1966"/>
              <a:ext cx="23" cy="53"/>
            </a:xfrm>
            <a:custGeom>
              <a:avLst/>
              <a:gdLst>
                <a:gd name="T0" fmla="*/ 90 w 90"/>
                <a:gd name="T1" fmla="*/ 0 h 213"/>
                <a:gd name="T2" fmla="*/ 86 w 90"/>
                <a:gd name="T3" fmla="*/ 6 h 213"/>
                <a:gd name="T4" fmla="*/ 82 w 90"/>
                <a:gd name="T5" fmla="*/ 17 h 213"/>
                <a:gd name="T6" fmla="*/ 80 w 90"/>
                <a:gd name="T7" fmla="*/ 27 h 213"/>
                <a:gd name="T8" fmla="*/ 78 w 90"/>
                <a:gd name="T9" fmla="*/ 40 h 213"/>
                <a:gd name="T10" fmla="*/ 73 w 90"/>
                <a:gd name="T11" fmla="*/ 67 h 213"/>
                <a:gd name="T12" fmla="*/ 72 w 90"/>
                <a:gd name="T13" fmla="*/ 80 h 213"/>
                <a:gd name="T14" fmla="*/ 69 w 90"/>
                <a:gd name="T15" fmla="*/ 92 h 213"/>
                <a:gd name="T16" fmla="*/ 70 w 90"/>
                <a:gd name="T17" fmla="*/ 102 h 213"/>
                <a:gd name="T18" fmla="*/ 68 w 90"/>
                <a:gd name="T19" fmla="*/ 113 h 213"/>
                <a:gd name="T20" fmla="*/ 61 w 90"/>
                <a:gd name="T21" fmla="*/ 122 h 213"/>
                <a:gd name="T22" fmla="*/ 59 w 90"/>
                <a:gd name="T23" fmla="*/ 124 h 213"/>
                <a:gd name="T24" fmla="*/ 55 w 90"/>
                <a:gd name="T25" fmla="*/ 126 h 213"/>
                <a:gd name="T26" fmla="*/ 55 w 90"/>
                <a:gd name="T27" fmla="*/ 135 h 213"/>
                <a:gd name="T28" fmla="*/ 53 w 90"/>
                <a:gd name="T29" fmla="*/ 147 h 213"/>
                <a:gd name="T30" fmla="*/ 48 w 90"/>
                <a:gd name="T31" fmla="*/ 168 h 213"/>
                <a:gd name="T32" fmla="*/ 47 w 90"/>
                <a:gd name="T33" fmla="*/ 179 h 213"/>
                <a:gd name="T34" fmla="*/ 45 w 90"/>
                <a:gd name="T35" fmla="*/ 190 h 213"/>
                <a:gd name="T36" fmla="*/ 44 w 90"/>
                <a:gd name="T37" fmla="*/ 198 h 213"/>
                <a:gd name="T38" fmla="*/ 45 w 90"/>
                <a:gd name="T39" fmla="*/ 204 h 213"/>
                <a:gd name="T40" fmla="*/ 31 w 90"/>
                <a:gd name="T41" fmla="*/ 211 h 213"/>
                <a:gd name="T42" fmla="*/ 23 w 90"/>
                <a:gd name="T43" fmla="*/ 212 h 213"/>
                <a:gd name="T44" fmla="*/ 14 w 90"/>
                <a:gd name="T45" fmla="*/ 213 h 213"/>
                <a:gd name="T46" fmla="*/ 17 w 90"/>
                <a:gd name="T47" fmla="*/ 212 h 213"/>
                <a:gd name="T48" fmla="*/ 17 w 90"/>
                <a:gd name="T49" fmla="*/ 209 h 213"/>
                <a:gd name="T50" fmla="*/ 14 w 90"/>
                <a:gd name="T51" fmla="*/ 206 h 213"/>
                <a:gd name="T52" fmla="*/ 14 w 90"/>
                <a:gd name="T53" fmla="*/ 200 h 213"/>
                <a:gd name="T54" fmla="*/ 14 w 90"/>
                <a:gd name="T55" fmla="*/ 196 h 213"/>
                <a:gd name="T56" fmla="*/ 17 w 90"/>
                <a:gd name="T57" fmla="*/ 192 h 213"/>
                <a:gd name="T58" fmla="*/ 18 w 90"/>
                <a:gd name="T59" fmla="*/ 186 h 213"/>
                <a:gd name="T60" fmla="*/ 21 w 90"/>
                <a:gd name="T61" fmla="*/ 177 h 213"/>
                <a:gd name="T62" fmla="*/ 23 w 90"/>
                <a:gd name="T63" fmla="*/ 158 h 213"/>
                <a:gd name="T64" fmla="*/ 26 w 90"/>
                <a:gd name="T65" fmla="*/ 137 h 213"/>
                <a:gd name="T66" fmla="*/ 26 w 90"/>
                <a:gd name="T67" fmla="*/ 116 h 213"/>
                <a:gd name="T68" fmla="*/ 22 w 90"/>
                <a:gd name="T69" fmla="*/ 113 h 213"/>
                <a:gd name="T70" fmla="*/ 22 w 90"/>
                <a:gd name="T71" fmla="*/ 110 h 213"/>
                <a:gd name="T72" fmla="*/ 22 w 90"/>
                <a:gd name="T73" fmla="*/ 105 h 213"/>
                <a:gd name="T74" fmla="*/ 23 w 90"/>
                <a:gd name="T75" fmla="*/ 99 h 213"/>
                <a:gd name="T76" fmla="*/ 23 w 90"/>
                <a:gd name="T77" fmla="*/ 92 h 213"/>
                <a:gd name="T78" fmla="*/ 23 w 90"/>
                <a:gd name="T79" fmla="*/ 84 h 213"/>
                <a:gd name="T80" fmla="*/ 23 w 90"/>
                <a:gd name="T81" fmla="*/ 71 h 213"/>
                <a:gd name="T82" fmla="*/ 23 w 90"/>
                <a:gd name="T83" fmla="*/ 59 h 213"/>
                <a:gd name="T84" fmla="*/ 26 w 90"/>
                <a:gd name="T85" fmla="*/ 47 h 213"/>
                <a:gd name="T86" fmla="*/ 26 w 90"/>
                <a:gd name="T87" fmla="*/ 43 h 213"/>
                <a:gd name="T88" fmla="*/ 23 w 90"/>
                <a:gd name="T89" fmla="*/ 40 h 213"/>
                <a:gd name="T90" fmla="*/ 21 w 90"/>
                <a:gd name="T91" fmla="*/ 35 h 213"/>
                <a:gd name="T92" fmla="*/ 10 w 90"/>
                <a:gd name="T93" fmla="*/ 31 h 213"/>
                <a:gd name="T94" fmla="*/ 5 w 90"/>
                <a:gd name="T95" fmla="*/ 27 h 213"/>
                <a:gd name="T96" fmla="*/ 2 w 90"/>
                <a:gd name="T97" fmla="*/ 23 h 213"/>
                <a:gd name="T98" fmla="*/ 0 w 90"/>
                <a:gd name="T99" fmla="*/ 19 h 213"/>
                <a:gd name="T100" fmla="*/ 0 w 90"/>
                <a:gd name="T101" fmla="*/ 16 h 213"/>
                <a:gd name="T102" fmla="*/ 0 w 90"/>
                <a:gd name="T103" fmla="*/ 10 h 213"/>
                <a:gd name="T104" fmla="*/ 2 w 90"/>
                <a:gd name="T105" fmla="*/ 5 h 213"/>
                <a:gd name="T106" fmla="*/ 14 w 90"/>
                <a:gd name="T107" fmla="*/ 6 h 213"/>
                <a:gd name="T108" fmla="*/ 26 w 90"/>
                <a:gd name="T109" fmla="*/ 6 h 213"/>
                <a:gd name="T110" fmla="*/ 44 w 90"/>
                <a:gd name="T111" fmla="*/ 6 h 213"/>
                <a:gd name="T112" fmla="*/ 53 w 90"/>
                <a:gd name="T113" fmla="*/ 5 h 213"/>
                <a:gd name="T114" fmla="*/ 64 w 90"/>
                <a:gd name="T115" fmla="*/ 4 h 213"/>
                <a:gd name="T116" fmla="*/ 76 w 90"/>
                <a:gd name="T117" fmla="*/ 2 h 213"/>
                <a:gd name="T118" fmla="*/ 90 w 90"/>
                <a:gd name="T11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213">
                  <a:moveTo>
                    <a:pt x="90" y="0"/>
                  </a:moveTo>
                  <a:lnTo>
                    <a:pt x="86" y="6"/>
                  </a:lnTo>
                  <a:lnTo>
                    <a:pt x="82" y="17"/>
                  </a:lnTo>
                  <a:lnTo>
                    <a:pt x="80" y="27"/>
                  </a:lnTo>
                  <a:lnTo>
                    <a:pt x="78" y="40"/>
                  </a:lnTo>
                  <a:lnTo>
                    <a:pt x="73" y="67"/>
                  </a:lnTo>
                  <a:lnTo>
                    <a:pt x="72" y="80"/>
                  </a:lnTo>
                  <a:lnTo>
                    <a:pt x="69" y="92"/>
                  </a:lnTo>
                  <a:lnTo>
                    <a:pt x="70" y="102"/>
                  </a:lnTo>
                  <a:lnTo>
                    <a:pt x="68" y="113"/>
                  </a:lnTo>
                  <a:lnTo>
                    <a:pt x="61" y="122"/>
                  </a:lnTo>
                  <a:lnTo>
                    <a:pt x="59" y="124"/>
                  </a:lnTo>
                  <a:lnTo>
                    <a:pt x="55" y="126"/>
                  </a:lnTo>
                  <a:lnTo>
                    <a:pt x="55" y="135"/>
                  </a:lnTo>
                  <a:lnTo>
                    <a:pt x="53" y="147"/>
                  </a:lnTo>
                  <a:lnTo>
                    <a:pt x="48" y="168"/>
                  </a:lnTo>
                  <a:lnTo>
                    <a:pt x="47" y="179"/>
                  </a:lnTo>
                  <a:lnTo>
                    <a:pt x="45" y="190"/>
                  </a:lnTo>
                  <a:lnTo>
                    <a:pt x="44" y="198"/>
                  </a:lnTo>
                  <a:lnTo>
                    <a:pt x="45" y="204"/>
                  </a:lnTo>
                  <a:lnTo>
                    <a:pt x="31" y="211"/>
                  </a:lnTo>
                  <a:lnTo>
                    <a:pt x="23" y="212"/>
                  </a:lnTo>
                  <a:lnTo>
                    <a:pt x="14" y="213"/>
                  </a:lnTo>
                  <a:lnTo>
                    <a:pt x="17" y="212"/>
                  </a:lnTo>
                  <a:lnTo>
                    <a:pt x="17" y="209"/>
                  </a:lnTo>
                  <a:lnTo>
                    <a:pt x="14" y="206"/>
                  </a:lnTo>
                  <a:lnTo>
                    <a:pt x="14" y="200"/>
                  </a:lnTo>
                  <a:lnTo>
                    <a:pt x="14" y="196"/>
                  </a:lnTo>
                  <a:lnTo>
                    <a:pt x="17" y="192"/>
                  </a:lnTo>
                  <a:lnTo>
                    <a:pt x="18" y="186"/>
                  </a:lnTo>
                  <a:lnTo>
                    <a:pt x="21" y="177"/>
                  </a:lnTo>
                  <a:lnTo>
                    <a:pt x="23" y="158"/>
                  </a:lnTo>
                  <a:lnTo>
                    <a:pt x="26" y="137"/>
                  </a:lnTo>
                  <a:lnTo>
                    <a:pt x="26" y="116"/>
                  </a:lnTo>
                  <a:lnTo>
                    <a:pt x="22" y="113"/>
                  </a:lnTo>
                  <a:lnTo>
                    <a:pt x="22" y="110"/>
                  </a:lnTo>
                  <a:lnTo>
                    <a:pt x="22" y="105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23" y="84"/>
                  </a:lnTo>
                  <a:lnTo>
                    <a:pt x="23" y="71"/>
                  </a:lnTo>
                  <a:lnTo>
                    <a:pt x="23" y="59"/>
                  </a:lnTo>
                  <a:lnTo>
                    <a:pt x="26" y="47"/>
                  </a:lnTo>
                  <a:lnTo>
                    <a:pt x="26" y="43"/>
                  </a:lnTo>
                  <a:lnTo>
                    <a:pt x="23" y="40"/>
                  </a:lnTo>
                  <a:lnTo>
                    <a:pt x="21" y="35"/>
                  </a:lnTo>
                  <a:lnTo>
                    <a:pt x="10" y="31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4" y="6"/>
                  </a:lnTo>
                  <a:lnTo>
                    <a:pt x="26" y="6"/>
                  </a:lnTo>
                  <a:lnTo>
                    <a:pt x="44" y="6"/>
                  </a:lnTo>
                  <a:lnTo>
                    <a:pt x="53" y="5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7" name="Freeform 272">
              <a:extLst>
                <a:ext uri="{FF2B5EF4-FFF2-40B4-BE49-F238E27FC236}">
                  <a16:creationId xmlns:a16="http://schemas.microsoft.com/office/drawing/2014/main" id="{5BD472F3-2AA3-65A8-D11B-8FBD057C15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" y="1891"/>
              <a:ext cx="234" cy="129"/>
            </a:xfrm>
            <a:custGeom>
              <a:avLst/>
              <a:gdLst>
                <a:gd name="T0" fmla="*/ 136 w 936"/>
                <a:gd name="T1" fmla="*/ 13 h 515"/>
                <a:gd name="T2" fmla="*/ 220 w 936"/>
                <a:gd name="T3" fmla="*/ 17 h 515"/>
                <a:gd name="T4" fmla="*/ 313 w 936"/>
                <a:gd name="T5" fmla="*/ 26 h 515"/>
                <a:gd name="T6" fmla="*/ 491 w 936"/>
                <a:gd name="T7" fmla="*/ 38 h 515"/>
                <a:gd name="T8" fmla="*/ 575 w 936"/>
                <a:gd name="T9" fmla="*/ 35 h 515"/>
                <a:gd name="T10" fmla="*/ 659 w 936"/>
                <a:gd name="T11" fmla="*/ 34 h 515"/>
                <a:gd name="T12" fmla="*/ 723 w 936"/>
                <a:gd name="T13" fmla="*/ 22 h 515"/>
                <a:gd name="T14" fmla="*/ 754 w 936"/>
                <a:gd name="T15" fmla="*/ 4 h 515"/>
                <a:gd name="T16" fmla="*/ 883 w 936"/>
                <a:gd name="T17" fmla="*/ 34 h 515"/>
                <a:gd name="T18" fmla="*/ 866 w 936"/>
                <a:gd name="T19" fmla="*/ 63 h 515"/>
                <a:gd name="T20" fmla="*/ 902 w 936"/>
                <a:gd name="T21" fmla="*/ 133 h 515"/>
                <a:gd name="T22" fmla="*/ 931 w 936"/>
                <a:gd name="T23" fmla="*/ 198 h 515"/>
                <a:gd name="T24" fmla="*/ 855 w 936"/>
                <a:gd name="T25" fmla="*/ 192 h 515"/>
                <a:gd name="T26" fmla="*/ 770 w 936"/>
                <a:gd name="T27" fmla="*/ 152 h 515"/>
                <a:gd name="T28" fmla="*/ 719 w 936"/>
                <a:gd name="T29" fmla="*/ 212 h 515"/>
                <a:gd name="T30" fmla="*/ 689 w 936"/>
                <a:gd name="T31" fmla="*/ 251 h 515"/>
                <a:gd name="T32" fmla="*/ 651 w 936"/>
                <a:gd name="T33" fmla="*/ 295 h 515"/>
                <a:gd name="T34" fmla="*/ 605 w 936"/>
                <a:gd name="T35" fmla="*/ 317 h 515"/>
                <a:gd name="T36" fmla="*/ 597 w 936"/>
                <a:gd name="T37" fmla="*/ 399 h 515"/>
                <a:gd name="T38" fmla="*/ 590 w 936"/>
                <a:gd name="T39" fmla="*/ 428 h 515"/>
                <a:gd name="T40" fmla="*/ 596 w 936"/>
                <a:gd name="T41" fmla="*/ 491 h 515"/>
                <a:gd name="T42" fmla="*/ 605 w 936"/>
                <a:gd name="T43" fmla="*/ 508 h 515"/>
                <a:gd name="T44" fmla="*/ 575 w 936"/>
                <a:gd name="T45" fmla="*/ 512 h 515"/>
                <a:gd name="T46" fmla="*/ 564 w 936"/>
                <a:gd name="T47" fmla="*/ 495 h 515"/>
                <a:gd name="T48" fmla="*/ 563 w 936"/>
                <a:gd name="T49" fmla="*/ 456 h 515"/>
                <a:gd name="T50" fmla="*/ 542 w 936"/>
                <a:gd name="T51" fmla="*/ 402 h 515"/>
                <a:gd name="T52" fmla="*/ 517 w 936"/>
                <a:gd name="T53" fmla="*/ 347 h 515"/>
                <a:gd name="T54" fmla="*/ 500 w 936"/>
                <a:gd name="T55" fmla="*/ 334 h 515"/>
                <a:gd name="T56" fmla="*/ 431 w 936"/>
                <a:gd name="T57" fmla="*/ 331 h 515"/>
                <a:gd name="T58" fmla="*/ 342 w 936"/>
                <a:gd name="T59" fmla="*/ 329 h 515"/>
                <a:gd name="T60" fmla="*/ 250 w 936"/>
                <a:gd name="T61" fmla="*/ 300 h 515"/>
                <a:gd name="T62" fmla="*/ 212 w 936"/>
                <a:gd name="T63" fmla="*/ 283 h 515"/>
                <a:gd name="T64" fmla="*/ 186 w 936"/>
                <a:gd name="T65" fmla="*/ 305 h 515"/>
                <a:gd name="T66" fmla="*/ 128 w 936"/>
                <a:gd name="T67" fmla="*/ 359 h 515"/>
                <a:gd name="T68" fmla="*/ 119 w 936"/>
                <a:gd name="T69" fmla="*/ 371 h 515"/>
                <a:gd name="T70" fmla="*/ 120 w 936"/>
                <a:gd name="T71" fmla="*/ 416 h 515"/>
                <a:gd name="T72" fmla="*/ 138 w 936"/>
                <a:gd name="T73" fmla="*/ 481 h 515"/>
                <a:gd name="T74" fmla="*/ 132 w 936"/>
                <a:gd name="T75" fmla="*/ 490 h 515"/>
                <a:gd name="T76" fmla="*/ 98 w 936"/>
                <a:gd name="T77" fmla="*/ 492 h 515"/>
                <a:gd name="T78" fmla="*/ 91 w 936"/>
                <a:gd name="T79" fmla="*/ 474 h 515"/>
                <a:gd name="T80" fmla="*/ 73 w 936"/>
                <a:gd name="T81" fmla="*/ 390 h 515"/>
                <a:gd name="T82" fmla="*/ 44 w 936"/>
                <a:gd name="T83" fmla="*/ 284 h 515"/>
                <a:gd name="T84" fmla="*/ 35 w 936"/>
                <a:gd name="T85" fmla="*/ 208 h 515"/>
                <a:gd name="T86" fmla="*/ 27 w 936"/>
                <a:gd name="T87" fmla="*/ 131 h 515"/>
                <a:gd name="T88" fmla="*/ 40 w 936"/>
                <a:gd name="T89" fmla="*/ 64 h 515"/>
                <a:gd name="T90" fmla="*/ 31 w 936"/>
                <a:gd name="T91" fmla="*/ 72 h 515"/>
                <a:gd name="T92" fmla="*/ 14 w 936"/>
                <a:gd name="T93" fmla="*/ 160 h 515"/>
                <a:gd name="T94" fmla="*/ 17 w 936"/>
                <a:gd name="T95" fmla="*/ 251 h 515"/>
                <a:gd name="T96" fmla="*/ 26 w 936"/>
                <a:gd name="T97" fmla="*/ 343 h 515"/>
                <a:gd name="T98" fmla="*/ 10 w 936"/>
                <a:gd name="T99" fmla="*/ 313 h 515"/>
                <a:gd name="T100" fmla="*/ 0 w 936"/>
                <a:gd name="T101" fmla="*/ 225 h 515"/>
                <a:gd name="T102" fmla="*/ 5 w 936"/>
                <a:gd name="T103" fmla="*/ 115 h 515"/>
                <a:gd name="T104" fmla="*/ 30 w 936"/>
                <a:gd name="T105" fmla="*/ 4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6" h="515">
                  <a:moveTo>
                    <a:pt x="61" y="26"/>
                  </a:moveTo>
                  <a:lnTo>
                    <a:pt x="78" y="19"/>
                  </a:lnTo>
                  <a:lnTo>
                    <a:pt x="98" y="17"/>
                  </a:lnTo>
                  <a:lnTo>
                    <a:pt x="116" y="14"/>
                  </a:lnTo>
                  <a:lnTo>
                    <a:pt x="136" y="13"/>
                  </a:lnTo>
                  <a:lnTo>
                    <a:pt x="155" y="13"/>
                  </a:lnTo>
                  <a:lnTo>
                    <a:pt x="174" y="13"/>
                  </a:lnTo>
                  <a:lnTo>
                    <a:pt x="192" y="14"/>
                  </a:lnTo>
                  <a:lnTo>
                    <a:pt x="209" y="16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51" y="19"/>
                  </a:lnTo>
                  <a:lnTo>
                    <a:pt x="269" y="21"/>
                  </a:lnTo>
                  <a:lnTo>
                    <a:pt x="290" y="23"/>
                  </a:lnTo>
                  <a:lnTo>
                    <a:pt x="313" y="26"/>
                  </a:lnTo>
                  <a:lnTo>
                    <a:pt x="359" y="29"/>
                  </a:lnTo>
                  <a:lnTo>
                    <a:pt x="406" y="33"/>
                  </a:lnTo>
                  <a:lnTo>
                    <a:pt x="452" y="35"/>
                  </a:lnTo>
                  <a:lnTo>
                    <a:pt x="470" y="37"/>
                  </a:lnTo>
                  <a:lnTo>
                    <a:pt x="491" y="38"/>
                  </a:lnTo>
                  <a:lnTo>
                    <a:pt x="509" y="38"/>
                  </a:lnTo>
                  <a:lnTo>
                    <a:pt x="524" y="38"/>
                  </a:lnTo>
                  <a:lnTo>
                    <a:pt x="543" y="37"/>
                  </a:lnTo>
                  <a:lnTo>
                    <a:pt x="560" y="35"/>
                  </a:lnTo>
                  <a:lnTo>
                    <a:pt x="575" y="35"/>
                  </a:lnTo>
                  <a:lnTo>
                    <a:pt x="587" y="34"/>
                  </a:lnTo>
                  <a:lnTo>
                    <a:pt x="610" y="34"/>
                  </a:lnTo>
                  <a:lnTo>
                    <a:pt x="632" y="34"/>
                  </a:lnTo>
                  <a:lnTo>
                    <a:pt x="644" y="35"/>
                  </a:lnTo>
                  <a:lnTo>
                    <a:pt x="659" y="34"/>
                  </a:lnTo>
                  <a:lnTo>
                    <a:pt x="689" y="30"/>
                  </a:lnTo>
                  <a:lnTo>
                    <a:pt x="703" y="27"/>
                  </a:lnTo>
                  <a:lnTo>
                    <a:pt x="715" y="23"/>
                  </a:lnTo>
                  <a:lnTo>
                    <a:pt x="719" y="23"/>
                  </a:lnTo>
                  <a:lnTo>
                    <a:pt x="723" y="22"/>
                  </a:lnTo>
                  <a:lnTo>
                    <a:pt x="725" y="22"/>
                  </a:lnTo>
                  <a:lnTo>
                    <a:pt x="733" y="17"/>
                  </a:lnTo>
                  <a:lnTo>
                    <a:pt x="744" y="13"/>
                  </a:lnTo>
                  <a:lnTo>
                    <a:pt x="754" y="4"/>
                  </a:lnTo>
                  <a:lnTo>
                    <a:pt x="759" y="2"/>
                  </a:lnTo>
                  <a:lnTo>
                    <a:pt x="766" y="0"/>
                  </a:lnTo>
                  <a:lnTo>
                    <a:pt x="777" y="0"/>
                  </a:lnTo>
                  <a:lnTo>
                    <a:pt x="794" y="2"/>
                  </a:lnTo>
                  <a:lnTo>
                    <a:pt x="883" y="34"/>
                  </a:lnTo>
                  <a:lnTo>
                    <a:pt x="852" y="44"/>
                  </a:lnTo>
                  <a:lnTo>
                    <a:pt x="856" y="52"/>
                  </a:lnTo>
                  <a:lnTo>
                    <a:pt x="859" y="55"/>
                  </a:lnTo>
                  <a:lnTo>
                    <a:pt x="863" y="57"/>
                  </a:lnTo>
                  <a:lnTo>
                    <a:pt x="866" y="63"/>
                  </a:lnTo>
                  <a:lnTo>
                    <a:pt x="876" y="76"/>
                  </a:lnTo>
                  <a:lnTo>
                    <a:pt x="884" y="89"/>
                  </a:lnTo>
                  <a:lnTo>
                    <a:pt x="890" y="103"/>
                  </a:lnTo>
                  <a:lnTo>
                    <a:pt x="896" y="118"/>
                  </a:lnTo>
                  <a:lnTo>
                    <a:pt x="902" y="133"/>
                  </a:lnTo>
                  <a:lnTo>
                    <a:pt x="910" y="148"/>
                  </a:lnTo>
                  <a:lnTo>
                    <a:pt x="921" y="162"/>
                  </a:lnTo>
                  <a:lnTo>
                    <a:pt x="935" y="175"/>
                  </a:lnTo>
                  <a:lnTo>
                    <a:pt x="936" y="186"/>
                  </a:lnTo>
                  <a:lnTo>
                    <a:pt x="931" y="198"/>
                  </a:lnTo>
                  <a:lnTo>
                    <a:pt x="919" y="204"/>
                  </a:lnTo>
                  <a:lnTo>
                    <a:pt x="906" y="204"/>
                  </a:lnTo>
                  <a:lnTo>
                    <a:pt x="889" y="200"/>
                  </a:lnTo>
                  <a:lnTo>
                    <a:pt x="872" y="196"/>
                  </a:lnTo>
                  <a:lnTo>
                    <a:pt x="855" y="192"/>
                  </a:lnTo>
                  <a:lnTo>
                    <a:pt x="837" y="187"/>
                  </a:lnTo>
                  <a:lnTo>
                    <a:pt x="818" y="182"/>
                  </a:lnTo>
                  <a:lnTo>
                    <a:pt x="801" y="174"/>
                  </a:lnTo>
                  <a:lnTo>
                    <a:pt x="786" y="164"/>
                  </a:lnTo>
                  <a:lnTo>
                    <a:pt x="770" y="152"/>
                  </a:lnTo>
                  <a:lnTo>
                    <a:pt x="749" y="185"/>
                  </a:lnTo>
                  <a:lnTo>
                    <a:pt x="744" y="190"/>
                  </a:lnTo>
                  <a:lnTo>
                    <a:pt x="739" y="195"/>
                  </a:lnTo>
                  <a:lnTo>
                    <a:pt x="729" y="204"/>
                  </a:lnTo>
                  <a:lnTo>
                    <a:pt x="719" y="212"/>
                  </a:lnTo>
                  <a:lnTo>
                    <a:pt x="714" y="216"/>
                  </a:lnTo>
                  <a:lnTo>
                    <a:pt x="710" y="223"/>
                  </a:lnTo>
                  <a:lnTo>
                    <a:pt x="702" y="234"/>
                  </a:lnTo>
                  <a:lnTo>
                    <a:pt x="695" y="244"/>
                  </a:lnTo>
                  <a:lnTo>
                    <a:pt x="689" y="251"/>
                  </a:lnTo>
                  <a:lnTo>
                    <a:pt x="685" y="259"/>
                  </a:lnTo>
                  <a:lnTo>
                    <a:pt x="674" y="270"/>
                  </a:lnTo>
                  <a:lnTo>
                    <a:pt x="665" y="284"/>
                  </a:lnTo>
                  <a:lnTo>
                    <a:pt x="659" y="291"/>
                  </a:lnTo>
                  <a:lnTo>
                    <a:pt x="651" y="295"/>
                  </a:lnTo>
                  <a:lnTo>
                    <a:pt x="636" y="304"/>
                  </a:lnTo>
                  <a:lnTo>
                    <a:pt x="627" y="309"/>
                  </a:lnTo>
                  <a:lnTo>
                    <a:pt x="619" y="313"/>
                  </a:lnTo>
                  <a:lnTo>
                    <a:pt x="613" y="314"/>
                  </a:lnTo>
                  <a:lnTo>
                    <a:pt x="605" y="317"/>
                  </a:lnTo>
                  <a:lnTo>
                    <a:pt x="602" y="329"/>
                  </a:lnTo>
                  <a:lnTo>
                    <a:pt x="601" y="343"/>
                  </a:lnTo>
                  <a:lnTo>
                    <a:pt x="600" y="373"/>
                  </a:lnTo>
                  <a:lnTo>
                    <a:pt x="598" y="386"/>
                  </a:lnTo>
                  <a:lnTo>
                    <a:pt x="597" y="399"/>
                  </a:lnTo>
                  <a:lnTo>
                    <a:pt x="596" y="403"/>
                  </a:lnTo>
                  <a:lnTo>
                    <a:pt x="596" y="409"/>
                  </a:lnTo>
                  <a:lnTo>
                    <a:pt x="593" y="413"/>
                  </a:lnTo>
                  <a:lnTo>
                    <a:pt x="592" y="414"/>
                  </a:lnTo>
                  <a:lnTo>
                    <a:pt x="590" y="428"/>
                  </a:lnTo>
                  <a:lnTo>
                    <a:pt x="589" y="441"/>
                  </a:lnTo>
                  <a:lnTo>
                    <a:pt x="589" y="452"/>
                  </a:lnTo>
                  <a:lnTo>
                    <a:pt x="589" y="464"/>
                  </a:lnTo>
                  <a:lnTo>
                    <a:pt x="593" y="482"/>
                  </a:lnTo>
                  <a:lnTo>
                    <a:pt x="596" y="491"/>
                  </a:lnTo>
                  <a:lnTo>
                    <a:pt x="601" y="500"/>
                  </a:lnTo>
                  <a:lnTo>
                    <a:pt x="604" y="503"/>
                  </a:lnTo>
                  <a:lnTo>
                    <a:pt x="606" y="504"/>
                  </a:lnTo>
                  <a:lnTo>
                    <a:pt x="606" y="506"/>
                  </a:lnTo>
                  <a:lnTo>
                    <a:pt x="605" y="508"/>
                  </a:lnTo>
                  <a:lnTo>
                    <a:pt x="598" y="511"/>
                  </a:lnTo>
                  <a:lnTo>
                    <a:pt x="592" y="512"/>
                  </a:lnTo>
                  <a:lnTo>
                    <a:pt x="583" y="513"/>
                  </a:lnTo>
                  <a:lnTo>
                    <a:pt x="575" y="515"/>
                  </a:lnTo>
                  <a:lnTo>
                    <a:pt x="575" y="512"/>
                  </a:lnTo>
                  <a:lnTo>
                    <a:pt x="573" y="511"/>
                  </a:lnTo>
                  <a:lnTo>
                    <a:pt x="568" y="504"/>
                  </a:lnTo>
                  <a:lnTo>
                    <a:pt x="564" y="502"/>
                  </a:lnTo>
                  <a:lnTo>
                    <a:pt x="564" y="499"/>
                  </a:lnTo>
                  <a:lnTo>
                    <a:pt x="564" y="495"/>
                  </a:lnTo>
                  <a:lnTo>
                    <a:pt x="566" y="492"/>
                  </a:lnTo>
                  <a:lnTo>
                    <a:pt x="566" y="486"/>
                  </a:lnTo>
                  <a:lnTo>
                    <a:pt x="566" y="477"/>
                  </a:lnTo>
                  <a:lnTo>
                    <a:pt x="564" y="466"/>
                  </a:lnTo>
                  <a:lnTo>
                    <a:pt x="563" y="456"/>
                  </a:lnTo>
                  <a:lnTo>
                    <a:pt x="558" y="433"/>
                  </a:lnTo>
                  <a:lnTo>
                    <a:pt x="555" y="411"/>
                  </a:lnTo>
                  <a:lnTo>
                    <a:pt x="550" y="410"/>
                  </a:lnTo>
                  <a:lnTo>
                    <a:pt x="546" y="407"/>
                  </a:lnTo>
                  <a:lnTo>
                    <a:pt x="542" y="402"/>
                  </a:lnTo>
                  <a:lnTo>
                    <a:pt x="539" y="398"/>
                  </a:lnTo>
                  <a:lnTo>
                    <a:pt x="534" y="385"/>
                  </a:lnTo>
                  <a:lnTo>
                    <a:pt x="528" y="372"/>
                  </a:lnTo>
                  <a:lnTo>
                    <a:pt x="524" y="357"/>
                  </a:lnTo>
                  <a:lnTo>
                    <a:pt x="517" y="347"/>
                  </a:lnTo>
                  <a:lnTo>
                    <a:pt x="514" y="342"/>
                  </a:lnTo>
                  <a:lnTo>
                    <a:pt x="511" y="338"/>
                  </a:lnTo>
                  <a:lnTo>
                    <a:pt x="507" y="335"/>
                  </a:lnTo>
                  <a:lnTo>
                    <a:pt x="503" y="334"/>
                  </a:lnTo>
                  <a:lnTo>
                    <a:pt x="500" y="334"/>
                  </a:lnTo>
                  <a:lnTo>
                    <a:pt x="496" y="333"/>
                  </a:lnTo>
                  <a:lnTo>
                    <a:pt x="486" y="333"/>
                  </a:lnTo>
                  <a:lnTo>
                    <a:pt x="473" y="333"/>
                  </a:lnTo>
                  <a:lnTo>
                    <a:pt x="459" y="331"/>
                  </a:lnTo>
                  <a:lnTo>
                    <a:pt x="431" y="331"/>
                  </a:lnTo>
                  <a:lnTo>
                    <a:pt x="418" y="331"/>
                  </a:lnTo>
                  <a:lnTo>
                    <a:pt x="408" y="331"/>
                  </a:lnTo>
                  <a:lnTo>
                    <a:pt x="382" y="333"/>
                  </a:lnTo>
                  <a:lnTo>
                    <a:pt x="355" y="331"/>
                  </a:lnTo>
                  <a:lnTo>
                    <a:pt x="342" y="329"/>
                  </a:lnTo>
                  <a:lnTo>
                    <a:pt x="326" y="326"/>
                  </a:lnTo>
                  <a:lnTo>
                    <a:pt x="310" y="322"/>
                  </a:lnTo>
                  <a:lnTo>
                    <a:pt x="294" y="317"/>
                  </a:lnTo>
                  <a:lnTo>
                    <a:pt x="264" y="306"/>
                  </a:lnTo>
                  <a:lnTo>
                    <a:pt x="250" y="300"/>
                  </a:lnTo>
                  <a:lnTo>
                    <a:pt x="237" y="292"/>
                  </a:lnTo>
                  <a:lnTo>
                    <a:pt x="229" y="288"/>
                  </a:lnTo>
                  <a:lnTo>
                    <a:pt x="222" y="285"/>
                  </a:lnTo>
                  <a:lnTo>
                    <a:pt x="217" y="283"/>
                  </a:lnTo>
                  <a:lnTo>
                    <a:pt x="212" y="283"/>
                  </a:lnTo>
                  <a:lnTo>
                    <a:pt x="205" y="283"/>
                  </a:lnTo>
                  <a:lnTo>
                    <a:pt x="200" y="285"/>
                  </a:lnTo>
                  <a:lnTo>
                    <a:pt x="199" y="291"/>
                  </a:lnTo>
                  <a:lnTo>
                    <a:pt x="195" y="295"/>
                  </a:lnTo>
                  <a:lnTo>
                    <a:pt x="186" y="305"/>
                  </a:lnTo>
                  <a:lnTo>
                    <a:pt x="174" y="318"/>
                  </a:lnTo>
                  <a:lnTo>
                    <a:pt x="158" y="331"/>
                  </a:lnTo>
                  <a:lnTo>
                    <a:pt x="146" y="344"/>
                  </a:lnTo>
                  <a:lnTo>
                    <a:pt x="133" y="355"/>
                  </a:lnTo>
                  <a:lnTo>
                    <a:pt x="128" y="359"/>
                  </a:lnTo>
                  <a:lnTo>
                    <a:pt x="123" y="363"/>
                  </a:lnTo>
                  <a:lnTo>
                    <a:pt x="119" y="365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19" y="371"/>
                  </a:lnTo>
                  <a:lnTo>
                    <a:pt x="120" y="375"/>
                  </a:lnTo>
                  <a:lnTo>
                    <a:pt x="120" y="378"/>
                  </a:lnTo>
                  <a:lnTo>
                    <a:pt x="120" y="389"/>
                  </a:lnTo>
                  <a:lnTo>
                    <a:pt x="120" y="402"/>
                  </a:lnTo>
                  <a:lnTo>
                    <a:pt x="120" y="416"/>
                  </a:lnTo>
                  <a:lnTo>
                    <a:pt x="121" y="433"/>
                  </a:lnTo>
                  <a:lnTo>
                    <a:pt x="124" y="450"/>
                  </a:lnTo>
                  <a:lnTo>
                    <a:pt x="129" y="469"/>
                  </a:lnTo>
                  <a:lnTo>
                    <a:pt x="134" y="475"/>
                  </a:lnTo>
                  <a:lnTo>
                    <a:pt x="138" y="481"/>
                  </a:lnTo>
                  <a:lnTo>
                    <a:pt x="140" y="483"/>
                  </a:lnTo>
                  <a:lnTo>
                    <a:pt x="138" y="486"/>
                  </a:lnTo>
                  <a:lnTo>
                    <a:pt x="137" y="487"/>
                  </a:lnTo>
                  <a:lnTo>
                    <a:pt x="133" y="490"/>
                  </a:lnTo>
                  <a:lnTo>
                    <a:pt x="132" y="490"/>
                  </a:lnTo>
                  <a:lnTo>
                    <a:pt x="128" y="491"/>
                  </a:lnTo>
                  <a:lnTo>
                    <a:pt x="117" y="494"/>
                  </a:lnTo>
                  <a:lnTo>
                    <a:pt x="107" y="495"/>
                  </a:lnTo>
                  <a:lnTo>
                    <a:pt x="102" y="495"/>
                  </a:lnTo>
                  <a:lnTo>
                    <a:pt x="98" y="492"/>
                  </a:lnTo>
                  <a:lnTo>
                    <a:pt x="99" y="488"/>
                  </a:lnTo>
                  <a:lnTo>
                    <a:pt x="98" y="485"/>
                  </a:lnTo>
                  <a:lnTo>
                    <a:pt x="94" y="479"/>
                  </a:lnTo>
                  <a:lnTo>
                    <a:pt x="93" y="477"/>
                  </a:lnTo>
                  <a:lnTo>
                    <a:pt x="91" y="474"/>
                  </a:lnTo>
                  <a:lnTo>
                    <a:pt x="91" y="469"/>
                  </a:lnTo>
                  <a:lnTo>
                    <a:pt x="94" y="461"/>
                  </a:lnTo>
                  <a:lnTo>
                    <a:pt x="90" y="445"/>
                  </a:lnTo>
                  <a:lnTo>
                    <a:pt x="85" y="428"/>
                  </a:lnTo>
                  <a:lnTo>
                    <a:pt x="73" y="390"/>
                  </a:lnTo>
                  <a:lnTo>
                    <a:pt x="61" y="355"/>
                  </a:lnTo>
                  <a:lnTo>
                    <a:pt x="57" y="337"/>
                  </a:lnTo>
                  <a:lnTo>
                    <a:pt x="41" y="316"/>
                  </a:lnTo>
                  <a:lnTo>
                    <a:pt x="44" y="300"/>
                  </a:lnTo>
                  <a:lnTo>
                    <a:pt x="44" y="284"/>
                  </a:lnTo>
                  <a:lnTo>
                    <a:pt x="44" y="270"/>
                  </a:lnTo>
                  <a:lnTo>
                    <a:pt x="43" y="254"/>
                  </a:lnTo>
                  <a:lnTo>
                    <a:pt x="40" y="238"/>
                  </a:lnTo>
                  <a:lnTo>
                    <a:pt x="38" y="224"/>
                  </a:lnTo>
                  <a:lnTo>
                    <a:pt x="35" y="208"/>
                  </a:lnTo>
                  <a:lnTo>
                    <a:pt x="32" y="192"/>
                  </a:lnTo>
                  <a:lnTo>
                    <a:pt x="30" y="178"/>
                  </a:lnTo>
                  <a:lnTo>
                    <a:pt x="28" y="162"/>
                  </a:lnTo>
                  <a:lnTo>
                    <a:pt x="27" y="147"/>
                  </a:lnTo>
                  <a:lnTo>
                    <a:pt x="27" y="131"/>
                  </a:lnTo>
                  <a:lnTo>
                    <a:pt x="27" y="115"/>
                  </a:lnTo>
                  <a:lnTo>
                    <a:pt x="30" y="99"/>
                  </a:lnTo>
                  <a:lnTo>
                    <a:pt x="34" y="84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5" y="50"/>
                  </a:lnTo>
                  <a:lnTo>
                    <a:pt x="40" y="55"/>
                  </a:lnTo>
                  <a:lnTo>
                    <a:pt x="36" y="63"/>
                  </a:lnTo>
                  <a:lnTo>
                    <a:pt x="31" y="72"/>
                  </a:lnTo>
                  <a:lnTo>
                    <a:pt x="28" y="82"/>
                  </a:lnTo>
                  <a:lnTo>
                    <a:pt x="24" y="93"/>
                  </a:lnTo>
                  <a:lnTo>
                    <a:pt x="22" y="105"/>
                  </a:lnTo>
                  <a:lnTo>
                    <a:pt x="18" y="132"/>
                  </a:lnTo>
                  <a:lnTo>
                    <a:pt x="14" y="160"/>
                  </a:lnTo>
                  <a:lnTo>
                    <a:pt x="14" y="186"/>
                  </a:lnTo>
                  <a:lnTo>
                    <a:pt x="14" y="212"/>
                  </a:lnTo>
                  <a:lnTo>
                    <a:pt x="14" y="224"/>
                  </a:lnTo>
                  <a:lnTo>
                    <a:pt x="14" y="234"/>
                  </a:lnTo>
                  <a:lnTo>
                    <a:pt x="17" y="251"/>
                  </a:lnTo>
                  <a:lnTo>
                    <a:pt x="19" y="266"/>
                  </a:lnTo>
                  <a:lnTo>
                    <a:pt x="24" y="297"/>
                  </a:lnTo>
                  <a:lnTo>
                    <a:pt x="26" y="313"/>
                  </a:lnTo>
                  <a:lnTo>
                    <a:pt x="27" y="327"/>
                  </a:lnTo>
                  <a:lnTo>
                    <a:pt x="26" y="343"/>
                  </a:lnTo>
                  <a:lnTo>
                    <a:pt x="23" y="359"/>
                  </a:lnTo>
                  <a:lnTo>
                    <a:pt x="6" y="359"/>
                  </a:lnTo>
                  <a:lnTo>
                    <a:pt x="10" y="344"/>
                  </a:lnTo>
                  <a:lnTo>
                    <a:pt x="11" y="329"/>
                  </a:lnTo>
                  <a:lnTo>
                    <a:pt x="10" y="313"/>
                  </a:lnTo>
                  <a:lnTo>
                    <a:pt x="9" y="297"/>
                  </a:lnTo>
                  <a:lnTo>
                    <a:pt x="2" y="267"/>
                  </a:lnTo>
                  <a:lnTo>
                    <a:pt x="0" y="25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2"/>
                  </a:lnTo>
                  <a:lnTo>
                    <a:pt x="0" y="196"/>
                  </a:lnTo>
                  <a:lnTo>
                    <a:pt x="0" y="182"/>
                  </a:lnTo>
                  <a:lnTo>
                    <a:pt x="1" y="149"/>
                  </a:lnTo>
                  <a:lnTo>
                    <a:pt x="5" y="115"/>
                  </a:lnTo>
                  <a:lnTo>
                    <a:pt x="7" y="99"/>
                  </a:lnTo>
                  <a:lnTo>
                    <a:pt x="13" y="84"/>
                  </a:lnTo>
                  <a:lnTo>
                    <a:pt x="17" y="71"/>
                  </a:lnTo>
                  <a:lnTo>
                    <a:pt x="23" y="57"/>
                  </a:lnTo>
                  <a:lnTo>
                    <a:pt x="30" y="46"/>
                  </a:lnTo>
                  <a:lnTo>
                    <a:pt x="40" y="37"/>
                  </a:lnTo>
                  <a:lnTo>
                    <a:pt x="48" y="30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8" name="Freeform 273">
              <a:extLst>
                <a:ext uri="{FF2B5EF4-FFF2-40B4-BE49-F238E27FC236}">
                  <a16:creationId xmlns:a16="http://schemas.microsoft.com/office/drawing/2014/main" id="{25F00101-D286-E4F0-DBE6-106353235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" y="1891"/>
              <a:ext cx="234" cy="129"/>
            </a:xfrm>
            <a:custGeom>
              <a:avLst/>
              <a:gdLst>
                <a:gd name="T0" fmla="*/ 136 w 936"/>
                <a:gd name="T1" fmla="*/ 13 h 515"/>
                <a:gd name="T2" fmla="*/ 220 w 936"/>
                <a:gd name="T3" fmla="*/ 17 h 515"/>
                <a:gd name="T4" fmla="*/ 313 w 936"/>
                <a:gd name="T5" fmla="*/ 26 h 515"/>
                <a:gd name="T6" fmla="*/ 491 w 936"/>
                <a:gd name="T7" fmla="*/ 38 h 515"/>
                <a:gd name="T8" fmla="*/ 575 w 936"/>
                <a:gd name="T9" fmla="*/ 35 h 515"/>
                <a:gd name="T10" fmla="*/ 659 w 936"/>
                <a:gd name="T11" fmla="*/ 34 h 515"/>
                <a:gd name="T12" fmla="*/ 723 w 936"/>
                <a:gd name="T13" fmla="*/ 22 h 515"/>
                <a:gd name="T14" fmla="*/ 754 w 936"/>
                <a:gd name="T15" fmla="*/ 4 h 515"/>
                <a:gd name="T16" fmla="*/ 883 w 936"/>
                <a:gd name="T17" fmla="*/ 34 h 515"/>
                <a:gd name="T18" fmla="*/ 863 w 936"/>
                <a:gd name="T19" fmla="*/ 57 h 515"/>
                <a:gd name="T20" fmla="*/ 890 w 936"/>
                <a:gd name="T21" fmla="*/ 103 h 515"/>
                <a:gd name="T22" fmla="*/ 935 w 936"/>
                <a:gd name="T23" fmla="*/ 175 h 515"/>
                <a:gd name="T24" fmla="*/ 906 w 936"/>
                <a:gd name="T25" fmla="*/ 204 h 515"/>
                <a:gd name="T26" fmla="*/ 837 w 936"/>
                <a:gd name="T27" fmla="*/ 187 h 515"/>
                <a:gd name="T28" fmla="*/ 749 w 936"/>
                <a:gd name="T29" fmla="*/ 185 h 515"/>
                <a:gd name="T30" fmla="*/ 714 w 936"/>
                <a:gd name="T31" fmla="*/ 216 h 515"/>
                <a:gd name="T32" fmla="*/ 685 w 936"/>
                <a:gd name="T33" fmla="*/ 259 h 515"/>
                <a:gd name="T34" fmla="*/ 636 w 936"/>
                <a:gd name="T35" fmla="*/ 304 h 515"/>
                <a:gd name="T36" fmla="*/ 602 w 936"/>
                <a:gd name="T37" fmla="*/ 329 h 515"/>
                <a:gd name="T38" fmla="*/ 596 w 936"/>
                <a:gd name="T39" fmla="*/ 403 h 515"/>
                <a:gd name="T40" fmla="*/ 589 w 936"/>
                <a:gd name="T41" fmla="*/ 441 h 515"/>
                <a:gd name="T42" fmla="*/ 601 w 936"/>
                <a:gd name="T43" fmla="*/ 500 h 515"/>
                <a:gd name="T44" fmla="*/ 598 w 936"/>
                <a:gd name="T45" fmla="*/ 511 h 515"/>
                <a:gd name="T46" fmla="*/ 573 w 936"/>
                <a:gd name="T47" fmla="*/ 511 h 515"/>
                <a:gd name="T48" fmla="*/ 566 w 936"/>
                <a:gd name="T49" fmla="*/ 492 h 515"/>
                <a:gd name="T50" fmla="*/ 558 w 936"/>
                <a:gd name="T51" fmla="*/ 433 h 515"/>
                <a:gd name="T52" fmla="*/ 539 w 936"/>
                <a:gd name="T53" fmla="*/ 398 h 515"/>
                <a:gd name="T54" fmla="*/ 514 w 936"/>
                <a:gd name="T55" fmla="*/ 342 h 515"/>
                <a:gd name="T56" fmla="*/ 496 w 936"/>
                <a:gd name="T57" fmla="*/ 333 h 515"/>
                <a:gd name="T58" fmla="*/ 418 w 936"/>
                <a:gd name="T59" fmla="*/ 331 h 515"/>
                <a:gd name="T60" fmla="*/ 326 w 936"/>
                <a:gd name="T61" fmla="*/ 326 h 515"/>
                <a:gd name="T62" fmla="*/ 237 w 936"/>
                <a:gd name="T63" fmla="*/ 292 h 515"/>
                <a:gd name="T64" fmla="*/ 205 w 936"/>
                <a:gd name="T65" fmla="*/ 283 h 515"/>
                <a:gd name="T66" fmla="*/ 174 w 936"/>
                <a:gd name="T67" fmla="*/ 318 h 515"/>
                <a:gd name="T68" fmla="*/ 123 w 936"/>
                <a:gd name="T69" fmla="*/ 363 h 515"/>
                <a:gd name="T70" fmla="*/ 120 w 936"/>
                <a:gd name="T71" fmla="*/ 375 h 515"/>
                <a:gd name="T72" fmla="*/ 121 w 936"/>
                <a:gd name="T73" fmla="*/ 433 h 515"/>
                <a:gd name="T74" fmla="*/ 140 w 936"/>
                <a:gd name="T75" fmla="*/ 483 h 515"/>
                <a:gd name="T76" fmla="*/ 128 w 936"/>
                <a:gd name="T77" fmla="*/ 491 h 515"/>
                <a:gd name="T78" fmla="*/ 99 w 936"/>
                <a:gd name="T79" fmla="*/ 488 h 515"/>
                <a:gd name="T80" fmla="*/ 91 w 936"/>
                <a:gd name="T81" fmla="*/ 469 h 515"/>
                <a:gd name="T82" fmla="*/ 61 w 936"/>
                <a:gd name="T83" fmla="*/ 355 h 515"/>
                <a:gd name="T84" fmla="*/ 44 w 936"/>
                <a:gd name="T85" fmla="*/ 284 h 515"/>
                <a:gd name="T86" fmla="*/ 35 w 936"/>
                <a:gd name="T87" fmla="*/ 208 h 515"/>
                <a:gd name="T88" fmla="*/ 27 w 936"/>
                <a:gd name="T89" fmla="*/ 131 h 515"/>
                <a:gd name="T90" fmla="*/ 40 w 936"/>
                <a:gd name="T91" fmla="*/ 64 h 515"/>
                <a:gd name="T92" fmla="*/ 31 w 936"/>
                <a:gd name="T93" fmla="*/ 72 h 515"/>
                <a:gd name="T94" fmla="*/ 14 w 936"/>
                <a:gd name="T95" fmla="*/ 160 h 515"/>
                <a:gd name="T96" fmla="*/ 17 w 936"/>
                <a:gd name="T97" fmla="*/ 251 h 515"/>
                <a:gd name="T98" fmla="*/ 26 w 936"/>
                <a:gd name="T99" fmla="*/ 343 h 515"/>
                <a:gd name="T100" fmla="*/ 10 w 936"/>
                <a:gd name="T101" fmla="*/ 313 h 515"/>
                <a:gd name="T102" fmla="*/ 0 w 936"/>
                <a:gd name="T103" fmla="*/ 225 h 515"/>
                <a:gd name="T104" fmla="*/ 5 w 936"/>
                <a:gd name="T105" fmla="*/ 115 h 515"/>
                <a:gd name="T106" fmla="*/ 30 w 936"/>
                <a:gd name="T107" fmla="*/ 4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6" h="515">
                  <a:moveTo>
                    <a:pt x="61" y="26"/>
                  </a:moveTo>
                  <a:lnTo>
                    <a:pt x="78" y="19"/>
                  </a:lnTo>
                  <a:lnTo>
                    <a:pt x="98" y="17"/>
                  </a:lnTo>
                  <a:lnTo>
                    <a:pt x="116" y="14"/>
                  </a:lnTo>
                  <a:lnTo>
                    <a:pt x="136" y="13"/>
                  </a:lnTo>
                  <a:lnTo>
                    <a:pt x="155" y="13"/>
                  </a:lnTo>
                  <a:lnTo>
                    <a:pt x="174" y="13"/>
                  </a:lnTo>
                  <a:lnTo>
                    <a:pt x="192" y="14"/>
                  </a:lnTo>
                  <a:lnTo>
                    <a:pt x="209" y="16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51" y="19"/>
                  </a:lnTo>
                  <a:lnTo>
                    <a:pt x="269" y="21"/>
                  </a:lnTo>
                  <a:lnTo>
                    <a:pt x="290" y="23"/>
                  </a:lnTo>
                  <a:lnTo>
                    <a:pt x="313" y="26"/>
                  </a:lnTo>
                  <a:lnTo>
                    <a:pt x="359" y="29"/>
                  </a:lnTo>
                  <a:lnTo>
                    <a:pt x="406" y="33"/>
                  </a:lnTo>
                  <a:lnTo>
                    <a:pt x="452" y="35"/>
                  </a:lnTo>
                  <a:lnTo>
                    <a:pt x="470" y="37"/>
                  </a:lnTo>
                  <a:lnTo>
                    <a:pt x="491" y="38"/>
                  </a:lnTo>
                  <a:lnTo>
                    <a:pt x="509" y="38"/>
                  </a:lnTo>
                  <a:lnTo>
                    <a:pt x="524" y="38"/>
                  </a:lnTo>
                  <a:lnTo>
                    <a:pt x="543" y="37"/>
                  </a:lnTo>
                  <a:lnTo>
                    <a:pt x="560" y="35"/>
                  </a:lnTo>
                  <a:lnTo>
                    <a:pt x="575" y="35"/>
                  </a:lnTo>
                  <a:lnTo>
                    <a:pt x="587" y="34"/>
                  </a:lnTo>
                  <a:lnTo>
                    <a:pt x="610" y="34"/>
                  </a:lnTo>
                  <a:lnTo>
                    <a:pt x="632" y="34"/>
                  </a:lnTo>
                  <a:lnTo>
                    <a:pt x="644" y="35"/>
                  </a:lnTo>
                  <a:lnTo>
                    <a:pt x="659" y="34"/>
                  </a:lnTo>
                  <a:lnTo>
                    <a:pt x="689" y="30"/>
                  </a:lnTo>
                  <a:lnTo>
                    <a:pt x="703" y="27"/>
                  </a:lnTo>
                  <a:lnTo>
                    <a:pt x="715" y="23"/>
                  </a:lnTo>
                  <a:lnTo>
                    <a:pt x="719" y="23"/>
                  </a:lnTo>
                  <a:lnTo>
                    <a:pt x="723" y="22"/>
                  </a:lnTo>
                  <a:lnTo>
                    <a:pt x="725" y="22"/>
                  </a:lnTo>
                  <a:lnTo>
                    <a:pt x="733" y="17"/>
                  </a:lnTo>
                  <a:lnTo>
                    <a:pt x="744" y="13"/>
                  </a:lnTo>
                  <a:lnTo>
                    <a:pt x="754" y="4"/>
                  </a:lnTo>
                  <a:lnTo>
                    <a:pt x="759" y="2"/>
                  </a:lnTo>
                  <a:lnTo>
                    <a:pt x="766" y="0"/>
                  </a:lnTo>
                  <a:lnTo>
                    <a:pt x="777" y="0"/>
                  </a:lnTo>
                  <a:lnTo>
                    <a:pt x="794" y="2"/>
                  </a:lnTo>
                  <a:lnTo>
                    <a:pt x="883" y="34"/>
                  </a:lnTo>
                  <a:lnTo>
                    <a:pt x="852" y="44"/>
                  </a:lnTo>
                  <a:lnTo>
                    <a:pt x="856" y="52"/>
                  </a:lnTo>
                  <a:lnTo>
                    <a:pt x="859" y="55"/>
                  </a:lnTo>
                  <a:lnTo>
                    <a:pt x="863" y="57"/>
                  </a:lnTo>
                  <a:lnTo>
                    <a:pt x="866" y="63"/>
                  </a:lnTo>
                  <a:lnTo>
                    <a:pt x="876" y="76"/>
                  </a:lnTo>
                  <a:lnTo>
                    <a:pt x="884" y="89"/>
                  </a:lnTo>
                  <a:lnTo>
                    <a:pt x="890" y="103"/>
                  </a:lnTo>
                  <a:lnTo>
                    <a:pt x="896" y="118"/>
                  </a:lnTo>
                  <a:lnTo>
                    <a:pt x="902" y="133"/>
                  </a:lnTo>
                  <a:lnTo>
                    <a:pt x="910" y="148"/>
                  </a:lnTo>
                  <a:lnTo>
                    <a:pt x="921" y="162"/>
                  </a:lnTo>
                  <a:lnTo>
                    <a:pt x="935" y="175"/>
                  </a:lnTo>
                  <a:lnTo>
                    <a:pt x="936" y="186"/>
                  </a:lnTo>
                  <a:lnTo>
                    <a:pt x="931" y="198"/>
                  </a:lnTo>
                  <a:lnTo>
                    <a:pt x="919" y="204"/>
                  </a:lnTo>
                  <a:lnTo>
                    <a:pt x="906" y="204"/>
                  </a:lnTo>
                  <a:lnTo>
                    <a:pt x="889" y="200"/>
                  </a:lnTo>
                  <a:lnTo>
                    <a:pt x="872" y="196"/>
                  </a:lnTo>
                  <a:lnTo>
                    <a:pt x="855" y="192"/>
                  </a:lnTo>
                  <a:lnTo>
                    <a:pt x="837" y="187"/>
                  </a:lnTo>
                  <a:lnTo>
                    <a:pt x="818" y="182"/>
                  </a:lnTo>
                  <a:lnTo>
                    <a:pt x="801" y="174"/>
                  </a:lnTo>
                  <a:lnTo>
                    <a:pt x="786" y="164"/>
                  </a:lnTo>
                  <a:lnTo>
                    <a:pt x="770" y="152"/>
                  </a:lnTo>
                  <a:lnTo>
                    <a:pt x="749" y="185"/>
                  </a:lnTo>
                  <a:lnTo>
                    <a:pt x="744" y="190"/>
                  </a:lnTo>
                  <a:lnTo>
                    <a:pt x="739" y="195"/>
                  </a:lnTo>
                  <a:lnTo>
                    <a:pt x="729" y="204"/>
                  </a:lnTo>
                  <a:lnTo>
                    <a:pt x="719" y="212"/>
                  </a:lnTo>
                  <a:lnTo>
                    <a:pt x="714" y="216"/>
                  </a:lnTo>
                  <a:lnTo>
                    <a:pt x="710" y="223"/>
                  </a:lnTo>
                  <a:lnTo>
                    <a:pt x="702" y="234"/>
                  </a:lnTo>
                  <a:lnTo>
                    <a:pt x="695" y="244"/>
                  </a:lnTo>
                  <a:lnTo>
                    <a:pt x="689" y="251"/>
                  </a:lnTo>
                  <a:lnTo>
                    <a:pt x="685" y="259"/>
                  </a:lnTo>
                  <a:lnTo>
                    <a:pt x="674" y="270"/>
                  </a:lnTo>
                  <a:lnTo>
                    <a:pt x="665" y="284"/>
                  </a:lnTo>
                  <a:lnTo>
                    <a:pt x="659" y="291"/>
                  </a:lnTo>
                  <a:lnTo>
                    <a:pt x="651" y="295"/>
                  </a:lnTo>
                  <a:lnTo>
                    <a:pt x="636" y="304"/>
                  </a:lnTo>
                  <a:lnTo>
                    <a:pt x="627" y="309"/>
                  </a:lnTo>
                  <a:lnTo>
                    <a:pt x="619" y="313"/>
                  </a:lnTo>
                  <a:lnTo>
                    <a:pt x="613" y="314"/>
                  </a:lnTo>
                  <a:lnTo>
                    <a:pt x="605" y="317"/>
                  </a:lnTo>
                  <a:lnTo>
                    <a:pt x="602" y="329"/>
                  </a:lnTo>
                  <a:lnTo>
                    <a:pt x="601" y="343"/>
                  </a:lnTo>
                  <a:lnTo>
                    <a:pt x="600" y="373"/>
                  </a:lnTo>
                  <a:lnTo>
                    <a:pt x="598" y="386"/>
                  </a:lnTo>
                  <a:lnTo>
                    <a:pt x="597" y="399"/>
                  </a:lnTo>
                  <a:lnTo>
                    <a:pt x="596" y="403"/>
                  </a:lnTo>
                  <a:lnTo>
                    <a:pt x="596" y="409"/>
                  </a:lnTo>
                  <a:lnTo>
                    <a:pt x="593" y="413"/>
                  </a:lnTo>
                  <a:lnTo>
                    <a:pt x="592" y="414"/>
                  </a:lnTo>
                  <a:lnTo>
                    <a:pt x="590" y="428"/>
                  </a:lnTo>
                  <a:lnTo>
                    <a:pt x="589" y="441"/>
                  </a:lnTo>
                  <a:lnTo>
                    <a:pt x="589" y="452"/>
                  </a:lnTo>
                  <a:lnTo>
                    <a:pt x="589" y="464"/>
                  </a:lnTo>
                  <a:lnTo>
                    <a:pt x="593" y="482"/>
                  </a:lnTo>
                  <a:lnTo>
                    <a:pt x="596" y="491"/>
                  </a:lnTo>
                  <a:lnTo>
                    <a:pt x="601" y="500"/>
                  </a:lnTo>
                  <a:lnTo>
                    <a:pt x="604" y="503"/>
                  </a:lnTo>
                  <a:lnTo>
                    <a:pt x="606" y="504"/>
                  </a:lnTo>
                  <a:lnTo>
                    <a:pt x="606" y="506"/>
                  </a:lnTo>
                  <a:lnTo>
                    <a:pt x="605" y="508"/>
                  </a:lnTo>
                  <a:lnTo>
                    <a:pt x="598" y="511"/>
                  </a:lnTo>
                  <a:lnTo>
                    <a:pt x="592" y="512"/>
                  </a:lnTo>
                  <a:lnTo>
                    <a:pt x="583" y="513"/>
                  </a:lnTo>
                  <a:lnTo>
                    <a:pt x="575" y="515"/>
                  </a:lnTo>
                  <a:lnTo>
                    <a:pt x="575" y="512"/>
                  </a:lnTo>
                  <a:lnTo>
                    <a:pt x="573" y="511"/>
                  </a:lnTo>
                  <a:lnTo>
                    <a:pt x="568" y="504"/>
                  </a:lnTo>
                  <a:lnTo>
                    <a:pt x="564" y="502"/>
                  </a:lnTo>
                  <a:lnTo>
                    <a:pt x="564" y="499"/>
                  </a:lnTo>
                  <a:lnTo>
                    <a:pt x="564" y="495"/>
                  </a:lnTo>
                  <a:lnTo>
                    <a:pt x="566" y="492"/>
                  </a:lnTo>
                  <a:lnTo>
                    <a:pt x="566" y="486"/>
                  </a:lnTo>
                  <a:lnTo>
                    <a:pt x="566" y="477"/>
                  </a:lnTo>
                  <a:lnTo>
                    <a:pt x="564" y="466"/>
                  </a:lnTo>
                  <a:lnTo>
                    <a:pt x="563" y="456"/>
                  </a:lnTo>
                  <a:lnTo>
                    <a:pt x="558" y="433"/>
                  </a:lnTo>
                  <a:lnTo>
                    <a:pt x="555" y="411"/>
                  </a:lnTo>
                  <a:lnTo>
                    <a:pt x="550" y="410"/>
                  </a:lnTo>
                  <a:lnTo>
                    <a:pt x="546" y="407"/>
                  </a:lnTo>
                  <a:lnTo>
                    <a:pt x="542" y="402"/>
                  </a:lnTo>
                  <a:lnTo>
                    <a:pt x="539" y="398"/>
                  </a:lnTo>
                  <a:lnTo>
                    <a:pt x="534" y="385"/>
                  </a:lnTo>
                  <a:lnTo>
                    <a:pt x="528" y="372"/>
                  </a:lnTo>
                  <a:lnTo>
                    <a:pt x="524" y="357"/>
                  </a:lnTo>
                  <a:lnTo>
                    <a:pt x="517" y="347"/>
                  </a:lnTo>
                  <a:lnTo>
                    <a:pt x="514" y="342"/>
                  </a:lnTo>
                  <a:lnTo>
                    <a:pt x="511" y="338"/>
                  </a:lnTo>
                  <a:lnTo>
                    <a:pt x="507" y="335"/>
                  </a:lnTo>
                  <a:lnTo>
                    <a:pt x="503" y="334"/>
                  </a:lnTo>
                  <a:lnTo>
                    <a:pt x="500" y="334"/>
                  </a:lnTo>
                  <a:lnTo>
                    <a:pt x="496" y="333"/>
                  </a:lnTo>
                  <a:lnTo>
                    <a:pt x="486" y="333"/>
                  </a:lnTo>
                  <a:lnTo>
                    <a:pt x="473" y="333"/>
                  </a:lnTo>
                  <a:lnTo>
                    <a:pt x="459" y="331"/>
                  </a:lnTo>
                  <a:lnTo>
                    <a:pt x="431" y="331"/>
                  </a:lnTo>
                  <a:lnTo>
                    <a:pt x="418" y="331"/>
                  </a:lnTo>
                  <a:lnTo>
                    <a:pt x="408" y="331"/>
                  </a:lnTo>
                  <a:lnTo>
                    <a:pt x="382" y="333"/>
                  </a:lnTo>
                  <a:lnTo>
                    <a:pt x="355" y="331"/>
                  </a:lnTo>
                  <a:lnTo>
                    <a:pt x="342" y="329"/>
                  </a:lnTo>
                  <a:lnTo>
                    <a:pt x="326" y="326"/>
                  </a:lnTo>
                  <a:lnTo>
                    <a:pt x="310" y="322"/>
                  </a:lnTo>
                  <a:lnTo>
                    <a:pt x="294" y="317"/>
                  </a:lnTo>
                  <a:lnTo>
                    <a:pt x="264" y="306"/>
                  </a:lnTo>
                  <a:lnTo>
                    <a:pt x="250" y="300"/>
                  </a:lnTo>
                  <a:lnTo>
                    <a:pt x="237" y="292"/>
                  </a:lnTo>
                  <a:lnTo>
                    <a:pt x="229" y="288"/>
                  </a:lnTo>
                  <a:lnTo>
                    <a:pt x="222" y="285"/>
                  </a:lnTo>
                  <a:lnTo>
                    <a:pt x="217" y="283"/>
                  </a:lnTo>
                  <a:lnTo>
                    <a:pt x="212" y="283"/>
                  </a:lnTo>
                  <a:lnTo>
                    <a:pt x="205" y="283"/>
                  </a:lnTo>
                  <a:lnTo>
                    <a:pt x="200" y="285"/>
                  </a:lnTo>
                  <a:lnTo>
                    <a:pt x="199" y="291"/>
                  </a:lnTo>
                  <a:lnTo>
                    <a:pt x="195" y="295"/>
                  </a:lnTo>
                  <a:lnTo>
                    <a:pt x="186" y="305"/>
                  </a:lnTo>
                  <a:lnTo>
                    <a:pt x="174" y="318"/>
                  </a:lnTo>
                  <a:lnTo>
                    <a:pt x="158" y="331"/>
                  </a:lnTo>
                  <a:lnTo>
                    <a:pt x="146" y="344"/>
                  </a:lnTo>
                  <a:lnTo>
                    <a:pt x="133" y="355"/>
                  </a:lnTo>
                  <a:lnTo>
                    <a:pt x="128" y="359"/>
                  </a:lnTo>
                  <a:lnTo>
                    <a:pt x="123" y="363"/>
                  </a:lnTo>
                  <a:lnTo>
                    <a:pt x="119" y="365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19" y="371"/>
                  </a:lnTo>
                  <a:lnTo>
                    <a:pt x="120" y="375"/>
                  </a:lnTo>
                  <a:lnTo>
                    <a:pt x="120" y="378"/>
                  </a:lnTo>
                  <a:lnTo>
                    <a:pt x="120" y="389"/>
                  </a:lnTo>
                  <a:lnTo>
                    <a:pt x="120" y="402"/>
                  </a:lnTo>
                  <a:lnTo>
                    <a:pt x="120" y="416"/>
                  </a:lnTo>
                  <a:lnTo>
                    <a:pt x="121" y="433"/>
                  </a:lnTo>
                  <a:lnTo>
                    <a:pt x="124" y="450"/>
                  </a:lnTo>
                  <a:lnTo>
                    <a:pt x="129" y="469"/>
                  </a:lnTo>
                  <a:lnTo>
                    <a:pt x="134" y="475"/>
                  </a:lnTo>
                  <a:lnTo>
                    <a:pt x="138" y="481"/>
                  </a:lnTo>
                  <a:lnTo>
                    <a:pt x="140" y="483"/>
                  </a:lnTo>
                  <a:lnTo>
                    <a:pt x="138" y="486"/>
                  </a:lnTo>
                  <a:lnTo>
                    <a:pt x="137" y="487"/>
                  </a:lnTo>
                  <a:lnTo>
                    <a:pt x="133" y="490"/>
                  </a:lnTo>
                  <a:lnTo>
                    <a:pt x="132" y="490"/>
                  </a:lnTo>
                  <a:lnTo>
                    <a:pt x="128" y="491"/>
                  </a:lnTo>
                  <a:lnTo>
                    <a:pt x="117" y="494"/>
                  </a:lnTo>
                  <a:lnTo>
                    <a:pt x="107" y="495"/>
                  </a:lnTo>
                  <a:lnTo>
                    <a:pt x="102" y="495"/>
                  </a:lnTo>
                  <a:lnTo>
                    <a:pt x="98" y="492"/>
                  </a:lnTo>
                  <a:lnTo>
                    <a:pt x="99" y="488"/>
                  </a:lnTo>
                  <a:lnTo>
                    <a:pt x="98" y="485"/>
                  </a:lnTo>
                  <a:lnTo>
                    <a:pt x="94" y="479"/>
                  </a:lnTo>
                  <a:lnTo>
                    <a:pt x="93" y="477"/>
                  </a:lnTo>
                  <a:lnTo>
                    <a:pt x="91" y="474"/>
                  </a:lnTo>
                  <a:lnTo>
                    <a:pt x="91" y="469"/>
                  </a:lnTo>
                  <a:lnTo>
                    <a:pt x="94" y="461"/>
                  </a:lnTo>
                  <a:lnTo>
                    <a:pt x="90" y="445"/>
                  </a:lnTo>
                  <a:lnTo>
                    <a:pt x="85" y="428"/>
                  </a:lnTo>
                  <a:lnTo>
                    <a:pt x="73" y="390"/>
                  </a:lnTo>
                  <a:lnTo>
                    <a:pt x="61" y="355"/>
                  </a:lnTo>
                  <a:lnTo>
                    <a:pt x="57" y="337"/>
                  </a:lnTo>
                  <a:lnTo>
                    <a:pt x="41" y="316"/>
                  </a:lnTo>
                  <a:lnTo>
                    <a:pt x="44" y="300"/>
                  </a:lnTo>
                  <a:lnTo>
                    <a:pt x="44" y="284"/>
                  </a:lnTo>
                  <a:lnTo>
                    <a:pt x="44" y="270"/>
                  </a:lnTo>
                  <a:lnTo>
                    <a:pt x="43" y="254"/>
                  </a:lnTo>
                  <a:lnTo>
                    <a:pt x="40" y="238"/>
                  </a:lnTo>
                  <a:lnTo>
                    <a:pt x="38" y="224"/>
                  </a:lnTo>
                  <a:lnTo>
                    <a:pt x="35" y="208"/>
                  </a:lnTo>
                  <a:lnTo>
                    <a:pt x="32" y="192"/>
                  </a:lnTo>
                  <a:lnTo>
                    <a:pt x="30" y="178"/>
                  </a:lnTo>
                  <a:lnTo>
                    <a:pt x="28" y="162"/>
                  </a:lnTo>
                  <a:lnTo>
                    <a:pt x="27" y="147"/>
                  </a:lnTo>
                  <a:lnTo>
                    <a:pt x="27" y="131"/>
                  </a:lnTo>
                  <a:lnTo>
                    <a:pt x="27" y="115"/>
                  </a:lnTo>
                  <a:lnTo>
                    <a:pt x="30" y="99"/>
                  </a:lnTo>
                  <a:lnTo>
                    <a:pt x="34" y="84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5" y="50"/>
                  </a:lnTo>
                  <a:lnTo>
                    <a:pt x="40" y="55"/>
                  </a:lnTo>
                  <a:lnTo>
                    <a:pt x="36" y="63"/>
                  </a:lnTo>
                  <a:lnTo>
                    <a:pt x="31" y="72"/>
                  </a:lnTo>
                  <a:lnTo>
                    <a:pt x="28" y="82"/>
                  </a:lnTo>
                  <a:lnTo>
                    <a:pt x="24" y="93"/>
                  </a:lnTo>
                  <a:lnTo>
                    <a:pt x="22" y="105"/>
                  </a:lnTo>
                  <a:lnTo>
                    <a:pt x="18" y="132"/>
                  </a:lnTo>
                  <a:lnTo>
                    <a:pt x="14" y="160"/>
                  </a:lnTo>
                  <a:lnTo>
                    <a:pt x="14" y="186"/>
                  </a:lnTo>
                  <a:lnTo>
                    <a:pt x="14" y="212"/>
                  </a:lnTo>
                  <a:lnTo>
                    <a:pt x="14" y="224"/>
                  </a:lnTo>
                  <a:lnTo>
                    <a:pt x="14" y="234"/>
                  </a:lnTo>
                  <a:lnTo>
                    <a:pt x="17" y="251"/>
                  </a:lnTo>
                  <a:lnTo>
                    <a:pt x="19" y="266"/>
                  </a:lnTo>
                  <a:lnTo>
                    <a:pt x="24" y="297"/>
                  </a:lnTo>
                  <a:lnTo>
                    <a:pt x="26" y="313"/>
                  </a:lnTo>
                  <a:lnTo>
                    <a:pt x="27" y="327"/>
                  </a:lnTo>
                  <a:lnTo>
                    <a:pt x="26" y="343"/>
                  </a:lnTo>
                  <a:lnTo>
                    <a:pt x="23" y="359"/>
                  </a:lnTo>
                  <a:lnTo>
                    <a:pt x="6" y="359"/>
                  </a:lnTo>
                  <a:lnTo>
                    <a:pt x="10" y="344"/>
                  </a:lnTo>
                  <a:lnTo>
                    <a:pt x="11" y="329"/>
                  </a:lnTo>
                  <a:lnTo>
                    <a:pt x="10" y="313"/>
                  </a:lnTo>
                  <a:lnTo>
                    <a:pt x="9" y="297"/>
                  </a:lnTo>
                  <a:lnTo>
                    <a:pt x="2" y="267"/>
                  </a:lnTo>
                  <a:lnTo>
                    <a:pt x="0" y="25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2"/>
                  </a:lnTo>
                  <a:lnTo>
                    <a:pt x="0" y="196"/>
                  </a:lnTo>
                  <a:lnTo>
                    <a:pt x="0" y="182"/>
                  </a:lnTo>
                  <a:lnTo>
                    <a:pt x="1" y="149"/>
                  </a:lnTo>
                  <a:lnTo>
                    <a:pt x="5" y="115"/>
                  </a:lnTo>
                  <a:lnTo>
                    <a:pt x="7" y="99"/>
                  </a:lnTo>
                  <a:lnTo>
                    <a:pt x="13" y="84"/>
                  </a:lnTo>
                  <a:lnTo>
                    <a:pt x="17" y="71"/>
                  </a:lnTo>
                  <a:lnTo>
                    <a:pt x="23" y="57"/>
                  </a:lnTo>
                  <a:lnTo>
                    <a:pt x="30" y="46"/>
                  </a:lnTo>
                  <a:lnTo>
                    <a:pt x="40" y="37"/>
                  </a:lnTo>
                  <a:lnTo>
                    <a:pt x="48" y="30"/>
                  </a:lnTo>
                  <a:lnTo>
                    <a:pt x="61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9" name="Freeform 274">
              <a:extLst>
                <a:ext uri="{FF2B5EF4-FFF2-40B4-BE49-F238E27FC236}">
                  <a16:creationId xmlns:a16="http://schemas.microsoft.com/office/drawing/2014/main" id="{52946BFD-010F-687F-D4B7-A481BD4E45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" y="1897"/>
              <a:ext cx="63" cy="49"/>
            </a:xfrm>
            <a:custGeom>
              <a:avLst/>
              <a:gdLst>
                <a:gd name="T0" fmla="*/ 250 w 253"/>
                <a:gd name="T1" fmla="*/ 17 h 197"/>
                <a:gd name="T2" fmla="*/ 245 w 253"/>
                <a:gd name="T3" fmla="*/ 25 h 197"/>
                <a:gd name="T4" fmla="*/ 238 w 253"/>
                <a:gd name="T5" fmla="*/ 41 h 197"/>
                <a:gd name="T6" fmla="*/ 232 w 253"/>
                <a:gd name="T7" fmla="*/ 58 h 197"/>
                <a:gd name="T8" fmla="*/ 220 w 253"/>
                <a:gd name="T9" fmla="*/ 66 h 197"/>
                <a:gd name="T10" fmla="*/ 205 w 253"/>
                <a:gd name="T11" fmla="*/ 78 h 197"/>
                <a:gd name="T12" fmla="*/ 204 w 253"/>
                <a:gd name="T13" fmla="*/ 88 h 197"/>
                <a:gd name="T14" fmla="*/ 205 w 253"/>
                <a:gd name="T15" fmla="*/ 108 h 197"/>
                <a:gd name="T16" fmla="*/ 215 w 253"/>
                <a:gd name="T17" fmla="*/ 137 h 197"/>
                <a:gd name="T18" fmla="*/ 212 w 253"/>
                <a:gd name="T19" fmla="*/ 155 h 197"/>
                <a:gd name="T20" fmla="*/ 208 w 253"/>
                <a:gd name="T21" fmla="*/ 162 h 197"/>
                <a:gd name="T22" fmla="*/ 199 w 253"/>
                <a:gd name="T23" fmla="*/ 163 h 197"/>
                <a:gd name="T24" fmla="*/ 190 w 253"/>
                <a:gd name="T25" fmla="*/ 155 h 197"/>
                <a:gd name="T26" fmla="*/ 182 w 253"/>
                <a:gd name="T27" fmla="*/ 154 h 197"/>
                <a:gd name="T28" fmla="*/ 175 w 253"/>
                <a:gd name="T29" fmla="*/ 159 h 197"/>
                <a:gd name="T30" fmla="*/ 171 w 253"/>
                <a:gd name="T31" fmla="*/ 171 h 197"/>
                <a:gd name="T32" fmla="*/ 165 w 253"/>
                <a:gd name="T33" fmla="*/ 177 h 197"/>
                <a:gd name="T34" fmla="*/ 153 w 253"/>
                <a:gd name="T35" fmla="*/ 177 h 197"/>
                <a:gd name="T36" fmla="*/ 141 w 253"/>
                <a:gd name="T37" fmla="*/ 177 h 197"/>
                <a:gd name="T38" fmla="*/ 127 w 253"/>
                <a:gd name="T39" fmla="*/ 184 h 197"/>
                <a:gd name="T40" fmla="*/ 119 w 253"/>
                <a:gd name="T41" fmla="*/ 184 h 197"/>
                <a:gd name="T42" fmla="*/ 112 w 253"/>
                <a:gd name="T43" fmla="*/ 181 h 197"/>
                <a:gd name="T44" fmla="*/ 103 w 253"/>
                <a:gd name="T45" fmla="*/ 180 h 197"/>
                <a:gd name="T46" fmla="*/ 95 w 253"/>
                <a:gd name="T47" fmla="*/ 181 h 197"/>
                <a:gd name="T48" fmla="*/ 88 w 253"/>
                <a:gd name="T49" fmla="*/ 193 h 197"/>
                <a:gd name="T50" fmla="*/ 81 w 253"/>
                <a:gd name="T51" fmla="*/ 197 h 197"/>
                <a:gd name="T52" fmla="*/ 74 w 253"/>
                <a:gd name="T53" fmla="*/ 192 h 197"/>
                <a:gd name="T54" fmla="*/ 71 w 253"/>
                <a:gd name="T55" fmla="*/ 190 h 197"/>
                <a:gd name="T56" fmla="*/ 56 w 253"/>
                <a:gd name="T57" fmla="*/ 184 h 197"/>
                <a:gd name="T58" fmla="*/ 43 w 253"/>
                <a:gd name="T59" fmla="*/ 171 h 197"/>
                <a:gd name="T60" fmla="*/ 35 w 253"/>
                <a:gd name="T61" fmla="*/ 155 h 197"/>
                <a:gd name="T62" fmla="*/ 36 w 253"/>
                <a:gd name="T63" fmla="*/ 125 h 197"/>
                <a:gd name="T64" fmla="*/ 43 w 253"/>
                <a:gd name="T65" fmla="*/ 109 h 197"/>
                <a:gd name="T66" fmla="*/ 44 w 253"/>
                <a:gd name="T67" fmla="*/ 99 h 197"/>
                <a:gd name="T68" fmla="*/ 40 w 253"/>
                <a:gd name="T69" fmla="*/ 92 h 197"/>
                <a:gd name="T70" fmla="*/ 27 w 253"/>
                <a:gd name="T71" fmla="*/ 90 h 197"/>
                <a:gd name="T72" fmla="*/ 15 w 253"/>
                <a:gd name="T73" fmla="*/ 90 h 197"/>
                <a:gd name="T74" fmla="*/ 9 w 253"/>
                <a:gd name="T75" fmla="*/ 84 h 197"/>
                <a:gd name="T76" fmla="*/ 1 w 253"/>
                <a:gd name="T77" fmla="*/ 69 h 197"/>
                <a:gd name="T78" fmla="*/ 2 w 253"/>
                <a:gd name="T79" fmla="*/ 44 h 197"/>
                <a:gd name="T80" fmla="*/ 13 w 253"/>
                <a:gd name="T81" fmla="*/ 20 h 197"/>
                <a:gd name="T82" fmla="*/ 30 w 253"/>
                <a:gd name="T83" fmla="*/ 0 h 197"/>
                <a:gd name="T84" fmla="*/ 44 w 253"/>
                <a:gd name="T85" fmla="*/ 3 h 197"/>
                <a:gd name="T86" fmla="*/ 68 w 253"/>
                <a:gd name="T87" fmla="*/ 4 h 197"/>
                <a:gd name="T88" fmla="*/ 98 w 253"/>
                <a:gd name="T89" fmla="*/ 7 h 197"/>
                <a:gd name="T90" fmla="*/ 166 w 253"/>
                <a:gd name="T91" fmla="*/ 11 h 197"/>
                <a:gd name="T92" fmla="*/ 215 w 253"/>
                <a:gd name="T93" fmla="*/ 14 h 197"/>
                <a:gd name="T94" fmla="*/ 242 w 253"/>
                <a:gd name="T95" fmla="*/ 1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197">
                  <a:moveTo>
                    <a:pt x="253" y="15"/>
                  </a:moveTo>
                  <a:lnTo>
                    <a:pt x="250" y="17"/>
                  </a:lnTo>
                  <a:lnTo>
                    <a:pt x="246" y="20"/>
                  </a:lnTo>
                  <a:lnTo>
                    <a:pt x="245" y="25"/>
                  </a:lnTo>
                  <a:lnTo>
                    <a:pt x="242" y="29"/>
                  </a:lnTo>
                  <a:lnTo>
                    <a:pt x="238" y="41"/>
                  </a:lnTo>
                  <a:lnTo>
                    <a:pt x="233" y="54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0" y="66"/>
                  </a:lnTo>
                  <a:lnTo>
                    <a:pt x="211" y="72"/>
                  </a:lnTo>
                  <a:lnTo>
                    <a:pt x="205" y="78"/>
                  </a:lnTo>
                  <a:lnTo>
                    <a:pt x="204" y="82"/>
                  </a:lnTo>
                  <a:lnTo>
                    <a:pt x="204" y="88"/>
                  </a:lnTo>
                  <a:lnTo>
                    <a:pt x="204" y="95"/>
                  </a:lnTo>
                  <a:lnTo>
                    <a:pt x="205" y="108"/>
                  </a:lnTo>
                  <a:lnTo>
                    <a:pt x="215" y="133"/>
                  </a:lnTo>
                  <a:lnTo>
                    <a:pt x="215" y="137"/>
                  </a:lnTo>
                  <a:lnTo>
                    <a:pt x="215" y="143"/>
                  </a:lnTo>
                  <a:lnTo>
                    <a:pt x="212" y="155"/>
                  </a:lnTo>
                  <a:lnTo>
                    <a:pt x="211" y="159"/>
                  </a:lnTo>
                  <a:lnTo>
                    <a:pt x="208" y="162"/>
                  </a:lnTo>
                  <a:lnTo>
                    <a:pt x="204" y="163"/>
                  </a:lnTo>
                  <a:lnTo>
                    <a:pt x="199" y="163"/>
                  </a:lnTo>
                  <a:lnTo>
                    <a:pt x="195" y="159"/>
                  </a:lnTo>
                  <a:lnTo>
                    <a:pt x="190" y="155"/>
                  </a:lnTo>
                  <a:lnTo>
                    <a:pt x="184" y="152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5" y="159"/>
                  </a:lnTo>
                  <a:lnTo>
                    <a:pt x="174" y="164"/>
                  </a:lnTo>
                  <a:lnTo>
                    <a:pt x="171" y="171"/>
                  </a:lnTo>
                  <a:lnTo>
                    <a:pt x="167" y="176"/>
                  </a:lnTo>
                  <a:lnTo>
                    <a:pt x="165" y="177"/>
                  </a:lnTo>
                  <a:lnTo>
                    <a:pt x="161" y="177"/>
                  </a:lnTo>
                  <a:lnTo>
                    <a:pt x="153" y="177"/>
                  </a:lnTo>
                  <a:lnTo>
                    <a:pt x="145" y="177"/>
                  </a:lnTo>
                  <a:lnTo>
                    <a:pt x="141" y="177"/>
                  </a:lnTo>
                  <a:lnTo>
                    <a:pt x="137" y="177"/>
                  </a:lnTo>
                  <a:lnTo>
                    <a:pt x="127" y="184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8" y="184"/>
                  </a:lnTo>
                  <a:lnTo>
                    <a:pt x="112" y="181"/>
                  </a:lnTo>
                  <a:lnTo>
                    <a:pt x="107" y="180"/>
                  </a:lnTo>
                  <a:lnTo>
                    <a:pt x="103" y="180"/>
                  </a:lnTo>
                  <a:lnTo>
                    <a:pt x="99" y="180"/>
                  </a:lnTo>
                  <a:lnTo>
                    <a:pt x="95" y="181"/>
                  </a:lnTo>
                  <a:lnTo>
                    <a:pt x="91" y="185"/>
                  </a:lnTo>
                  <a:lnTo>
                    <a:pt x="88" y="193"/>
                  </a:lnTo>
                  <a:lnTo>
                    <a:pt x="84" y="196"/>
                  </a:lnTo>
                  <a:lnTo>
                    <a:pt x="81" y="197"/>
                  </a:lnTo>
                  <a:lnTo>
                    <a:pt x="78" y="196"/>
                  </a:lnTo>
                  <a:lnTo>
                    <a:pt x="74" y="192"/>
                  </a:lnTo>
                  <a:lnTo>
                    <a:pt x="72" y="190"/>
                  </a:lnTo>
                  <a:lnTo>
                    <a:pt x="71" y="190"/>
                  </a:lnTo>
                  <a:lnTo>
                    <a:pt x="65" y="189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3" y="171"/>
                  </a:lnTo>
                  <a:lnTo>
                    <a:pt x="38" y="164"/>
                  </a:lnTo>
                  <a:lnTo>
                    <a:pt x="35" y="155"/>
                  </a:lnTo>
                  <a:lnTo>
                    <a:pt x="34" y="145"/>
                  </a:lnTo>
                  <a:lnTo>
                    <a:pt x="36" y="125"/>
                  </a:lnTo>
                  <a:lnTo>
                    <a:pt x="39" y="116"/>
                  </a:lnTo>
                  <a:lnTo>
                    <a:pt x="43" y="109"/>
                  </a:lnTo>
                  <a:lnTo>
                    <a:pt x="44" y="103"/>
                  </a:lnTo>
                  <a:lnTo>
                    <a:pt x="44" y="99"/>
                  </a:lnTo>
                  <a:lnTo>
                    <a:pt x="43" y="95"/>
                  </a:lnTo>
                  <a:lnTo>
                    <a:pt x="40" y="92"/>
                  </a:lnTo>
                  <a:lnTo>
                    <a:pt x="36" y="91"/>
                  </a:lnTo>
                  <a:lnTo>
                    <a:pt x="27" y="90"/>
                  </a:lnTo>
                  <a:lnTo>
                    <a:pt x="19" y="91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9" y="84"/>
                  </a:lnTo>
                  <a:lnTo>
                    <a:pt x="5" y="80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1" y="1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3"/>
                  </a:lnTo>
                  <a:lnTo>
                    <a:pt x="55" y="3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8" y="7"/>
                  </a:lnTo>
                  <a:lnTo>
                    <a:pt x="132" y="8"/>
                  </a:lnTo>
                  <a:lnTo>
                    <a:pt x="166" y="11"/>
                  </a:lnTo>
                  <a:lnTo>
                    <a:pt x="199" y="14"/>
                  </a:lnTo>
                  <a:lnTo>
                    <a:pt x="215" y="14"/>
                  </a:lnTo>
                  <a:lnTo>
                    <a:pt x="229" y="15"/>
                  </a:lnTo>
                  <a:lnTo>
                    <a:pt x="242" y="15"/>
                  </a:lnTo>
                  <a:lnTo>
                    <a:pt x="25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0" name="Freeform 275">
              <a:extLst>
                <a:ext uri="{FF2B5EF4-FFF2-40B4-BE49-F238E27FC236}">
                  <a16:creationId xmlns:a16="http://schemas.microsoft.com/office/drawing/2014/main" id="{DC5EEA69-9347-E3A2-897F-3D2BF3927C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" y="1897"/>
              <a:ext cx="63" cy="49"/>
            </a:xfrm>
            <a:custGeom>
              <a:avLst/>
              <a:gdLst>
                <a:gd name="T0" fmla="*/ 250 w 253"/>
                <a:gd name="T1" fmla="*/ 17 h 197"/>
                <a:gd name="T2" fmla="*/ 245 w 253"/>
                <a:gd name="T3" fmla="*/ 25 h 197"/>
                <a:gd name="T4" fmla="*/ 238 w 253"/>
                <a:gd name="T5" fmla="*/ 41 h 197"/>
                <a:gd name="T6" fmla="*/ 232 w 253"/>
                <a:gd name="T7" fmla="*/ 58 h 197"/>
                <a:gd name="T8" fmla="*/ 220 w 253"/>
                <a:gd name="T9" fmla="*/ 66 h 197"/>
                <a:gd name="T10" fmla="*/ 205 w 253"/>
                <a:gd name="T11" fmla="*/ 78 h 197"/>
                <a:gd name="T12" fmla="*/ 204 w 253"/>
                <a:gd name="T13" fmla="*/ 88 h 197"/>
                <a:gd name="T14" fmla="*/ 205 w 253"/>
                <a:gd name="T15" fmla="*/ 108 h 197"/>
                <a:gd name="T16" fmla="*/ 215 w 253"/>
                <a:gd name="T17" fmla="*/ 137 h 197"/>
                <a:gd name="T18" fmla="*/ 212 w 253"/>
                <a:gd name="T19" fmla="*/ 155 h 197"/>
                <a:gd name="T20" fmla="*/ 208 w 253"/>
                <a:gd name="T21" fmla="*/ 162 h 197"/>
                <a:gd name="T22" fmla="*/ 199 w 253"/>
                <a:gd name="T23" fmla="*/ 163 h 197"/>
                <a:gd name="T24" fmla="*/ 190 w 253"/>
                <a:gd name="T25" fmla="*/ 155 h 197"/>
                <a:gd name="T26" fmla="*/ 182 w 253"/>
                <a:gd name="T27" fmla="*/ 154 h 197"/>
                <a:gd name="T28" fmla="*/ 175 w 253"/>
                <a:gd name="T29" fmla="*/ 159 h 197"/>
                <a:gd name="T30" fmla="*/ 171 w 253"/>
                <a:gd name="T31" fmla="*/ 171 h 197"/>
                <a:gd name="T32" fmla="*/ 165 w 253"/>
                <a:gd name="T33" fmla="*/ 177 h 197"/>
                <a:gd name="T34" fmla="*/ 153 w 253"/>
                <a:gd name="T35" fmla="*/ 177 h 197"/>
                <a:gd name="T36" fmla="*/ 141 w 253"/>
                <a:gd name="T37" fmla="*/ 177 h 197"/>
                <a:gd name="T38" fmla="*/ 127 w 253"/>
                <a:gd name="T39" fmla="*/ 184 h 197"/>
                <a:gd name="T40" fmla="*/ 119 w 253"/>
                <a:gd name="T41" fmla="*/ 184 h 197"/>
                <a:gd name="T42" fmla="*/ 112 w 253"/>
                <a:gd name="T43" fmla="*/ 181 h 197"/>
                <a:gd name="T44" fmla="*/ 103 w 253"/>
                <a:gd name="T45" fmla="*/ 180 h 197"/>
                <a:gd name="T46" fmla="*/ 95 w 253"/>
                <a:gd name="T47" fmla="*/ 181 h 197"/>
                <a:gd name="T48" fmla="*/ 88 w 253"/>
                <a:gd name="T49" fmla="*/ 193 h 197"/>
                <a:gd name="T50" fmla="*/ 81 w 253"/>
                <a:gd name="T51" fmla="*/ 197 h 197"/>
                <a:gd name="T52" fmla="*/ 74 w 253"/>
                <a:gd name="T53" fmla="*/ 192 h 197"/>
                <a:gd name="T54" fmla="*/ 71 w 253"/>
                <a:gd name="T55" fmla="*/ 190 h 197"/>
                <a:gd name="T56" fmla="*/ 56 w 253"/>
                <a:gd name="T57" fmla="*/ 184 h 197"/>
                <a:gd name="T58" fmla="*/ 43 w 253"/>
                <a:gd name="T59" fmla="*/ 171 h 197"/>
                <a:gd name="T60" fmla="*/ 35 w 253"/>
                <a:gd name="T61" fmla="*/ 155 h 197"/>
                <a:gd name="T62" fmla="*/ 36 w 253"/>
                <a:gd name="T63" fmla="*/ 125 h 197"/>
                <a:gd name="T64" fmla="*/ 43 w 253"/>
                <a:gd name="T65" fmla="*/ 109 h 197"/>
                <a:gd name="T66" fmla="*/ 44 w 253"/>
                <a:gd name="T67" fmla="*/ 99 h 197"/>
                <a:gd name="T68" fmla="*/ 40 w 253"/>
                <a:gd name="T69" fmla="*/ 92 h 197"/>
                <a:gd name="T70" fmla="*/ 27 w 253"/>
                <a:gd name="T71" fmla="*/ 90 h 197"/>
                <a:gd name="T72" fmla="*/ 15 w 253"/>
                <a:gd name="T73" fmla="*/ 90 h 197"/>
                <a:gd name="T74" fmla="*/ 9 w 253"/>
                <a:gd name="T75" fmla="*/ 84 h 197"/>
                <a:gd name="T76" fmla="*/ 1 w 253"/>
                <a:gd name="T77" fmla="*/ 69 h 197"/>
                <a:gd name="T78" fmla="*/ 2 w 253"/>
                <a:gd name="T79" fmla="*/ 44 h 197"/>
                <a:gd name="T80" fmla="*/ 13 w 253"/>
                <a:gd name="T81" fmla="*/ 20 h 197"/>
                <a:gd name="T82" fmla="*/ 30 w 253"/>
                <a:gd name="T83" fmla="*/ 0 h 197"/>
                <a:gd name="T84" fmla="*/ 44 w 253"/>
                <a:gd name="T85" fmla="*/ 3 h 197"/>
                <a:gd name="T86" fmla="*/ 68 w 253"/>
                <a:gd name="T87" fmla="*/ 4 h 197"/>
                <a:gd name="T88" fmla="*/ 98 w 253"/>
                <a:gd name="T89" fmla="*/ 7 h 197"/>
                <a:gd name="T90" fmla="*/ 166 w 253"/>
                <a:gd name="T91" fmla="*/ 11 h 197"/>
                <a:gd name="T92" fmla="*/ 215 w 253"/>
                <a:gd name="T93" fmla="*/ 14 h 197"/>
                <a:gd name="T94" fmla="*/ 242 w 253"/>
                <a:gd name="T95" fmla="*/ 1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197">
                  <a:moveTo>
                    <a:pt x="253" y="15"/>
                  </a:moveTo>
                  <a:lnTo>
                    <a:pt x="250" y="17"/>
                  </a:lnTo>
                  <a:lnTo>
                    <a:pt x="246" y="20"/>
                  </a:lnTo>
                  <a:lnTo>
                    <a:pt x="245" y="25"/>
                  </a:lnTo>
                  <a:lnTo>
                    <a:pt x="242" y="29"/>
                  </a:lnTo>
                  <a:lnTo>
                    <a:pt x="238" y="41"/>
                  </a:lnTo>
                  <a:lnTo>
                    <a:pt x="233" y="54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0" y="66"/>
                  </a:lnTo>
                  <a:lnTo>
                    <a:pt x="211" y="72"/>
                  </a:lnTo>
                  <a:lnTo>
                    <a:pt x="205" y="78"/>
                  </a:lnTo>
                  <a:lnTo>
                    <a:pt x="204" y="82"/>
                  </a:lnTo>
                  <a:lnTo>
                    <a:pt x="204" y="88"/>
                  </a:lnTo>
                  <a:lnTo>
                    <a:pt x="204" y="95"/>
                  </a:lnTo>
                  <a:lnTo>
                    <a:pt x="205" y="108"/>
                  </a:lnTo>
                  <a:lnTo>
                    <a:pt x="215" y="133"/>
                  </a:lnTo>
                  <a:lnTo>
                    <a:pt x="215" y="137"/>
                  </a:lnTo>
                  <a:lnTo>
                    <a:pt x="215" y="143"/>
                  </a:lnTo>
                  <a:lnTo>
                    <a:pt x="212" y="155"/>
                  </a:lnTo>
                  <a:lnTo>
                    <a:pt x="211" y="159"/>
                  </a:lnTo>
                  <a:lnTo>
                    <a:pt x="208" y="162"/>
                  </a:lnTo>
                  <a:lnTo>
                    <a:pt x="204" y="163"/>
                  </a:lnTo>
                  <a:lnTo>
                    <a:pt x="199" y="163"/>
                  </a:lnTo>
                  <a:lnTo>
                    <a:pt x="195" y="159"/>
                  </a:lnTo>
                  <a:lnTo>
                    <a:pt x="190" y="155"/>
                  </a:lnTo>
                  <a:lnTo>
                    <a:pt x="184" y="152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5" y="159"/>
                  </a:lnTo>
                  <a:lnTo>
                    <a:pt x="174" y="164"/>
                  </a:lnTo>
                  <a:lnTo>
                    <a:pt x="171" y="171"/>
                  </a:lnTo>
                  <a:lnTo>
                    <a:pt x="167" y="176"/>
                  </a:lnTo>
                  <a:lnTo>
                    <a:pt x="165" y="177"/>
                  </a:lnTo>
                  <a:lnTo>
                    <a:pt x="161" y="177"/>
                  </a:lnTo>
                  <a:lnTo>
                    <a:pt x="153" y="177"/>
                  </a:lnTo>
                  <a:lnTo>
                    <a:pt x="145" y="177"/>
                  </a:lnTo>
                  <a:lnTo>
                    <a:pt x="141" y="177"/>
                  </a:lnTo>
                  <a:lnTo>
                    <a:pt x="137" y="177"/>
                  </a:lnTo>
                  <a:lnTo>
                    <a:pt x="127" y="184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8" y="184"/>
                  </a:lnTo>
                  <a:lnTo>
                    <a:pt x="112" y="181"/>
                  </a:lnTo>
                  <a:lnTo>
                    <a:pt x="107" y="180"/>
                  </a:lnTo>
                  <a:lnTo>
                    <a:pt x="103" y="180"/>
                  </a:lnTo>
                  <a:lnTo>
                    <a:pt x="99" y="180"/>
                  </a:lnTo>
                  <a:lnTo>
                    <a:pt x="95" y="181"/>
                  </a:lnTo>
                  <a:lnTo>
                    <a:pt x="91" y="185"/>
                  </a:lnTo>
                  <a:lnTo>
                    <a:pt x="88" y="193"/>
                  </a:lnTo>
                  <a:lnTo>
                    <a:pt x="84" y="196"/>
                  </a:lnTo>
                  <a:lnTo>
                    <a:pt x="81" y="197"/>
                  </a:lnTo>
                  <a:lnTo>
                    <a:pt x="78" y="196"/>
                  </a:lnTo>
                  <a:lnTo>
                    <a:pt x="74" y="192"/>
                  </a:lnTo>
                  <a:lnTo>
                    <a:pt x="72" y="190"/>
                  </a:lnTo>
                  <a:lnTo>
                    <a:pt x="71" y="190"/>
                  </a:lnTo>
                  <a:lnTo>
                    <a:pt x="65" y="189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3" y="171"/>
                  </a:lnTo>
                  <a:lnTo>
                    <a:pt x="38" y="164"/>
                  </a:lnTo>
                  <a:lnTo>
                    <a:pt x="35" y="155"/>
                  </a:lnTo>
                  <a:lnTo>
                    <a:pt x="34" y="145"/>
                  </a:lnTo>
                  <a:lnTo>
                    <a:pt x="36" y="125"/>
                  </a:lnTo>
                  <a:lnTo>
                    <a:pt x="39" y="116"/>
                  </a:lnTo>
                  <a:lnTo>
                    <a:pt x="43" y="109"/>
                  </a:lnTo>
                  <a:lnTo>
                    <a:pt x="44" y="103"/>
                  </a:lnTo>
                  <a:lnTo>
                    <a:pt x="44" y="99"/>
                  </a:lnTo>
                  <a:lnTo>
                    <a:pt x="43" y="95"/>
                  </a:lnTo>
                  <a:lnTo>
                    <a:pt x="40" y="92"/>
                  </a:lnTo>
                  <a:lnTo>
                    <a:pt x="36" y="91"/>
                  </a:lnTo>
                  <a:lnTo>
                    <a:pt x="27" y="90"/>
                  </a:lnTo>
                  <a:lnTo>
                    <a:pt x="19" y="91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9" y="84"/>
                  </a:lnTo>
                  <a:lnTo>
                    <a:pt x="5" y="80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1" y="1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3"/>
                  </a:lnTo>
                  <a:lnTo>
                    <a:pt x="55" y="3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8" y="7"/>
                  </a:lnTo>
                  <a:lnTo>
                    <a:pt x="132" y="8"/>
                  </a:lnTo>
                  <a:lnTo>
                    <a:pt x="166" y="11"/>
                  </a:lnTo>
                  <a:lnTo>
                    <a:pt x="199" y="14"/>
                  </a:lnTo>
                  <a:lnTo>
                    <a:pt x="215" y="14"/>
                  </a:lnTo>
                  <a:lnTo>
                    <a:pt x="229" y="15"/>
                  </a:lnTo>
                  <a:lnTo>
                    <a:pt x="242" y="15"/>
                  </a:lnTo>
                  <a:lnTo>
                    <a:pt x="25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1" name="Freeform 276">
              <a:extLst>
                <a:ext uri="{FF2B5EF4-FFF2-40B4-BE49-F238E27FC236}">
                  <a16:creationId xmlns:a16="http://schemas.microsoft.com/office/drawing/2014/main" id="{A1A2FB18-9259-9436-B5EF-9AA0D1D955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1" y="2014"/>
              <a:ext cx="15" cy="6"/>
            </a:xfrm>
            <a:custGeom>
              <a:avLst/>
              <a:gdLst>
                <a:gd name="T0" fmla="*/ 42 w 62"/>
                <a:gd name="T1" fmla="*/ 0 h 21"/>
                <a:gd name="T2" fmla="*/ 55 w 62"/>
                <a:gd name="T3" fmla="*/ 10 h 21"/>
                <a:gd name="T4" fmla="*/ 59 w 62"/>
                <a:gd name="T5" fmla="*/ 17 h 21"/>
                <a:gd name="T6" fmla="*/ 62 w 62"/>
                <a:gd name="T7" fmla="*/ 19 h 21"/>
                <a:gd name="T8" fmla="*/ 62 w 62"/>
                <a:gd name="T9" fmla="*/ 21 h 21"/>
                <a:gd name="T10" fmla="*/ 58 w 62"/>
                <a:gd name="T11" fmla="*/ 21 h 21"/>
                <a:gd name="T12" fmla="*/ 51 w 62"/>
                <a:gd name="T13" fmla="*/ 21 h 21"/>
                <a:gd name="T14" fmla="*/ 41 w 62"/>
                <a:gd name="T15" fmla="*/ 21 h 21"/>
                <a:gd name="T16" fmla="*/ 33 w 62"/>
                <a:gd name="T17" fmla="*/ 21 h 21"/>
                <a:gd name="T18" fmla="*/ 23 w 62"/>
                <a:gd name="T19" fmla="*/ 21 h 21"/>
                <a:gd name="T20" fmla="*/ 13 w 62"/>
                <a:gd name="T21" fmla="*/ 19 h 21"/>
                <a:gd name="T22" fmla="*/ 7 w 62"/>
                <a:gd name="T23" fmla="*/ 19 h 21"/>
                <a:gd name="T24" fmla="*/ 3 w 62"/>
                <a:gd name="T25" fmla="*/ 17 h 21"/>
                <a:gd name="T26" fmla="*/ 2 w 62"/>
                <a:gd name="T27" fmla="*/ 14 h 21"/>
                <a:gd name="T28" fmla="*/ 0 w 62"/>
                <a:gd name="T29" fmla="*/ 13 h 21"/>
                <a:gd name="T30" fmla="*/ 2 w 62"/>
                <a:gd name="T31" fmla="*/ 10 h 21"/>
                <a:gd name="T32" fmla="*/ 3 w 62"/>
                <a:gd name="T33" fmla="*/ 9 h 21"/>
                <a:gd name="T34" fmla="*/ 4 w 62"/>
                <a:gd name="T35" fmla="*/ 6 h 21"/>
                <a:gd name="T36" fmla="*/ 5 w 62"/>
                <a:gd name="T37" fmla="*/ 8 h 21"/>
                <a:gd name="T38" fmla="*/ 7 w 62"/>
                <a:gd name="T39" fmla="*/ 8 h 21"/>
                <a:gd name="T40" fmla="*/ 12 w 62"/>
                <a:gd name="T41" fmla="*/ 6 h 21"/>
                <a:gd name="T42" fmla="*/ 29 w 62"/>
                <a:gd name="T43" fmla="*/ 1 h 21"/>
                <a:gd name="T44" fmla="*/ 37 w 62"/>
                <a:gd name="T45" fmla="*/ 0 h 21"/>
                <a:gd name="T46" fmla="*/ 42 w 62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21">
                  <a:moveTo>
                    <a:pt x="42" y="0"/>
                  </a:moveTo>
                  <a:lnTo>
                    <a:pt x="55" y="10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1" y="21"/>
                  </a:lnTo>
                  <a:lnTo>
                    <a:pt x="33" y="21"/>
                  </a:lnTo>
                  <a:lnTo>
                    <a:pt x="23" y="21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8"/>
                  </a:lnTo>
                  <a:lnTo>
                    <a:pt x="12" y="6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2" name="Freeform 277">
              <a:extLst>
                <a:ext uri="{FF2B5EF4-FFF2-40B4-BE49-F238E27FC236}">
                  <a16:creationId xmlns:a16="http://schemas.microsoft.com/office/drawing/2014/main" id="{3E7BE73A-A393-E51E-AA2A-C6D25EA878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1" y="2014"/>
              <a:ext cx="15" cy="6"/>
            </a:xfrm>
            <a:custGeom>
              <a:avLst/>
              <a:gdLst>
                <a:gd name="T0" fmla="*/ 42 w 62"/>
                <a:gd name="T1" fmla="*/ 0 h 21"/>
                <a:gd name="T2" fmla="*/ 55 w 62"/>
                <a:gd name="T3" fmla="*/ 10 h 21"/>
                <a:gd name="T4" fmla="*/ 59 w 62"/>
                <a:gd name="T5" fmla="*/ 17 h 21"/>
                <a:gd name="T6" fmla="*/ 62 w 62"/>
                <a:gd name="T7" fmla="*/ 19 h 21"/>
                <a:gd name="T8" fmla="*/ 62 w 62"/>
                <a:gd name="T9" fmla="*/ 21 h 21"/>
                <a:gd name="T10" fmla="*/ 58 w 62"/>
                <a:gd name="T11" fmla="*/ 21 h 21"/>
                <a:gd name="T12" fmla="*/ 51 w 62"/>
                <a:gd name="T13" fmla="*/ 21 h 21"/>
                <a:gd name="T14" fmla="*/ 41 w 62"/>
                <a:gd name="T15" fmla="*/ 21 h 21"/>
                <a:gd name="T16" fmla="*/ 33 w 62"/>
                <a:gd name="T17" fmla="*/ 21 h 21"/>
                <a:gd name="T18" fmla="*/ 23 w 62"/>
                <a:gd name="T19" fmla="*/ 21 h 21"/>
                <a:gd name="T20" fmla="*/ 13 w 62"/>
                <a:gd name="T21" fmla="*/ 19 h 21"/>
                <a:gd name="T22" fmla="*/ 7 w 62"/>
                <a:gd name="T23" fmla="*/ 19 h 21"/>
                <a:gd name="T24" fmla="*/ 3 w 62"/>
                <a:gd name="T25" fmla="*/ 17 h 21"/>
                <a:gd name="T26" fmla="*/ 2 w 62"/>
                <a:gd name="T27" fmla="*/ 14 h 21"/>
                <a:gd name="T28" fmla="*/ 0 w 62"/>
                <a:gd name="T29" fmla="*/ 13 h 21"/>
                <a:gd name="T30" fmla="*/ 2 w 62"/>
                <a:gd name="T31" fmla="*/ 10 h 21"/>
                <a:gd name="T32" fmla="*/ 3 w 62"/>
                <a:gd name="T33" fmla="*/ 9 h 21"/>
                <a:gd name="T34" fmla="*/ 4 w 62"/>
                <a:gd name="T35" fmla="*/ 6 h 21"/>
                <a:gd name="T36" fmla="*/ 5 w 62"/>
                <a:gd name="T37" fmla="*/ 8 h 21"/>
                <a:gd name="T38" fmla="*/ 7 w 62"/>
                <a:gd name="T39" fmla="*/ 8 h 21"/>
                <a:gd name="T40" fmla="*/ 12 w 62"/>
                <a:gd name="T41" fmla="*/ 6 h 21"/>
                <a:gd name="T42" fmla="*/ 29 w 62"/>
                <a:gd name="T43" fmla="*/ 1 h 21"/>
                <a:gd name="T44" fmla="*/ 37 w 62"/>
                <a:gd name="T45" fmla="*/ 0 h 21"/>
                <a:gd name="T46" fmla="*/ 42 w 62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21">
                  <a:moveTo>
                    <a:pt x="42" y="0"/>
                  </a:moveTo>
                  <a:lnTo>
                    <a:pt x="55" y="10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1" y="21"/>
                  </a:lnTo>
                  <a:lnTo>
                    <a:pt x="33" y="21"/>
                  </a:lnTo>
                  <a:lnTo>
                    <a:pt x="23" y="21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8"/>
                  </a:lnTo>
                  <a:lnTo>
                    <a:pt x="12" y="6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3" name="Freeform 278">
              <a:extLst>
                <a:ext uri="{FF2B5EF4-FFF2-40B4-BE49-F238E27FC236}">
                  <a16:creationId xmlns:a16="http://schemas.microsoft.com/office/drawing/2014/main" id="{99E57C97-C366-1C9B-1148-0A22FB0F75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" y="1956"/>
              <a:ext cx="8" cy="11"/>
            </a:xfrm>
            <a:custGeom>
              <a:avLst/>
              <a:gdLst>
                <a:gd name="T0" fmla="*/ 0 w 29"/>
                <a:gd name="T1" fmla="*/ 0 h 43"/>
                <a:gd name="T2" fmla="*/ 0 w 29"/>
                <a:gd name="T3" fmla="*/ 2 h 43"/>
                <a:gd name="T4" fmla="*/ 2 w 29"/>
                <a:gd name="T5" fmla="*/ 3 h 43"/>
                <a:gd name="T6" fmla="*/ 3 w 29"/>
                <a:gd name="T7" fmla="*/ 8 h 43"/>
                <a:gd name="T8" fmla="*/ 7 w 29"/>
                <a:gd name="T9" fmla="*/ 12 h 43"/>
                <a:gd name="T10" fmla="*/ 10 w 29"/>
                <a:gd name="T11" fmla="*/ 13 h 43"/>
                <a:gd name="T12" fmla="*/ 11 w 29"/>
                <a:gd name="T13" fmla="*/ 15 h 43"/>
                <a:gd name="T14" fmla="*/ 17 w 29"/>
                <a:gd name="T15" fmla="*/ 20 h 43"/>
                <a:gd name="T16" fmla="*/ 23 w 29"/>
                <a:gd name="T17" fmla="*/ 24 h 43"/>
                <a:gd name="T18" fmla="*/ 24 w 29"/>
                <a:gd name="T19" fmla="*/ 28 h 43"/>
                <a:gd name="T20" fmla="*/ 27 w 29"/>
                <a:gd name="T21" fmla="*/ 32 h 43"/>
                <a:gd name="T22" fmla="*/ 29 w 29"/>
                <a:gd name="T23" fmla="*/ 37 h 43"/>
                <a:gd name="T24" fmla="*/ 29 w 29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3" y="8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7" y="20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7" y="32"/>
                  </a:lnTo>
                  <a:lnTo>
                    <a:pt x="29" y="37"/>
                  </a:lnTo>
                  <a:lnTo>
                    <a:pt x="29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4" name="Freeform 279">
              <a:extLst>
                <a:ext uri="{FF2B5EF4-FFF2-40B4-BE49-F238E27FC236}">
                  <a16:creationId xmlns:a16="http://schemas.microsoft.com/office/drawing/2014/main" id="{736E665C-77E3-0786-7D10-F7C5BF8A4D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1" y="1919"/>
              <a:ext cx="13" cy="17"/>
            </a:xfrm>
            <a:custGeom>
              <a:avLst/>
              <a:gdLst>
                <a:gd name="T0" fmla="*/ 0 w 49"/>
                <a:gd name="T1" fmla="*/ 0 h 68"/>
                <a:gd name="T2" fmla="*/ 2 w 49"/>
                <a:gd name="T3" fmla="*/ 12 h 68"/>
                <a:gd name="T4" fmla="*/ 6 w 49"/>
                <a:gd name="T5" fmla="*/ 22 h 68"/>
                <a:gd name="T6" fmla="*/ 15 w 49"/>
                <a:gd name="T7" fmla="*/ 33 h 68"/>
                <a:gd name="T8" fmla="*/ 19 w 49"/>
                <a:gd name="T9" fmla="*/ 37 h 68"/>
                <a:gd name="T10" fmla="*/ 26 w 49"/>
                <a:gd name="T11" fmla="*/ 39 h 68"/>
                <a:gd name="T12" fmla="*/ 32 w 49"/>
                <a:gd name="T13" fmla="*/ 42 h 68"/>
                <a:gd name="T14" fmla="*/ 38 w 49"/>
                <a:gd name="T15" fmla="*/ 46 h 68"/>
                <a:gd name="T16" fmla="*/ 44 w 49"/>
                <a:gd name="T17" fmla="*/ 52 h 68"/>
                <a:gd name="T18" fmla="*/ 47 w 49"/>
                <a:gd name="T19" fmla="*/ 60 h 68"/>
                <a:gd name="T20" fmla="*/ 49 w 4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68">
                  <a:moveTo>
                    <a:pt x="0" y="0"/>
                  </a:moveTo>
                  <a:lnTo>
                    <a:pt x="2" y="12"/>
                  </a:lnTo>
                  <a:lnTo>
                    <a:pt x="6" y="22"/>
                  </a:lnTo>
                  <a:lnTo>
                    <a:pt x="15" y="33"/>
                  </a:lnTo>
                  <a:lnTo>
                    <a:pt x="19" y="37"/>
                  </a:lnTo>
                  <a:lnTo>
                    <a:pt x="26" y="39"/>
                  </a:lnTo>
                  <a:lnTo>
                    <a:pt x="32" y="42"/>
                  </a:lnTo>
                  <a:lnTo>
                    <a:pt x="38" y="46"/>
                  </a:lnTo>
                  <a:lnTo>
                    <a:pt x="44" y="52"/>
                  </a:lnTo>
                  <a:lnTo>
                    <a:pt x="47" y="60"/>
                  </a:lnTo>
                  <a:lnTo>
                    <a:pt x="49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5" name="Freeform 280">
              <a:extLst>
                <a:ext uri="{FF2B5EF4-FFF2-40B4-BE49-F238E27FC236}">
                  <a16:creationId xmlns:a16="http://schemas.microsoft.com/office/drawing/2014/main" id="{ED2FA2EA-80AC-7AEA-D08E-2B856ECC0C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1" y="2018"/>
              <a:ext cx="13" cy="5"/>
            </a:xfrm>
            <a:custGeom>
              <a:avLst/>
              <a:gdLst>
                <a:gd name="T0" fmla="*/ 30 w 53"/>
                <a:gd name="T1" fmla="*/ 0 h 18"/>
                <a:gd name="T2" fmla="*/ 38 w 53"/>
                <a:gd name="T3" fmla="*/ 4 h 18"/>
                <a:gd name="T4" fmla="*/ 44 w 53"/>
                <a:gd name="T5" fmla="*/ 8 h 18"/>
                <a:gd name="T6" fmla="*/ 51 w 53"/>
                <a:gd name="T7" fmla="*/ 15 h 18"/>
                <a:gd name="T8" fmla="*/ 53 w 53"/>
                <a:gd name="T9" fmla="*/ 18 h 18"/>
                <a:gd name="T10" fmla="*/ 51 w 53"/>
                <a:gd name="T11" fmla="*/ 18 h 18"/>
                <a:gd name="T12" fmla="*/ 44 w 53"/>
                <a:gd name="T13" fmla="*/ 18 h 18"/>
                <a:gd name="T14" fmla="*/ 29 w 53"/>
                <a:gd name="T15" fmla="*/ 18 h 18"/>
                <a:gd name="T16" fmla="*/ 13 w 53"/>
                <a:gd name="T17" fmla="*/ 17 h 18"/>
                <a:gd name="T18" fmla="*/ 6 w 53"/>
                <a:gd name="T19" fmla="*/ 16 h 18"/>
                <a:gd name="T20" fmla="*/ 4 w 53"/>
                <a:gd name="T21" fmla="*/ 15 h 18"/>
                <a:gd name="T22" fmla="*/ 1 w 53"/>
                <a:gd name="T23" fmla="*/ 13 h 18"/>
                <a:gd name="T24" fmla="*/ 0 w 53"/>
                <a:gd name="T25" fmla="*/ 13 h 18"/>
                <a:gd name="T26" fmla="*/ 0 w 53"/>
                <a:gd name="T27" fmla="*/ 11 h 18"/>
                <a:gd name="T28" fmla="*/ 0 w 53"/>
                <a:gd name="T29" fmla="*/ 9 h 18"/>
                <a:gd name="T30" fmla="*/ 0 w 53"/>
                <a:gd name="T31" fmla="*/ 7 h 18"/>
                <a:gd name="T32" fmla="*/ 8 w 53"/>
                <a:gd name="T33" fmla="*/ 7 h 18"/>
                <a:gd name="T34" fmla="*/ 15 w 53"/>
                <a:gd name="T35" fmla="*/ 5 h 18"/>
                <a:gd name="T36" fmla="*/ 21 w 53"/>
                <a:gd name="T37" fmla="*/ 4 h 18"/>
                <a:gd name="T38" fmla="*/ 25 w 53"/>
                <a:gd name="T39" fmla="*/ 1 h 18"/>
                <a:gd name="T40" fmla="*/ 29 w 53"/>
                <a:gd name="T41" fmla="*/ 0 h 18"/>
                <a:gd name="T42" fmla="*/ 30 w 53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18">
                  <a:moveTo>
                    <a:pt x="30" y="0"/>
                  </a:moveTo>
                  <a:lnTo>
                    <a:pt x="38" y="4"/>
                  </a:lnTo>
                  <a:lnTo>
                    <a:pt x="44" y="8"/>
                  </a:lnTo>
                  <a:lnTo>
                    <a:pt x="51" y="15"/>
                  </a:lnTo>
                  <a:lnTo>
                    <a:pt x="53" y="18"/>
                  </a:lnTo>
                  <a:lnTo>
                    <a:pt x="51" y="18"/>
                  </a:lnTo>
                  <a:lnTo>
                    <a:pt x="44" y="18"/>
                  </a:lnTo>
                  <a:lnTo>
                    <a:pt x="29" y="18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1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6" name="Freeform 281">
              <a:extLst>
                <a:ext uri="{FF2B5EF4-FFF2-40B4-BE49-F238E27FC236}">
                  <a16:creationId xmlns:a16="http://schemas.microsoft.com/office/drawing/2014/main" id="{9756C228-7DCF-6F34-531F-92C87C91D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1" y="2018"/>
              <a:ext cx="13" cy="5"/>
            </a:xfrm>
            <a:custGeom>
              <a:avLst/>
              <a:gdLst>
                <a:gd name="T0" fmla="*/ 30 w 53"/>
                <a:gd name="T1" fmla="*/ 0 h 18"/>
                <a:gd name="T2" fmla="*/ 38 w 53"/>
                <a:gd name="T3" fmla="*/ 4 h 18"/>
                <a:gd name="T4" fmla="*/ 44 w 53"/>
                <a:gd name="T5" fmla="*/ 8 h 18"/>
                <a:gd name="T6" fmla="*/ 51 w 53"/>
                <a:gd name="T7" fmla="*/ 15 h 18"/>
                <a:gd name="T8" fmla="*/ 53 w 53"/>
                <a:gd name="T9" fmla="*/ 18 h 18"/>
                <a:gd name="T10" fmla="*/ 51 w 53"/>
                <a:gd name="T11" fmla="*/ 18 h 18"/>
                <a:gd name="T12" fmla="*/ 44 w 53"/>
                <a:gd name="T13" fmla="*/ 18 h 18"/>
                <a:gd name="T14" fmla="*/ 29 w 53"/>
                <a:gd name="T15" fmla="*/ 18 h 18"/>
                <a:gd name="T16" fmla="*/ 13 w 53"/>
                <a:gd name="T17" fmla="*/ 17 h 18"/>
                <a:gd name="T18" fmla="*/ 6 w 53"/>
                <a:gd name="T19" fmla="*/ 16 h 18"/>
                <a:gd name="T20" fmla="*/ 4 w 53"/>
                <a:gd name="T21" fmla="*/ 15 h 18"/>
                <a:gd name="T22" fmla="*/ 1 w 53"/>
                <a:gd name="T23" fmla="*/ 13 h 18"/>
                <a:gd name="T24" fmla="*/ 0 w 53"/>
                <a:gd name="T25" fmla="*/ 13 h 18"/>
                <a:gd name="T26" fmla="*/ 0 w 53"/>
                <a:gd name="T27" fmla="*/ 11 h 18"/>
                <a:gd name="T28" fmla="*/ 0 w 53"/>
                <a:gd name="T29" fmla="*/ 9 h 18"/>
                <a:gd name="T30" fmla="*/ 0 w 53"/>
                <a:gd name="T31" fmla="*/ 7 h 18"/>
                <a:gd name="T32" fmla="*/ 8 w 53"/>
                <a:gd name="T33" fmla="*/ 7 h 18"/>
                <a:gd name="T34" fmla="*/ 15 w 53"/>
                <a:gd name="T35" fmla="*/ 5 h 18"/>
                <a:gd name="T36" fmla="*/ 21 w 53"/>
                <a:gd name="T37" fmla="*/ 4 h 18"/>
                <a:gd name="T38" fmla="*/ 25 w 53"/>
                <a:gd name="T39" fmla="*/ 1 h 18"/>
                <a:gd name="T40" fmla="*/ 29 w 53"/>
                <a:gd name="T41" fmla="*/ 0 h 18"/>
                <a:gd name="T42" fmla="*/ 30 w 53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18">
                  <a:moveTo>
                    <a:pt x="30" y="0"/>
                  </a:moveTo>
                  <a:lnTo>
                    <a:pt x="38" y="4"/>
                  </a:lnTo>
                  <a:lnTo>
                    <a:pt x="44" y="8"/>
                  </a:lnTo>
                  <a:lnTo>
                    <a:pt x="51" y="15"/>
                  </a:lnTo>
                  <a:lnTo>
                    <a:pt x="53" y="18"/>
                  </a:lnTo>
                  <a:lnTo>
                    <a:pt x="51" y="18"/>
                  </a:lnTo>
                  <a:lnTo>
                    <a:pt x="44" y="18"/>
                  </a:lnTo>
                  <a:lnTo>
                    <a:pt x="29" y="18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1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7" name="Freeform 282">
              <a:extLst>
                <a:ext uri="{FF2B5EF4-FFF2-40B4-BE49-F238E27FC236}">
                  <a16:creationId xmlns:a16="http://schemas.microsoft.com/office/drawing/2014/main" id="{1ACFCFF5-4874-0F94-5F83-9A301E72C2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" y="1957"/>
              <a:ext cx="4" cy="13"/>
            </a:xfrm>
            <a:custGeom>
              <a:avLst/>
              <a:gdLst>
                <a:gd name="T0" fmla="*/ 13 w 14"/>
                <a:gd name="T1" fmla="*/ 52 h 52"/>
                <a:gd name="T2" fmla="*/ 14 w 14"/>
                <a:gd name="T3" fmla="*/ 38 h 52"/>
                <a:gd name="T4" fmla="*/ 13 w 14"/>
                <a:gd name="T5" fmla="*/ 27 h 52"/>
                <a:gd name="T6" fmla="*/ 10 w 14"/>
                <a:gd name="T7" fmla="*/ 16 h 52"/>
                <a:gd name="T8" fmla="*/ 6 w 14"/>
                <a:gd name="T9" fmla="*/ 8 h 52"/>
                <a:gd name="T10" fmla="*/ 4 w 14"/>
                <a:gd name="T11" fmla="*/ 4 h 52"/>
                <a:gd name="T12" fmla="*/ 1 w 14"/>
                <a:gd name="T13" fmla="*/ 2 h 52"/>
                <a:gd name="T14" fmla="*/ 0 w 14"/>
                <a:gd name="T15" fmla="*/ 0 h 52"/>
                <a:gd name="T16" fmla="*/ 1 w 14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2">
                  <a:moveTo>
                    <a:pt x="13" y="52"/>
                  </a:moveTo>
                  <a:lnTo>
                    <a:pt x="14" y="38"/>
                  </a:lnTo>
                  <a:lnTo>
                    <a:pt x="13" y="27"/>
                  </a:lnTo>
                  <a:lnTo>
                    <a:pt x="10" y="16"/>
                  </a:lnTo>
                  <a:lnTo>
                    <a:pt x="6" y="8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8" name="Freeform 283">
              <a:extLst>
                <a:ext uri="{FF2B5EF4-FFF2-40B4-BE49-F238E27FC236}">
                  <a16:creationId xmlns:a16="http://schemas.microsoft.com/office/drawing/2014/main" id="{116FB966-C616-1C33-16F0-8F723C7031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5" y="1962"/>
              <a:ext cx="3" cy="13"/>
            </a:xfrm>
            <a:custGeom>
              <a:avLst/>
              <a:gdLst>
                <a:gd name="T0" fmla="*/ 0 w 12"/>
                <a:gd name="T1" fmla="*/ 52 h 52"/>
                <a:gd name="T2" fmla="*/ 0 w 12"/>
                <a:gd name="T3" fmla="*/ 39 h 52"/>
                <a:gd name="T4" fmla="*/ 0 w 12"/>
                <a:gd name="T5" fmla="*/ 27 h 52"/>
                <a:gd name="T6" fmla="*/ 3 w 12"/>
                <a:gd name="T7" fmla="*/ 18 h 52"/>
                <a:gd name="T8" fmla="*/ 5 w 12"/>
                <a:gd name="T9" fmla="*/ 9 h 52"/>
                <a:gd name="T10" fmla="*/ 9 w 12"/>
                <a:gd name="T11" fmla="*/ 5 h 52"/>
                <a:gd name="T12" fmla="*/ 12 w 12"/>
                <a:gd name="T13" fmla="*/ 1 h 52"/>
                <a:gd name="T14" fmla="*/ 12 w 12"/>
                <a:gd name="T15" fmla="*/ 0 h 52"/>
                <a:gd name="T16" fmla="*/ 12 w 12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2">
                  <a:moveTo>
                    <a:pt x="0" y="52"/>
                  </a:moveTo>
                  <a:lnTo>
                    <a:pt x="0" y="39"/>
                  </a:lnTo>
                  <a:lnTo>
                    <a:pt x="0" y="27"/>
                  </a:lnTo>
                  <a:lnTo>
                    <a:pt x="3" y="18"/>
                  </a:lnTo>
                  <a:lnTo>
                    <a:pt x="5" y="9"/>
                  </a:lnTo>
                  <a:lnTo>
                    <a:pt x="9" y="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9" name="Freeform 284">
              <a:extLst>
                <a:ext uri="{FF2B5EF4-FFF2-40B4-BE49-F238E27FC236}">
                  <a16:creationId xmlns:a16="http://schemas.microsoft.com/office/drawing/2014/main" id="{43764F51-D8C6-1710-157D-20493F790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1891"/>
              <a:ext cx="52" cy="50"/>
            </a:xfrm>
            <a:custGeom>
              <a:avLst/>
              <a:gdLst>
                <a:gd name="T0" fmla="*/ 76 w 208"/>
                <a:gd name="T1" fmla="*/ 6 h 202"/>
                <a:gd name="T2" fmla="*/ 82 w 208"/>
                <a:gd name="T3" fmla="*/ 16 h 202"/>
                <a:gd name="T4" fmla="*/ 84 w 208"/>
                <a:gd name="T5" fmla="*/ 26 h 202"/>
                <a:gd name="T6" fmla="*/ 84 w 208"/>
                <a:gd name="T7" fmla="*/ 37 h 202"/>
                <a:gd name="T8" fmla="*/ 89 w 208"/>
                <a:gd name="T9" fmla="*/ 37 h 202"/>
                <a:gd name="T10" fmla="*/ 92 w 208"/>
                <a:gd name="T11" fmla="*/ 27 h 202"/>
                <a:gd name="T12" fmla="*/ 89 w 208"/>
                <a:gd name="T13" fmla="*/ 17 h 202"/>
                <a:gd name="T14" fmla="*/ 85 w 208"/>
                <a:gd name="T15" fmla="*/ 8 h 202"/>
                <a:gd name="T16" fmla="*/ 126 w 208"/>
                <a:gd name="T17" fmla="*/ 33 h 202"/>
                <a:gd name="T18" fmla="*/ 137 w 208"/>
                <a:gd name="T19" fmla="*/ 44 h 202"/>
                <a:gd name="T20" fmla="*/ 145 w 208"/>
                <a:gd name="T21" fmla="*/ 55 h 202"/>
                <a:gd name="T22" fmla="*/ 153 w 208"/>
                <a:gd name="T23" fmla="*/ 77 h 202"/>
                <a:gd name="T24" fmla="*/ 161 w 208"/>
                <a:gd name="T25" fmla="*/ 92 h 202"/>
                <a:gd name="T26" fmla="*/ 170 w 208"/>
                <a:gd name="T27" fmla="*/ 103 h 202"/>
                <a:gd name="T28" fmla="*/ 181 w 208"/>
                <a:gd name="T29" fmla="*/ 118 h 202"/>
                <a:gd name="T30" fmla="*/ 190 w 208"/>
                <a:gd name="T31" fmla="*/ 136 h 202"/>
                <a:gd name="T32" fmla="*/ 199 w 208"/>
                <a:gd name="T33" fmla="*/ 154 h 202"/>
                <a:gd name="T34" fmla="*/ 202 w 208"/>
                <a:gd name="T35" fmla="*/ 169 h 202"/>
                <a:gd name="T36" fmla="*/ 200 w 208"/>
                <a:gd name="T37" fmla="*/ 179 h 202"/>
                <a:gd name="T38" fmla="*/ 200 w 208"/>
                <a:gd name="T39" fmla="*/ 190 h 202"/>
                <a:gd name="T40" fmla="*/ 208 w 208"/>
                <a:gd name="T41" fmla="*/ 200 h 202"/>
                <a:gd name="T42" fmla="*/ 191 w 208"/>
                <a:gd name="T43" fmla="*/ 202 h 202"/>
                <a:gd name="T44" fmla="*/ 173 w 208"/>
                <a:gd name="T45" fmla="*/ 198 h 202"/>
                <a:gd name="T46" fmla="*/ 153 w 208"/>
                <a:gd name="T47" fmla="*/ 192 h 202"/>
                <a:gd name="T48" fmla="*/ 135 w 208"/>
                <a:gd name="T49" fmla="*/ 190 h 202"/>
                <a:gd name="T50" fmla="*/ 111 w 208"/>
                <a:gd name="T51" fmla="*/ 183 h 202"/>
                <a:gd name="T52" fmla="*/ 89 w 208"/>
                <a:gd name="T53" fmla="*/ 174 h 202"/>
                <a:gd name="T54" fmla="*/ 71 w 208"/>
                <a:gd name="T55" fmla="*/ 164 h 202"/>
                <a:gd name="T56" fmla="*/ 55 w 208"/>
                <a:gd name="T57" fmla="*/ 151 h 202"/>
                <a:gd name="T58" fmla="*/ 41 w 208"/>
                <a:gd name="T59" fmla="*/ 116 h 202"/>
                <a:gd name="T60" fmla="*/ 17 w 208"/>
                <a:gd name="T61" fmla="*/ 86 h 202"/>
                <a:gd name="T62" fmla="*/ 0 w 208"/>
                <a:gd name="T63" fmla="*/ 56 h 202"/>
                <a:gd name="T64" fmla="*/ 8 w 208"/>
                <a:gd name="T65" fmla="*/ 22 h 202"/>
                <a:gd name="T66" fmla="*/ 24 w 208"/>
                <a:gd name="T67" fmla="*/ 14 h 202"/>
                <a:gd name="T68" fmla="*/ 38 w 208"/>
                <a:gd name="T69" fmla="*/ 5 h 202"/>
                <a:gd name="T70" fmla="*/ 52 w 208"/>
                <a:gd name="T71" fmla="*/ 0 h 202"/>
                <a:gd name="T72" fmla="*/ 68 w 208"/>
                <a:gd name="T7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202">
                  <a:moveTo>
                    <a:pt x="68" y="2"/>
                  </a:moveTo>
                  <a:lnTo>
                    <a:pt x="76" y="6"/>
                  </a:lnTo>
                  <a:lnTo>
                    <a:pt x="80" y="12"/>
                  </a:lnTo>
                  <a:lnTo>
                    <a:pt x="82" y="16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84" y="31"/>
                  </a:lnTo>
                  <a:lnTo>
                    <a:pt x="84" y="37"/>
                  </a:lnTo>
                  <a:lnTo>
                    <a:pt x="85" y="42"/>
                  </a:lnTo>
                  <a:lnTo>
                    <a:pt x="89" y="37"/>
                  </a:lnTo>
                  <a:lnTo>
                    <a:pt x="90" y="31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89" y="17"/>
                  </a:lnTo>
                  <a:lnTo>
                    <a:pt x="88" y="12"/>
                  </a:lnTo>
                  <a:lnTo>
                    <a:pt x="85" y="8"/>
                  </a:lnTo>
                  <a:lnTo>
                    <a:pt x="81" y="2"/>
                  </a:lnTo>
                  <a:lnTo>
                    <a:pt x="126" y="33"/>
                  </a:lnTo>
                  <a:lnTo>
                    <a:pt x="134" y="40"/>
                  </a:lnTo>
                  <a:lnTo>
                    <a:pt x="137" y="44"/>
                  </a:lnTo>
                  <a:lnTo>
                    <a:pt x="140" y="48"/>
                  </a:lnTo>
                  <a:lnTo>
                    <a:pt x="145" y="55"/>
                  </a:lnTo>
                  <a:lnTo>
                    <a:pt x="149" y="68"/>
                  </a:lnTo>
                  <a:lnTo>
                    <a:pt x="153" y="77"/>
                  </a:lnTo>
                  <a:lnTo>
                    <a:pt x="157" y="85"/>
                  </a:lnTo>
                  <a:lnTo>
                    <a:pt x="161" y="92"/>
                  </a:lnTo>
                  <a:lnTo>
                    <a:pt x="165" y="98"/>
                  </a:lnTo>
                  <a:lnTo>
                    <a:pt x="170" y="103"/>
                  </a:lnTo>
                  <a:lnTo>
                    <a:pt x="174" y="110"/>
                  </a:lnTo>
                  <a:lnTo>
                    <a:pt x="181" y="118"/>
                  </a:lnTo>
                  <a:lnTo>
                    <a:pt x="185" y="127"/>
                  </a:lnTo>
                  <a:lnTo>
                    <a:pt x="190" y="136"/>
                  </a:lnTo>
                  <a:lnTo>
                    <a:pt x="194" y="145"/>
                  </a:lnTo>
                  <a:lnTo>
                    <a:pt x="199" y="154"/>
                  </a:lnTo>
                  <a:lnTo>
                    <a:pt x="202" y="162"/>
                  </a:lnTo>
                  <a:lnTo>
                    <a:pt x="202" y="169"/>
                  </a:lnTo>
                  <a:lnTo>
                    <a:pt x="202" y="174"/>
                  </a:lnTo>
                  <a:lnTo>
                    <a:pt x="200" y="179"/>
                  </a:lnTo>
                  <a:lnTo>
                    <a:pt x="199" y="185"/>
                  </a:lnTo>
                  <a:lnTo>
                    <a:pt x="200" y="190"/>
                  </a:lnTo>
                  <a:lnTo>
                    <a:pt x="203" y="195"/>
                  </a:lnTo>
                  <a:lnTo>
                    <a:pt x="208" y="200"/>
                  </a:lnTo>
                  <a:lnTo>
                    <a:pt x="200" y="202"/>
                  </a:lnTo>
                  <a:lnTo>
                    <a:pt x="191" y="202"/>
                  </a:lnTo>
                  <a:lnTo>
                    <a:pt x="182" y="200"/>
                  </a:lnTo>
                  <a:lnTo>
                    <a:pt x="173" y="198"/>
                  </a:lnTo>
                  <a:lnTo>
                    <a:pt x="162" y="195"/>
                  </a:lnTo>
                  <a:lnTo>
                    <a:pt x="153" y="192"/>
                  </a:lnTo>
                  <a:lnTo>
                    <a:pt x="144" y="191"/>
                  </a:lnTo>
                  <a:lnTo>
                    <a:pt x="135" y="190"/>
                  </a:lnTo>
                  <a:lnTo>
                    <a:pt x="123" y="187"/>
                  </a:lnTo>
                  <a:lnTo>
                    <a:pt x="111" y="183"/>
                  </a:lnTo>
                  <a:lnTo>
                    <a:pt x="100" y="179"/>
                  </a:lnTo>
                  <a:lnTo>
                    <a:pt x="89" y="174"/>
                  </a:lnTo>
                  <a:lnTo>
                    <a:pt x="80" y="169"/>
                  </a:lnTo>
                  <a:lnTo>
                    <a:pt x="71" y="164"/>
                  </a:lnTo>
                  <a:lnTo>
                    <a:pt x="63" y="157"/>
                  </a:lnTo>
                  <a:lnTo>
                    <a:pt x="55" y="151"/>
                  </a:lnTo>
                  <a:lnTo>
                    <a:pt x="50" y="132"/>
                  </a:lnTo>
                  <a:lnTo>
                    <a:pt x="41" y="116"/>
                  </a:lnTo>
                  <a:lnTo>
                    <a:pt x="29" y="101"/>
                  </a:lnTo>
                  <a:lnTo>
                    <a:pt x="17" y="86"/>
                  </a:lnTo>
                  <a:lnTo>
                    <a:pt x="6" y="71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6" y="18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8" y="5"/>
                  </a:lnTo>
                  <a:lnTo>
                    <a:pt x="44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0" name="Freeform 285">
              <a:extLst>
                <a:ext uri="{FF2B5EF4-FFF2-40B4-BE49-F238E27FC236}">
                  <a16:creationId xmlns:a16="http://schemas.microsoft.com/office/drawing/2014/main" id="{6BEECEF0-47A9-7811-4443-0A78694B13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1891"/>
              <a:ext cx="52" cy="50"/>
            </a:xfrm>
            <a:custGeom>
              <a:avLst/>
              <a:gdLst>
                <a:gd name="T0" fmla="*/ 68 w 208"/>
                <a:gd name="T1" fmla="*/ 2 h 202"/>
                <a:gd name="T2" fmla="*/ 80 w 208"/>
                <a:gd name="T3" fmla="*/ 12 h 202"/>
                <a:gd name="T4" fmla="*/ 84 w 208"/>
                <a:gd name="T5" fmla="*/ 21 h 202"/>
                <a:gd name="T6" fmla="*/ 84 w 208"/>
                <a:gd name="T7" fmla="*/ 31 h 202"/>
                <a:gd name="T8" fmla="*/ 85 w 208"/>
                <a:gd name="T9" fmla="*/ 42 h 202"/>
                <a:gd name="T10" fmla="*/ 89 w 208"/>
                <a:gd name="T11" fmla="*/ 37 h 202"/>
                <a:gd name="T12" fmla="*/ 92 w 208"/>
                <a:gd name="T13" fmla="*/ 27 h 202"/>
                <a:gd name="T14" fmla="*/ 89 w 208"/>
                <a:gd name="T15" fmla="*/ 17 h 202"/>
                <a:gd name="T16" fmla="*/ 85 w 208"/>
                <a:gd name="T17" fmla="*/ 8 h 202"/>
                <a:gd name="T18" fmla="*/ 126 w 208"/>
                <a:gd name="T19" fmla="*/ 33 h 202"/>
                <a:gd name="T20" fmla="*/ 134 w 208"/>
                <a:gd name="T21" fmla="*/ 40 h 202"/>
                <a:gd name="T22" fmla="*/ 140 w 208"/>
                <a:gd name="T23" fmla="*/ 48 h 202"/>
                <a:gd name="T24" fmla="*/ 145 w 208"/>
                <a:gd name="T25" fmla="*/ 55 h 202"/>
                <a:gd name="T26" fmla="*/ 153 w 208"/>
                <a:gd name="T27" fmla="*/ 77 h 202"/>
                <a:gd name="T28" fmla="*/ 161 w 208"/>
                <a:gd name="T29" fmla="*/ 92 h 202"/>
                <a:gd name="T30" fmla="*/ 170 w 208"/>
                <a:gd name="T31" fmla="*/ 103 h 202"/>
                <a:gd name="T32" fmla="*/ 181 w 208"/>
                <a:gd name="T33" fmla="*/ 118 h 202"/>
                <a:gd name="T34" fmla="*/ 185 w 208"/>
                <a:gd name="T35" fmla="*/ 127 h 202"/>
                <a:gd name="T36" fmla="*/ 194 w 208"/>
                <a:gd name="T37" fmla="*/ 145 h 202"/>
                <a:gd name="T38" fmla="*/ 199 w 208"/>
                <a:gd name="T39" fmla="*/ 154 h 202"/>
                <a:gd name="T40" fmla="*/ 202 w 208"/>
                <a:gd name="T41" fmla="*/ 169 h 202"/>
                <a:gd name="T42" fmla="*/ 200 w 208"/>
                <a:gd name="T43" fmla="*/ 179 h 202"/>
                <a:gd name="T44" fmla="*/ 200 w 208"/>
                <a:gd name="T45" fmla="*/ 190 h 202"/>
                <a:gd name="T46" fmla="*/ 208 w 208"/>
                <a:gd name="T47" fmla="*/ 200 h 202"/>
                <a:gd name="T48" fmla="*/ 200 w 208"/>
                <a:gd name="T49" fmla="*/ 202 h 202"/>
                <a:gd name="T50" fmla="*/ 182 w 208"/>
                <a:gd name="T51" fmla="*/ 200 h 202"/>
                <a:gd name="T52" fmla="*/ 162 w 208"/>
                <a:gd name="T53" fmla="*/ 195 h 202"/>
                <a:gd name="T54" fmla="*/ 144 w 208"/>
                <a:gd name="T55" fmla="*/ 191 h 202"/>
                <a:gd name="T56" fmla="*/ 135 w 208"/>
                <a:gd name="T57" fmla="*/ 190 h 202"/>
                <a:gd name="T58" fmla="*/ 111 w 208"/>
                <a:gd name="T59" fmla="*/ 183 h 202"/>
                <a:gd name="T60" fmla="*/ 89 w 208"/>
                <a:gd name="T61" fmla="*/ 174 h 202"/>
                <a:gd name="T62" fmla="*/ 71 w 208"/>
                <a:gd name="T63" fmla="*/ 164 h 202"/>
                <a:gd name="T64" fmla="*/ 55 w 208"/>
                <a:gd name="T65" fmla="*/ 151 h 202"/>
                <a:gd name="T66" fmla="*/ 50 w 208"/>
                <a:gd name="T67" fmla="*/ 132 h 202"/>
                <a:gd name="T68" fmla="*/ 29 w 208"/>
                <a:gd name="T69" fmla="*/ 101 h 202"/>
                <a:gd name="T70" fmla="*/ 6 w 208"/>
                <a:gd name="T71" fmla="*/ 71 h 202"/>
                <a:gd name="T72" fmla="*/ 0 w 208"/>
                <a:gd name="T73" fmla="*/ 40 h 202"/>
                <a:gd name="T74" fmla="*/ 8 w 208"/>
                <a:gd name="T75" fmla="*/ 22 h 202"/>
                <a:gd name="T76" fmla="*/ 24 w 208"/>
                <a:gd name="T77" fmla="*/ 14 h 202"/>
                <a:gd name="T78" fmla="*/ 38 w 208"/>
                <a:gd name="T79" fmla="*/ 5 h 202"/>
                <a:gd name="T80" fmla="*/ 52 w 208"/>
                <a:gd name="T81" fmla="*/ 0 h 202"/>
                <a:gd name="T82" fmla="*/ 68 w 208"/>
                <a:gd name="T8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2">
                  <a:moveTo>
                    <a:pt x="68" y="2"/>
                  </a:moveTo>
                  <a:lnTo>
                    <a:pt x="68" y="2"/>
                  </a:lnTo>
                  <a:lnTo>
                    <a:pt x="76" y="6"/>
                  </a:lnTo>
                  <a:lnTo>
                    <a:pt x="80" y="12"/>
                  </a:lnTo>
                  <a:lnTo>
                    <a:pt x="82" y="16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84" y="31"/>
                  </a:lnTo>
                  <a:lnTo>
                    <a:pt x="84" y="37"/>
                  </a:lnTo>
                  <a:lnTo>
                    <a:pt x="85" y="42"/>
                  </a:lnTo>
                  <a:lnTo>
                    <a:pt x="89" y="37"/>
                  </a:lnTo>
                  <a:lnTo>
                    <a:pt x="90" y="31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89" y="17"/>
                  </a:lnTo>
                  <a:lnTo>
                    <a:pt x="88" y="12"/>
                  </a:lnTo>
                  <a:lnTo>
                    <a:pt x="85" y="8"/>
                  </a:lnTo>
                  <a:lnTo>
                    <a:pt x="81" y="2"/>
                  </a:lnTo>
                  <a:lnTo>
                    <a:pt x="126" y="33"/>
                  </a:lnTo>
                  <a:lnTo>
                    <a:pt x="134" y="40"/>
                  </a:lnTo>
                  <a:lnTo>
                    <a:pt x="137" y="44"/>
                  </a:lnTo>
                  <a:lnTo>
                    <a:pt x="140" y="48"/>
                  </a:lnTo>
                  <a:lnTo>
                    <a:pt x="145" y="55"/>
                  </a:lnTo>
                  <a:lnTo>
                    <a:pt x="149" y="68"/>
                  </a:lnTo>
                  <a:lnTo>
                    <a:pt x="153" y="77"/>
                  </a:lnTo>
                  <a:lnTo>
                    <a:pt x="157" y="85"/>
                  </a:lnTo>
                  <a:lnTo>
                    <a:pt x="161" y="92"/>
                  </a:lnTo>
                  <a:lnTo>
                    <a:pt x="165" y="98"/>
                  </a:lnTo>
                  <a:lnTo>
                    <a:pt x="170" y="103"/>
                  </a:lnTo>
                  <a:lnTo>
                    <a:pt x="174" y="110"/>
                  </a:lnTo>
                  <a:lnTo>
                    <a:pt x="181" y="118"/>
                  </a:lnTo>
                  <a:lnTo>
                    <a:pt x="185" y="127"/>
                  </a:lnTo>
                  <a:lnTo>
                    <a:pt x="190" y="136"/>
                  </a:lnTo>
                  <a:lnTo>
                    <a:pt x="194" y="145"/>
                  </a:lnTo>
                  <a:lnTo>
                    <a:pt x="199" y="154"/>
                  </a:lnTo>
                  <a:lnTo>
                    <a:pt x="202" y="162"/>
                  </a:lnTo>
                  <a:lnTo>
                    <a:pt x="202" y="169"/>
                  </a:lnTo>
                  <a:lnTo>
                    <a:pt x="202" y="174"/>
                  </a:lnTo>
                  <a:lnTo>
                    <a:pt x="200" y="179"/>
                  </a:lnTo>
                  <a:lnTo>
                    <a:pt x="199" y="185"/>
                  </a:lnTo>
                  <a:lnTo>
                    <a:pt x="200" y="190"/>
                  </a:lnTo>
                  <a:lnTo>
                    <a:pt x="203" y="195"/>
                  </a:lnTo>
                  <a:lnTo>
                    <a:pt x="208" y="200"/>
                  </a:lnTo>
                  <a:lnTo>
                    <a:pt x="200" y="202"/>
                  </a:lnTo>
                  <a:lnTo>
                    <a:pt x="191" y="202"/>
                  </a:lnTo>
                  <a:lnTo>
                    <a:pt x="182" y="200"/>
                  </a:lnTo>
                  <a:lnTo>
                    <a:pt x="173" y="198"/>
                  </a:lnTo>
                  <a:lnTo>
                    <a:pt x="162" y="195"/>
                  </a:lnTo>
                  <a:lnTo>
                    <a:pt x="153" y="192"/>
                  </a:lnTo>
                  <a:lnTo>
                    <a:pt x="144" y="191"/>
                  </a:lnTo>
                  <a:lnTo>
                    <a:pt x="135" y="190"/>
                  </a:lnTo>
                  <a:lnTo>
                    <a:pt x="123" y="187"/>
                  </a:lnTo>
                  <a:lnTo>
                    <a:pt x="111" y="183"/>
                  </a:lnTo>
                  <a:lnTo>
                    <a:pt x="100" y="179"/>
                  </a:lnTo>
                  <a:lnTo>
                    <a:pt x="89" y="174"/>
                  </a:lnTo>
                  <a:lnTo>
                    <a:pt x="80" y="169"/>
                  </a:lnTo>
                  <a:lnTo>
                    <a:pt x="71" y="164"/>
                  </a:lnTo>
                  <a:lnTo>
                    <a:pt x="63" y="157"/>
                  </a:lnTo>
                  <a:lnTo>
                    <a:pt x="55" y="151"/>
                  </a:lnTo>
                  <a:lnTo>
                    <a:pt x="50" y="132"/>
                  </a:lnTo>
                  <a:lnTo>
                    <a:pt x="41" y="116"/>
                  </a:lnTo>
                  <a:lnTo>
                    <a:pt x="29" y="101"/>
                  </a:lnTo>
                  <a:lnTo>
                    <a:pt x="17" y="86"/>
                  </a:lnTo>
                  <a:lnTo>
                    <a:pt x="6" y="71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6" y="18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8" y="5"/>
                  </a:lnTo>
                  <a:lnTo>
                    <a:pt x="44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1" name="Freeform 286">
              <a:extLst>
                <a:ext uri="{FF2B5EF4-FFF2-40B4-BE49-F238E27FC236}">
                  <a16:creationId xmlns:a16="http://schemas.microsoft.com/office/drawing/2014/main" id="{FC948D7A-0869-3C50-10F7-7EE22CD47D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" y="1904"/>
              <a:ext cx="10" cy="3"/>
            </a:xfrm>
            <a:custGeom>
              <a:avLst/>
              <a:gdLst>
                <a:gd name="T0" fmla="*/ 35 w 38"/>
                <a:gd name="T1" fmla="*/ 6 h 13"/>
                <a:gd name="T2" fmla="*/ 31 w 38"/>
                <a:gd name="T3" fmla="*/ 4 h 13"/>
                <a:gd name="T4" fmla="*/ 27 w 38"/>
                <a:gd name="T5" fmla="*/ 1 h 13"/>
                <a:gd name="T6" fmla="*/ 22 w 38"/>
                <a:gd name="T7" fmla="*/ 0 h 13"/>
                <a:gd name="T8" fmla="*/ 17 w 38"/>
                <a:gd name="T9" fmla="*/ 0 h 13"/>
                <a:gd name="T10" fmla="*/ 12 w 38"/>
                <a:gd name="T11" fmla="*/ 0 h 13"/>
                <a:gd name="T12" fmla="*/ 8 w 38"/>
                <a:gd name="T13" fmla="*/ 3 h 13"/>
                <a:gd name="T14" fmla="*/ 3 w 38"/>
                <a:gd name="T15" fmla="*/ 5 h 13"/>
                <a:gd name="T16" fmla="*/ 0 w 38"/>
                <a:gd name="T17" fmla="*/ 10 h 13"/>
                <a:gd name="T18" fmla="*/ 1 w 38"/>
                <a:gd name="T19" fmla="*/ 9 h 13"/>
                <a:gd name="T20" fmla="*/ 4 w 38"/>
                <a:gd name="T21" fmla="*/ 9 h 13"/>
                <a:gd name="T22" fmla="*/ 1 w 38"/>
                <a:gd name="T23" fmla="*/ 10 h 13"/>
                <a:gd name="T24" fmla="*/ 3 w 38"/>
                <a:gd name="T25" fmla="*/ 10 h 13"/>
                <a:gd name="T26" fmla="*/ 5 w 38"/>
                <a:gd name="T27" fmla="*/ 9 h 13"/>
                <a:gd name="T28" fmla="*/ 3 w 38"/>
                <a:gd name="T29" fmla="*/ 12 h 13"/>
                <a:gd name="T30" fmla="*/ 5 w 38"/>
                <a:gd name="T31" fmla="*/ 10 h 13"/>
                <a:gd name="T32" fmla="*/ 7 w 38"/>
                <a:gd name="T33" fmla="*/ 9 h 13"/>
                <a:gd name="T34" fmla="*/ 8 w 38"/>
                <a:gd name="T35" fmla="*/ 12 h 13"/>
                <a:gd name="T36" fmla="*/ 12 w 38"/>
                <a:gd name="T37" fmla="*/ 13 h 13"/>
                <a:gd name="T38" fmla="*/ 18 w 38"/>
                <a:gd name="T39" fmla="*/ 13 h 13"/>
                <a:gd name="T40" fmla="*/ 34 w 38"/>
                <a:gd name="T41" fmla="*/ 9 h 13"/>
                <a:gd name="T42" fmla="*/ 38 w 38"/>
                <a:gd name="T43" fmla="*/ 9 h 13"/>
                <a:gd name="T44" fmla="*/ 38 w 38"/>
                <a:gd name="T45" fmla="*/ 8 h 13"/>
                <a:gd name="T46" fmla="*/ 37 w 38"/>
                <a:gd name="T47" fmla="*/ 8 h 13"/>
                <a:gd name="T48" fmla="*/ 35 w 38"/>
                <a:gd name="T4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13">
                  <a:moveTo>
                    <a:pt x="35" y="6"/>
                  </a:moveTo>
                  <a:lnTo>
                    <a:pt x="31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1" y="9"/>
                  </a:lnTo>
                  <a:lnTo>
                    <a:pt x="4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2" name="Freeform 287">
              <a:extLst>
                <a:ext uri="{FF2B5EF4-FFF2-40B4-BE49-F238E27FC236}">
                  <a16:creationId xmlns:a16="http://schemas.microsoft.com/office/drawing/2014/main" id="{52F00371-D17D-CE15-3F78-9CACA46874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" y="1904"/>
              <a:ext cx="10" cy="3"/>
            </a:xfrm>
            <a:custGeom>
              <a:avLst/>
              <a:gdLst>
                <a:gd name="T0" fmla="*/ 35 w 38"/>
                <a:gd name="T1" fmla="*/ 6 h 13"/>
                <a:gd name="T2" fmla="*/ 31 w 38"/>
                <a:gd name="T3" fmla="*/ 4 h 13"/>
                <a:gd name="T4" fmla="*/ 27 w 38"/>
                <a:gd name="T5" fmla="*/ 1 h 13"/>
                <a:gd name="T6" fmla="*/ 22 w 38"/>
                <a:gd name="T7" fmla="*/ 0 h 13"/>
                <a:gd name="T8" fmla="*/ 17 w 38"/>
                <a:gd name="T9" fmla="*/ 0 h 13"/>
                <a:gd name="T10" fmla="*/ 12 w 38"/>
                <a:gd name="T11" fmla="*/ 0 h 13"/>
                <a:gd name="T12" fmla="*/ 8 w 38"/>
                <a:gd name="T13" fmla="*/ 3 h 13"/>
                <a:gd name="T14" fmla="*/ 3 w 38"/>
                <a:gd name="T15" fmla="*/ 5 h 13"/>
                <a:gd name="T16" fmla="*/ 0 w 38"/>
                <a:gd name="T17" fmla="*/ 10 h 13"/>
                <a:gd name="T18" fmla="*/ 1 w 38"/>
                <a:gd name="T19" fmla="*/ 9 h 13"/>
                <a:gd name="T20" fmla="*/ 4 w 38"/>
                <a:gd name="T21" fmla="*/ 9 h 13"/>
                <a:gd name="T22" fmla="*/ 1 w 38"/>
                <a:gd name="T23" fmla="*/ 10 h 13"/>
                <a:gd name="T24" fmla="*/ 3 w 38"/>
                <a:gd name="T25" fmla="*/ 10 h 13"/>
                <a:gd name="T26" fmla="*/ 5 w 38"/>
                <a:gd name="T27" fmla="*/ 9 h 13"/>
                <a:gd name="T28" fmla="*/ 3 w 38"/>
                <a:gd name="T29" fmla="*/ 12 h 13"/>
                <a:gd name="T30" fmla="*/ 5 w 38"/>
                <a:gd name="T31" fmla="*/ 10 h 13"/>
                <a:gd name="T32" fmla="*/ 7 w 38"/>
                <a:gd name="T33" fmla="*/ 9 h 13"/>
                <a:gd name="T34" fmla="*/ 8 w 38"/>
                <a:gd name="T35" fmla="*/ 12 h 13"/>
                <a:gd name="T36" fmla="*/ 12 w 38"/>
                <a:gd name="T37" fmla="*/ 13 h 13"/>
                <a:gd name="T38" fmla="*/ 18 w 38"/>
                <a:gd name="T39" fmla="*/ 13 h 13"/>
                <a:gd name="T40" fmla="*/ 34 w 38"/>
                <a:gd name="T41" fmla="*/ 9 h 13"/>
                <a:gd name="T42" fmla="*/ 38 w 38"/>
                <a:gd name="T43" fmla="*/ 9 h 13"/>
                <a:gd name="T44" fmla="*/ 38 w 38"/>
                <a:gd name="T45" fmla="*/ 8 h 13"/>
                <a:gd name="T46" fmla="*/ 37 w 38"/>
                <a:gd name="T47" fmla="*/ 8 h 13"/>
                <a:gd name="T48" fmla="*/ 35 w 38"/>
                <a:gd name="T4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13">
                  <a:moveTo>
                    <a:pt x="35" y="6"/>
                  </a:moveTo>
                  <a:lnTo>
                    <a:pt x="31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1" y="9"/>
                  </a:lnTo>
                  <a:lnTo>
                    <a:pt x="4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5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3" name="Freeform 288">
              <a:extLst>
                <a:ext uri="{FF2B5EF4-FFF2-40B4-BE49-F238E27FC236}">
                  <a16:creationId xmlns:a16="http://schemas.microsoft.com/office/drawing/2014/main" id="{B7B6FF99-0A61-21B5-AC8F-2CC7D01E1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1" y="2013"/>
              <a:ext cx="17" cy="5"/>
            </a:xfrm>
            <a:custGeom>
              <a:avLst/>
              <a:gdLst>
                <a:gd name="T0" fmla="*/ 38 w 67"/>
                <a:gd name="T1" fmla="*/ 0 h 21"/>
                <a:gd name="T2" fmla="*/ 46 w 67"/>
                <a:gd name="T3" fmla="*/ 4 h 21"/>
                <a:gd name="T4" fmla="*/ 55 w 67"/>
                <a:gd name="T5" fmla="*/ 10 h 21"/>
                <a:gd name="T6" fmla="*/ 62 w 67"/>
                <a:gd name="T7" fmla="*/ 15 h 21"/>
                <a:gd name="T8" fmla="*/ 64 w 67"/>
                <a:gd name="T9" fmla="*/ 16 h 21"/>
                <a:gd name="T10" fmla="*/ 67 w 67"/>
                <a:gd name="T11" fmla="*/ 19 h 21"/>
                <a:gd name="T12" fmla="*/ 60 w 67"/>
                <a:gd name="T13" fmla="*/ 20 h 21"/>
                <a:gd name="T14" fmla="*/ 51 w 67"/>
                <a:gd name="T15" fmla="*/ 21 h 21"/>
                <a:gd name="T16" fmla="*/ 32 w 67"/>
                <a:gd name="T17" fmla="*/ 21 h 21"/>
                <a:gd name="T18" fmla="*/ 22 w 67"/>
                <a:gd name="T19" fmla="*/ 21 h 21"/>
                <a:gd name="T20" fmla="*/ 15 w 67"/>
                <a:gd name="T21" fmla="*/ 20 h 21"/>
                <a:gd name="T22" fmla="*/ 8 w 67"/>
                <a:gd name="T23" fmla="*/ 20 h 21"/>
                <a:gd name="T24" fmla="*/ 4 w 67"/>
                <a:gd name="T25" fmla="*/ 18 h 21"/>
                <a:gd name="T26" fmla="*/ 0 w 67"/>
                <a:gd name="T27" fmla="*/ 15 h 21"/>
                <a:gd name="T28" fmla="*/ 0 w 67"/>
                <a:gd name="T29" fmla="*/ 14 h 21"/>
                <a:gd name="T30" fmla="*/ 0 w 67"/>
                <a:gd name="T31" fmla="*/ 11 h 21"/>
                <a:gd name="T32" fmla="*/ 3 w 67"/>
                <a:gd name="T33" fmla="*/ 8 h 21"/>
                <a:gd name="T34" fmla="*/ 3 w 67"/>
                <a:gd name="T35" fmla="*/ 4 h 21"/>
                <a:gd name="T36" fmla="*/ 8 w 67"/>
                <a:gd name="T37" fmla="*/ 6 h 21"/>
                <a:gd name="T38" fmla="*/ 13 w 67"/>
                <a:gd name="T39" fmla="*/ 6 h 21"/>
                <a:gd name="T40" fmla="*/ 24 w 67"/>
                <a:gd name="T41" fmla="*/ 4 h 21"/>
                <a:gd name="T42" fmla="*/ 30 w 67"/>
                <a:gd name="T43" fmla="*/ 3 h 21"/>
                <a:gd name="T44" fmla="*/ 34 w 67"/>
                <a:gd name="T45" fmla="*/ 2 h 21"/>
                <a:gd name="T46" fmla="*/ 38 w 67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21">
                  <a:moveTo>
                    <a:pt x="38" y="0"/>
                  </a:moveTo>
                  <a:lnTo>
                    <a:pt x="46" y="4"/>
                  </a:lnTo>
                  <a:lnTo>
                    <a:pt x="55" y="10"/>
                  </a:lnTo>
                  <a:lnTo>
                    <a:pt x="62" y="15"/>
                  </a:lnTo>
                  <a:lnTo>
                    <a:pt x="64" y="16"/>
                  </a:lnTo>
                  <a:lnTo>
                    <a:pt x="67" y="19"/>
                  </a:lnTo>
                  <a:lnTo>
                    <a:pt x="60" y="20"/>
                  </a:lnTo>
                  <a:lnTo>
                    <a:pt x="51" y="2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8" y="6"/>
                  </a:lnTo>
                  <a:lnTo>
                    <a:pt x="13" y="6"/>
                  </a:lnTo>
                  <a:lnTo>
                    <a:pt x="24" y="4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4" name="Freeform 289">
              <a:extLst>
                <a:ext uri="{FF2B5EF4-FFF2-40B4-BE49-F238E27FC236}">
                  <a16:creationId xmlns:a16="http://schemas.microsoft.com/office/drawing/2014/main" id="{C998BAE4-748E-F4CE-383E-91201177C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1" y="2013"/>
              <a:ext cx="17" cy="5"/>
            </a:xfrm>
            <a:custGeom>
              <a:avLst/>
              <a:gdLst>
                <a:gd name="T0" fmla="*/ 38 w 67"/>
                <a:gd name="T1" fmla="*/ 0 h 21"/>
                <a:gd name="T2" fmla="*/ 46 w 67"/>
                <a:gd name="T3" fmla="*/ 4 h 21"/>
                <a:gd name="T4" fmla="*/ 55 w 67"/>
                <a:gd name="T5" fmla="*/ 10 h 21"/>
                <a:gd name="T6" fmla="*/ 62 w 67"/>
                <a:gd name="T7" fmla="*/ 15 h 21"/>
                <a:gd name="T8" fmla="*/ 64 w 67"/>
                <a:gd name="T9" fmla="*/ 16 h 21"/>
                <a:gd name="T10" fmla="*/ 67 w 67"/>
                <a:gd name="T11" fmla="*/ 19 h 21"/>
                <a:gd name="T12" fmla="*/ 60 w 67"/>
                <a:gd name="T13" fmla="*/ 20 h 21"/>
                <a:gd name="T14" fmla="*/ 51 w 67"/>
                <a:gd name="T15" fmla="*/ 21 h 21"/>
                <a:gd name="T16" fmla="*/ 32 w 67"/>
                <a:gd name="T17" fmla="*/ 21 h 21"/>
                <a:gd name="T18" fmla="*/ 22 w 67"/>
                <a:gd name="T19" fmla="*/ 21 h 21"/>
                <a:gd name="T20" fmla="*/ 15 w 67"/>
                <a:gd name="T21" fmla="*/ 20 h 21"/>
                <a:gd name="T22" fmla="*/ 8 w 67"/>
                <a:gd name="T23" fmla="*/ 20 h 21"/>
                <a:gd name="T24" fmla="*/ 4 w 67"/>
                <a:gd name="T25" fmla="*/ 18 h 21"/>
                <a:gd name="T26" fmla="*/ 0 w 67"/>
                <a:gd name="T27" fmla="*/ 15 h 21"/>
                <a:gd name="T28" fmla="*/ 0 w 67"/>
                <a:gd name="T29" fmla="*/ 14 h 21"/>
                <a:gd name="T30" fmla="*/ 0 w 67"/>
                <a:gd name="T31" fmla="*/ 11 h 21"/>
                <a:gd name="T32" fmla="*/ 3 w 67"/>
                <a:gd name="T33" fmla="*/ 8 h 21"/>
                <a:gd name="T34" fmla="*/ 3 w 67"/>
                <a:gd name="T35" fmla="*/ 4 h 21"/>
                <a:gd name="T36" fmla="*/ 8 w 67"/>
                <a:gd name="T37" fmla="*/ 6 h 21"/>
                <a:gd name="T38" fmla="*/ 13 w 67"/>
                <a:gd name="T39" fmla="*/ 6 h 21"/>
                <a:gd name="T40" fmla="*/ 24 w 67"/>
                <a:gd name="T41" fmla="*/ 4 h 21"/>
                <a:gd name="T42" fmla="*/ 30 w 67"/>
                <a:gd name="T43" fmla="*/ 3 h 21"/>
                <a:gd name="T44" fmla="*/ 34 w 67"/>
                <a:gd name="T45" fmla="*/ 2 h 21"/>
                <a:gd name="T46" fmla="*/ 38 w 67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21">
                  <a:moveTo>
                    <a:pt x="38" y="0"/>
                  </a:moveTo>
                  <a:lnTo>
                    <a:pt x="46" y="4"/>
                  </a:lnTo>
                  <a:lnTo>
                    <a:pt x="55" y="10"/>
                  </a:lnTo>
                  <a:lnTo>
                    <a:pt x="62" y="15"/>
                  </a:lnTo>
                  <a:lnTo>
                    <a:pt x="64" y="16"/>
                  </a:lnTo>
                  <a:lnTo>
                    <a:pt x="67" y="19"/>
                  </a:lnTo>
                  <a:lnTo>
                    <a:pt x="60" y="20"/>
                  </a:lnTo>
                  <a:lnTo>
                    <a:pt x="51" y="2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8" y="6"/>
                  </a:lnTo>
                  <a:lnTo>
                    <a:pt x="13" y="6"/>
                  </a:lnTo>
                  <a:lnTo>
                    <a:pt x="24" y="4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5" name="Freeform 290">
              <a:extLst>
                <a:ext uri="{FF2B5EF4-FFF2-40B4-BE49-F238E27FC236}">
                  <a16:creationId xmlns:a16="http://schemas.microsoft.com/office/drawing/2014/main" id="{4776BCA5-2483-3EFD-1E65-32ACD1DD8A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9" y="1894"/>
              <a:ext cx="37" cy="66"/>
            </a:xfrm>
            <a:custGeom>
              <a:avLst/>
              <a:gdLst>
                <a:gd name="T0" fmla="*/ 138 w 148"/>
                <a:gd name="T1" fmla="*/ 114 h 263"/>
                <a:gd name="T2" fmla="*/ 117 w 148"/>
                <a:gd name="T3" fmla="*/ 121 h 263"/>
                <a:gd name="T4" fmla="*/ 100 w 148"/>
                <a:gd name="T5" fmla="*/ 132 h 263"/>
                <a:gd name="T6" fmla="*/ 83 w 148"/>
                <a:gd name="T7" fmla="*/ 145 h 263"/>
                <a:gd name="T8" fmla="*/ 70 w 148"/>
                <a:gd name="T9" fmla="*/ 161 h 263"/>
                <a:gd name="T10" fmla="*/ 59 w 148"/>
                <a:gd name="T11" fmla="*/ 179 h 263"/>
                <a:gd name="T12" fmla="*/ 50 w 148"/>
                <a:gd name="T13" fmla="*/ 203 h 263"/>
                <a:gd name="T14" fmla="*/ 42 w 148"/>
                <a:gd name="T15" fmla="*/ 230 h 263"/>
                <a:gd name="T16" fmla="*/ 38 w 148"/>
                <a:gd name="T17" fmla="*/ 263 h 263"/>
                <a:gd name="T18" fmla="*/ 37 w 148"/>
                <a:gd name="T19" fmla="*/ 250 h 263"/>
                <a:gd name="T20" fmla="*/ 35 w 148"/>
                <a:gd name="T21" fmla="*/ 235 h 263"/>
                <a:gd name="T22" fmla="*/ 34 w 148"/>
                <a:gd name="T23" fmla="*/ 222 h 263"/>
                <a:gd name="T24" fmla="*/ 32 w 148"/>
                <a:gd name="T25" fmla="*/ 211 h 263"/>
                <a:gd name="T26" fmla="*/ 29 w 148"/>
                <a:gd name="T27" fmla="*/ 197 h 263"/>
                <a:gd name="T28" fmla="*/ 26 w 148"/>
                <a:gd name="T29" fmla="*/ 186 h 263"/>
                <a:gd name="T30" fmla="*/ 24 w 148"/>
                <a:gd name="T31" fmla="*/ 173 h 263"/>
                <a:gd name="T32" fmla="*/ 21 w 148"/>
                <a:gd name="T33" fmla="*/ 159 h 263"/>
                <a:gd name="T34" fmla="*/ 20 w 148"/>
                <a:gd name="T35" fmla="*/ 146 h 263"/>
                <a:gd name="T36" fmla="*/ 20 w 148"/>
                <a:gd name="T37" fmla="*/ 133 h 263"/>
                <a:gd name="T38" fmla="*/ 20 w 148"/>
                <a:gd name="T39" fmla="*/ 119 h 263"/>
                <a:gd name="T40" fmla="*/ 21 w 148"/>
                <a:gd name="T41" fmla="*/ 104 h 263"/>
                <a:gd name="T42" fmla="*/ 22 w 148"/>
                <a:gd name="T43" fmla="*/ 89 h 263"/>
                <a:gd name="T44" fmla="*/ 26 w 148"/>
                <a:gd name="T45" fmla="*/ 73 h 263"/>
                <a:gd name="T46" fmla="*/ 33 w 148"/>
                <a:gd name="T47" fmla="*/ 56 h 263"/>
                <a:gd name="T48" fmla="*/ 39 w 148"/>
                <a:gd name="T49" fmla="*/ 38 h 263"/>
                <a:gd name="T50" fmla="*/ 35 w 148"/>
                <a:gd name="T51" fmla="*/ 42 h 263"/>
                <a:gd name="T52" fmla="*/ 32 w 148"/>
                <a:gd name="T53" fmla="*/ 47 h 263"/>
                <a:gd name="T54" fmla="*/ 29 w 148"/>
                <a:gd name="T55" fmla="*/ 52 h 263"/>
                <a:gd name="T56" fmla="*/ 26 w 148"/>
                <a:gd name="T57" fmla="*/ 57 h 263"/>
                <a:gd name="T58" fmla="*/ 24 w 148"/>
                <a:gd name="T59" fmla="*/ 63 h 263"/>
                <a:gd name="T60" fmla="*/ 21 w 148"/>
                <a:gd name="T61" fmla="*/ 69 h 263"/>
                <a:gd name="T62" fmla="*/ 18 w 148"/>
                <a:gd name="T63" fmla="*/ 77 h 263"/>
                <a:gd name="T64" fmla="*/ 17 w 148"/>
                <a:gd name="T65" fmla="*/ 83 h 263"/>
                <a:gd name="T66" fmla="*/ 13 w 148"/>
                <a:gd name="T67" fmla="*/ 98 h 263"/>
                <a:gd name="T68" fmla="*/ 9 w 148"/>
                <a:gd name="T69" fmla="*/ 98 h 263"/>
                <a:gd name="T70" fmla="*/ 5 w 148"/>
                <a:gd name="T71" fmla="*/ 91 h 263"/>
                <a:gd name="T72" fmla="*/ 0 w 148"/>
                <a:gd name="T73" fmla="*/ 89 h 263"/>
                <a:gd name="T74" fmla="*/ 3 w 148"/>
                <a:gd name="T75" fmla="*/ 77 h 263"/>
                <a:gd name="T76" fmla="*/ 7 w 148"/>
                <a:gd name="T77" fmla="*/ 66 h 263"/>
                <a:gd name="T78" fmla="*/ 11 w 148"/>
                <a:gd name="T79" fmla="*/ 56 h 263"/>
                <a:gd name="T80" fmla="*/ 16 w 148"/>
                <a:gd name="T81" fmla="*/ 47 h 263"/>
                <a:gd name="T82" fmla="*/ 21 w 148"/>
                <a:gd name="T83" fmla="*/ 38 h 263"/>
                <a:gd name="T84" fmla="*/ 29 w 148"/>
                <a:gd name="T85" fmla="*/ 30 h 263"/>
                <a:gd name="T86" fmla="*/ 35 w 148"/>
                <a:gd name="T87" fmla="*/ 23 h 263"/>
                <a:gd name="T88" fmla="*/ 45 w 148"/>
                <a:gd name="T89" fmla="*/ 17 h 263"/>
                <a:gd name="T90" fmla="*/ 58 w 148"/>
                <a:gd name="T91" fmla="*/ 13 h 263"/>
                <a:gd name="T92" fmla="*/ 71 w 148"/>
                <a:gd name="T93" fmla="*/ 9 h 263"/>
                <a:gd name="T94" fmla="*/ 84 w 148"/>
                <a:gd name="T95" fmla="*/ 5 h 263"/>
                <a:gd name="T96" fmla="*/ 97 w 148"/>
                <a:gd name="T97" fmla="*/ 4 h 263"/>
                <a:gd name="T98" fmla="*/ 110 w 148"/>
                <a:gd name="T99" fmla="*/ 1 h 263"/>
                <a:gd name="T100" fmla="*/ 122 w 148"/>
                <a:gd name="T101" fmla="*/ 1 h 263"/>
                <a:gd name="T102" fmla="*/ 135 w 148"/>
                <a:gd name="T103" fmla="*/ 0 h 263"/>
                <a:gd name="T104" fmla="*/ 148 w 148"/>
                <a:gd name="T105" fmla="*/ 0 h 263"/>
                <a:gd name="T106" fmla="*/ 136 w 148"/>
                <a:gd name="T107" fmla="*/ 17 h 263"/>
                <a:gd name="T108" fmla="*/ 130 w 148"/>
                <a:gd name="T109" fmla="*/ 31 h 263"/>
                <a:gd name="T110" fmla="*/ 130 w 148"/>
                <a:gd name="T111" fmla="*/ 45 h 263"/>
                <a:gd name="T112" fmla="*/ 131 w 148"/>
                <a:gd name="T113" fmla="*/ 59 h 263"/>
                <a:gd name="T114" fmla="*/ 135 w 148"/>
                <a:gd name="T115" fmla="*/ 72 h 263"/>
                <a:gd name="T116" fmla="*/ 138 w 148"/>
                <a:gd name="T117" fmla="*/ 85 h 263"/>
                <a:gd name="T118" fmla="*/ 139 w 148"/>
                <a:gd name="T119" fmla="*/ 99 h 263"/>
                <a:gd name="T120" fmla="*/ 138 w 148"/>
                <a:gd name="T121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263">
                  <a:moveTo>
                    <a:pt x="138" y="114"/>
                  </a:moveTo>
                  <a:lnTo>
                    <a:pt x="117" y="121"/>
                  </a:lnTo>
                  <a:lnTo>
                    <a:pt x="100" y="132"/>
                  </a:lnTo>
                  <a:lnTo>
                    <a:pt x="83" y="145"/>
                  </a:lnTo>
                  <a:lnTo>
                    <a:pt x="70" y="161"/>
                  </a:lnTo>
                  <a:lnTo>
                    <a:pt x="59" y="179"/>
                  </a:lnTo>
                  <a:lnTo>
                    <a:pt x="50" y="203"/>
                  </a:lnTo>
                  <a:lnTo>
                    <a:pt x="42" y="230"/>
                  </a:lnTo>
                  <a:lnTo>
                    <a:pt x="38" y="263"/>
                  </a:lnTo>
                  <a:lnTo>
                    <a:pt x="37" y="250"/>
                  </a:lnTo>
                  <a:lnTo>
                    <a:pt x="35" y="235"/>
                  </a:lnTo>
                  <a:lnTo>
                    <a:pt x="34" y="222"/>
                  </a:lnTo>
                  <a:lnTo>
                    <a:pt x="32" y="211"/>
                  </a:lnTo>
                  <a:lnTo>
                    <a:pt x="29" y="197"/>
                  </a:lnTo>
                  <a:lnTo>
                    <a:pt x="26" y="186"/>
                  </a:lnTo>
                  <a:lnTo>
                    <a:pt x="24" y="173"/>
                  </a:lnTo>
                  <a:lnTo>
                    <a:pt x="21" y="159"/>
                  </a:lnTo>
                  <a:lnTo>
                    <a:pt x="20" y="146"/>
                  </a:lnTo>
                  <a:lnTo>
                    <a:pt x="20" y="133"/>
                  </a:lnTo>
                  <a:lnTo>
                    <a:pt x="20" y="119"/>
                  </a:lnTo>
                  <a:lnTo>
                    <a:pt x="21" y="104"/>
                  </a:lnTo>
                  <a:lnTo>
                    <a:pt x="22" y="89"/>
                  </a:lnTo>
                  <a:lnTo>
                    <a:pt x="26" y="73"/>
                  </a:lnTo>
                  <a:lnTo>
                    <a:pt x="33" y="56"/>
                  </a:lnTo>
                  <a:lnTo>
                    <a:pt x="39" y="38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29" y="52"/>
                  </a:lnTo>
                  <a:lnTo>
                    <a:pt x="26" y="57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18" y="77"/>
                  </a:lnTo>
                  <a:lnTo>
                    <a:pt x="17" y="83"/>
                  </a:lnTo>
                  <a:lnTo>
                    <a:pt x="13" y="98"/>
                  </a:lnTo>
                  <a:lnTo>
                    <a:pt x="9" y="98"/>
                  </a:lnTo>
                  <a:lnTo>
                    <a:pt x="5" y="91"/>
                  </a:lnTo>
                  <a:lnTo>
                    <a:pt x="0" y="89"/>
                  </a:lnTo>
                  <a:lnTo>
                    <a:pt x="3" y="77"/>
                  </a:lnTo>
                  <a:lnTo>
                    <a:pt x="7" y="66"/>
                  </a:lnTo>
                  <a:lnTo>
                    <a:pt x="11" y="56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5" y="23"/>
                  </a:lnTo>
                  <a:lnTo>
                    <a:pt x="45" y="17"/>
                  </a:lnTo>
                  <a:lnTo>
                    <a:pt x="58" y="13"/>
                  </a:lnTo>
                  <a:lnTo>
                    <a:pt x="71" y="9"/>
                  </a:lnTo>
                  <a:lnTo>
                    <a:pt x="84" y="5"/>
                  </a:lnTo>
                  <a:lnTo>
                    <a:pt x="97" y="4"/>
                  </a:lnTo>
                  <a:lnTo>
                    <a:pt x="110" y="1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8" y="0"/>
                  </a:lnTo>
                  <a:lnTo>
                    <a:pt x="136" y="17"/>
                  </a:lnTo>
                  <a:lnTo>
                    <a:pt x="130" y="31"/>
                  </a:lnTo>
                  <a:lnTo>
                    <a:pt x="130" y="45"/>
                  </a:lnTo>
                  <a:lnTo>
                    <a:pt x="131" y="59"/>
                  </a:lnTo>
                  <a:lnTo>
                    <a:pt x="135" y="72"/>
                  </a:lnTo>
                  <a:lnTo>
                    <a:pt x="138" y="85"/>
                  </a:lnTo>
                  <a:lnTo>
                    <a:pt x="139" y="99"/>
                  </a:lnTo>
                  <a:lnTo>
                    <a:pt x="138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6" name="Freeform 291">
              <a:extLst>
                <a:ext uri="{FF2B5EF4-FFF2-40B4-BE49-F238E27FC236}">
                  <a16:creationId xmlns:a16="http://schemas.microsoft.com/office/drawing/2014/main" id="{5E54B600-2D49-CC6D-7D81-30316DF0C0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9" y="1894"/>
              <a:ext cx="37" cy="66"/>
            </a:xfrm>
            <a:custGeom>
              <a:avLst/>
              <a:gdLst>
                <a:gd name="T0" fmla="*/ 138 w 148"/>
                <a:gd name="T1" fmla="*/ 114 h 263"/>
                <a:gd name="T2" fmla="*/ 100 w 148"/>
                <a:gd name="T3" fmla="*/ 132 h 263"/>
                <a:gd name="T4" fmla="*/ 70 w 148"/>
                <a:gd name="T5" fmla="*/ 161 h 263"/>
                <a:gd name="T6" fmla="*/ 50 w 148"/>
                <a:gd name="T7" fmla="*/ 203 h 263"/>
                <a:gd name="T8" fmla="*/ 38 w 148"/>
                <a:gd name="T9" fmla="*/ 263 h 263"/>
                <a:gd name="T10" fmla="*/ 37 w 148"/>
                <a:gd name="T11" fmla="*/ 250 h 263"/>
                <a:gd name="T12" fmla="*/ 34 w 148"/>
                <a:gd name="T13" fmla="*/ 222 h 263"/>
                <a:gd name="T14" fmla="*/ 29 w 148"/>
                <a:gd name="T15" fmla="*/ 197 h 263"/>
                <a:gd name="T16" fmla="*/ 24 w 148"/>
                <a:gd name="T17" fmla="*/ 173 h 263"/>
                <a:gd name="T18" fmla="*/ 20 w 148"/>
                <a:gd name="T19" fmla="*/ 146 h 263"/>
                <a:gd name="T20" fmla="*/ 20 w 148"/>
                <a:gd name="T21" fmla="*/ 119 h 263"/>
                <a:gd name="T22" fmla="*/ 22 w 148"/>
                <a:gd name="T23" fmla="*/ 89 h 263"/>
                <a:gd name="T24" fmla="*/ 33 w 148"/>
                <a:gd name="T25" fmla="*/ 56 h 263"/>
                <a:gd name="T26" fmla="*/ 39 w 148"/>
                <a:gd name="T27" fmla="*/ 38 h 263"/>
                <a:gd name="T28" fmla="*/ 32 w 148"/>
                <a:gd name="T29" fmla="*/ 47 h 263"/>
                <a:gd name="T30" fmla="*/ 26 w 148"/>
                <a:gd name="T31" fmla="*/ 57 h 263"/>
                <a:gd name="T32" fmla="*/ 21 w 148"/>
                <a:gd name="T33" fmla="*/ 69 h 263"/>
                <a:gd name="T34" fmla="*/ 17 w 148"/>
                <a:gd name="T35" fmla="*/ 83 h 263"/>
                <a:gd name="T36" fmla="*/ 13 w 148"/>
                <a:gd name="T37" fmla="*/ 98 h 263"/>
                <a:gd name="T38" fmla="*/ 5 w 148"/>
                <a:gd name="T39" fmla="*/ 91 h 263"/>
                <a:gd name="T40" fmla="*/ 0 w 148"/>
                <a:gd name="T41" fmla="*/ 89 h 263"/>
                <a:gd name="T42" fmla="*/ 7 w 148"/>
                <a:gd name="T43" fmla="*/ 66 h 263"/>
                <a:gd name="T44" fmla="*/ 16 w 148"/>
                <a:gd name="T45" fmla="*/ 47 h 263"/>
                <a:gd name="T46" fmla="*/ 29 w 148"/>
                <a:gd name="T47" fmla="*/ 30 h 263"/>
                <a:gd name="T48" fmla="*/ 45 w 148"/>
                <a:gd name="T49" fmla="*/ 17 h 263"/>
                <a:gd name="T50" fmla="*/ 58 w 148"/>
                <a:gd name="T51" fmla="*/ 13 h 263"/>
                <a:gd name="T52" fmla="*/ 84 w 148"/>
                <a:gd name="T53" fmla="*/ 5 h 263"/>
                <a:gd name="T54" fmla="*/ 110 w 148"/>
                <a:gd name="T55" fmla="*/ 1 h 263"/>
                <a:gd name="T56" fmla="*/ 135 w 148"/>
                <a:gd name="T57" fmla="*/ 0 h 263"/>
                <a:gd name="T58" fmla="*/ 148 w 148"/>
                <a:gd name="T59" fmla="*/ 0 h 263"/>
                <a:gd name="T60" fmla="*/ 130 w 148"/>
                <a:gd name="T61" fmla="*/ 31 h 263"/>
                <a:gd name="T62" fmla="*/ 131 w 148"/>
                <a:gd name="T63" fmla="*/ 59 h 263"/>
                <a:gd name="T64" fmla="*/ 138 w 148"/>
                <a:gd name="T65" fmla="*/ 85 h 263"/>
                <a:gd name="T66" fmla="*/ 138 w 148"/>
                <a:gd name="T67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263">
                  <a:moveTo>
                    <a:pt x="138" y="114"/>
                  </a:moveTo>
                  <a:lnTo>
                    <a:pt x="138" y="114"/>
                  </a:lnTo>
                  <a:lnTo>
                    <a:pt x="117" y="121"/>
                  </a:lnTo>
                  <a:lnTo>
                    <a:pt x="100" y="132"/>
                  </a:lnTo>
                  <a:lnTo>
                    <a:pt x="83" y="145"/>
                  </a:lnTo>
                  <a:lnTo>
                    <a:pt x="70" y="161"/>
                  </a:lnTo>
                  <a:lnTo>
                    <a:pt x="59" y="179"/>
                  </a:lnTo>
                  <a:lnTo>
                    <a:pt x="50" y="203"/>
                  </a:lnTo>
                  <a:lnTo>
                    <a:pt x="42" y="230"/>
                  </a:lnTo>
                  <a:lnTo>
                    <a:pt x="38" y="263"/>
                  </a:lnTo>
                  <a:lnTo>
                    <a:pt x="37" y="250"/>
                  </a:lnTo>
                  <a:lnTo>
                    <a:pt x="35" y="235"/>
                  </a:lnTo>
                  <a:lnTo>
                    <a:pt x="34" y="222"/>
                  </a:lnTo>
                  <a:lnTo>
                    <a:pt x="32" y="211"/>
                  </a:lnTo>
                  <a:lnTo>
                    <a:pt x="29" y="197"/>
                  </a:lnTo>
                  <a:lnTo>
                    <a:pt x="26" y="186"/>
                  </a:lnTo>
                  <a:lnTo>
                    <a:pt x="24" y="173"/>
                  </a:lnTo>
                  <a:lnTo>
                    <a:pt x="21" y="159"/>
                  </a:lnTo>
                  <a:lnTo>
                    <a:pt x="20" y="146"/>
                  </a:lnTo>
                  <a:lnTo>
                    <a:pt x="20" y="133"/>
                  </a:lnTo>
                  <a:lnTo>
                    <a:pt x="20" y="119"/>
                  </a:lnTo>
                  <a:lnTo>
                    <a:pt x="21" y="104"/>
                  </a:lnTo>
                  <a:lnTo>
                    <a:pt x="22" y="89"/>
                  </a:lnTo>
                  <a:lnTo>
                    <a:pt x="26" y="73"/>
                  </a:lnTo>
                  <a:lnTo>
                    <a:pt x="33" y="56"/>
                  </a:lnTo>
                  <a:lnTo>
                    <a:pt x="39" y="38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29" y="52"/>
                  </a:lnTo>
                  <a:lnTo>
                    <a:pt x="26" y="57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18" y="77"/>
                  </a:lnTo>
                  <a:lnTo>
                    <a:pt x="17" y="83"/>
                  </a:lnTo>
                  <a:lnTo>
                    <a:pt x="13" y="98"/>
                  </a:lnTo>
                  <a:lnTo>
                    <a:pt x="9" y="98"/>
                  </a:lnTo>
                  <a:lnTo>
                    <a:pt x="5" y="91"/>
                  </a:lnTo>
                  <a:lnTo>
                    <a:pt x="0" y="89"/>
                  </a:lnTo>
                  <a:lnTo>
                    <a:pt x="3" y="77"/>
                  </a:lnTo>
                  <a:lnTo>
                    <a:pt x="7" y="66"/>
                  </a:lnTo>
                  <a:lnTo>
                    <a:pt x="11" y="56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5" y="23"/>
                  </a:lnTo>
                  <a:lnTo>
                    <a:pt x="45" y="17"/>
                  </a:lnTo>
                  <a:lnTo>
                    <a:pt x="58" y="13"/>
                  </a:lnTo>
                  <a:lnTo>
                    <a:pt x="71" y="9"/>
                  </a:lnTo>
                  <a:lnTo>
                    <a:pt x="84" y="5"/>
                  </a:lnTo>
                  <a:lnTo>
                    <a:pt x="97" y="4"/>
                  </a:lnTo>
                  <a:lnTo>
                    <a:pt x="110" y="1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8" y="0"/>
                  </a:lnTo>
                  <a:lnTo>
                    <a:pt x="136" y="17"/>
                  </a:lnTo>
                  <a:lnTo>
                    <a:pt x="130" y="31"/>
                  </a:lnTo>
                  <a:lnTo>
                    <a:pt x="130" y="45"/>
                  </a:lnTo>
                  <a:lnTo>
                    <a:pt x="131" y="59"/>
                  </a:lnTo>
                  <a:lnTo>
                    <a:pt x="135" y="72"/>
                  </a:lnTo>
                  <a:lnTo>
                    <a:pt x="138" y="85"/>
                  </a:lnTo>
                  <a:lnTo>
                    <a:pt x="139" y="99"/>
                  </a:lnTo>
                  <a:lnTo>
                    <a:pt x="138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7" name="Freeform 292">
              <a:extLst>
                <a:ext uri="{FF2B5EF4-FFF2-40B4-BE49-F238E27FC236}">
                  <a16:creationId xmlns:a16="http://schemas.microsoft.com/office/drawing/2014/main" id="{949C24BF-9C20-5976-BEB5-CE9C783B3A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" y="1930"/>
              <a:ext cx="57" cy="44"/>
            </a:xfrm>
            <a:custGeom>
              <a:avLst/>
              <a:gdLst>
                <a:gd name="T0" fmla="*/ 75 w 225"/>
                <a:gd name="T1" fmla="*/ 173 h 176"/>
                <a:gd name="T2" fmla="*/ 77 w 225"/>
                <a:gd name="T3" fmla="*/ 164 h 176"/>
                <a:gd name="T4" fmla="*/ 76 w 225"/>
                <a:gd name="T5" fmla="*/ 156 h 176"/>
                <a:gd name="T6" fmla="*/ 71 w 225"/>
                <a:gd name="T7" fmla="*/ 152 h 176"/>
                <a:gd name="T8" fmla="*/ 64 w 225"/>
                <a:gd name="T9" fmla="*/ 148 h 176"/>
                <a:gd name="T10" fmla="*/ 55 w 225"/>
                <a:gd name="T11" fmla="*/ 145 h 176"/>
                <a:gd name="T12" fmla="*/ 46 w 225"/>
                <a:gd name="T13" fmla="*/ 144 h 176"/>
                <a:gd name="T14" fmla="*/ 35 w 225"/>
                <a:gd name="T15" fmla="*/ 142 h 176"/>
                <a:gd name="T16" fmla="*/ 26 w 225"/>
                <a:gd name="T17" fmla="*/ 138 h 176"/>
                <a:gd name="T18" fmla="*/ 20 w 225"/>
                <a:gd name="T19" fmla="*/ 125 h 176"/>
                <a:gd name="T20" fmla="*/ 14 w 225"/>
                <a:gd name="T21" fmla="*/ 110 h 176"/>
                <a:gd name="T22" fmla="*/ 9 w 225"/>
                <a:gd name="T23" fmla="*/ 94 h 176"/>
                <a:gd name="T24" fmla="*/ 5 w 225"/>
                <a:gd name="T25" fmla="*/ 79 h 176"/>
                <a:gd name="T26" fmla="*/ 3 w 225"/>
                <a:gd name="T27" fmla="*/ 63 h 176"/>
                <a:gd name="T28" fmla="*/ 1 w 225"/>
                <a:gd name="T29" fmla="*/ 47 h 176"/>
                <a:gd name="T30" fmla="*/ 0 w 225"/>
                <a:gd name="T31" fmla="*/ 31 h 176"/>
                <a:gd name="T32" fmla="*/ 0 w 225"/>
                <a:gd name="T33" fmla="*/ 17 h 176"/>
                <a:gd name="T34" fmla="*/ 210 w 225"/>
                <a:gd name="T35" fmla="*/ 0 h 176"/>
                <a:gd name="T36" fmla="*/ 216 w 225"/>
                <a:gd name="T37" fmla="*/ 7 h 176"/>
                <a:gd name="T38" fmla="*/ 221 w 225"/>
                <a:gd name="T39" fmla="*/ 13 h 176"/>
                <a:gd name="T40" fmla="*/ 224 w 225"/>
                <a:gd name="T41" fmla="*/ 22 h 176"/>
                <a:gd name="T42" fmla="*/ 225 w 225"/>
                <a:gd name="T43" fmla="*/ 30 h 176"/>
                <a:gd name="T44" fmla="*/ 223 w 225"/>
                <a:gd name="T45" fmla="*/ 41 h 176"/>
                <a:gd name="T46" fmla="*/ 218 w 225"/>
                <a:gd name="T47" fmla="*/ 50 h 176"/>
                <a:gd name="T48" fmla="*/ 210 w 225"/>
                <a:gd name="T49" fmla="*/ 59 h 176"/>
                <a:gd name="T50" fmla="*/ 199 w 225"/>
                <a:gd name="T51" fmla="*/ 68 h 176"/>
                <a:gd name="T52" fmla="*/ 187 w 225"/>
                <a:gd name="T53" fmla="*/ 71 h 176"/>
                <a:gd name="T54" fmla="*/ 174 w 225"/>
                <a:gd name="T55" fmla="*/ 76 h 176"/>
                <a:gd name="T56" fmla="*/ 161 w 225"/>
                <a:gd name="T57" fmla="*/ 85 h 176"/>
                <a:gd name="T58" fmla="*/ 152 w 225"/>
                <a:gd name="T59" fmla="*/ 97 h 176"/>
                <a:gd name="T60" fmla="*/ 146 w 225"/>
                <a:gd name="T61" fmla="*/ 111 h 176"/>
                <a:gd name="T62" fmla="*/ 148 w 225"/>
                <a:gd name="T63" fmla="*/ 128 h 176"/>
                <a:gd name="T64" fmla="*/ 159 w 225"/>
                <a:gd name="T65" fmla="*/ 149 h 176"/>
                <a:gd name="T66" fmla="*/ 182 w 225"/>
                <a:gd name="T67" fmla="*/ 173 h 176"/>
                <a:gd name="T68" fmla="*/ 168 w 225"/>
                <a:gd name="T69" fmla="*/ 174 h 176"/>
                <a:gd name="T70" fmla="*/ 155 w 225"/>
                <a:gd name="T71" fmla="*/ 174 h 176"/>
                <a:gd name="T72" fmla="*/ 140 w 225"/>
                <a:gd name="T73" fmla="*/ 176 h 176"/>
                <a:gd name="T74" fmla="*/ 127 w 225"/>
                <a:gd name="T75" fmla="*/ 176 h 176"/>
                <a:gd name="T76" fmla="*/ 114 w 225"/>
                <a:gd name="T77" fmla="*/ 176 h 176"/>
                <a:gd name="T78" fmla="*/ 101 w 225"/>
                <a:gd name="T79" fmla="*/ 176 h 176"/>
                <a:gd name="T80" fmla="*/ 88 w 225"/>
                <a:gd name="T81" fmla="*/ 174 h 176"/>
                <a:gd name="T82" fmla="*/ 75 w 225"/>
                <a:gd name="T83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5" h="176">
                  <a:moveTo>
                    <a:pt x="75" y="173"/>
                  </a:moveTo>
                  <a:lnTo>
                    <a:pt x="77" y="164"/>
                  </a:lnTo>
                  <a:lnTo>
                    <a:pt x="76" y="156"/>
                  </a:lnTo>
                  <a:lnTo>
                    <a:pt x="71" y="152"/>
                  </a:lnTo>
                  <a:lnTo>
                    <a:pt x="64" y="148"/>
                  </a:lnTo>
                  <a:lnTo>
                    <a:pt x="55" y="145"/>
                  </a:lnTo>
                  <a:lnTo>
                    <a:pt x="46" y="144"/>
                  </a:lnTo>
                  <a:lnTo>
                    <a:pt x="35" y="142"/>
                  </a:lnTo>
                  <a:lnTo>
                    <a:pt x="26" y="138"/>
                  </a:lnTo>
                  <a:lnTo>
                    <a:pt x="20" y="125"/>
                  </a:lnTo>
                  <a:lnTo>
                    <a:pt x="14" y="110"/>
                  </a:lnTo>
                  <a:lnTo>
                    <a:pt x="9" y="94"/>
                  </a:lnTo>
                  <a:lnTo>
                    <a:pt x="5" y="79"/>
                  </a:lnTo>
                  <a:lnTo>
                    <a:pt x="3" y="63"/>
                  </a:lnTo>
                  <a:lnTo>
                    <a:pt x="1" y="47"/>
                  </a:lnTo>
                  <a:lnTo>
                    <a:pt x="0" y="31"/>
                  </a:lnTo>
                  <a:lnTo>
                    <a:pt x="0" y="17"/>
                  </a:lnTo>
                  <a:lnTo>
                    <a:pt x="210" y="0"/>
                  </a:lnTo>
                  <a:lnTo>
                    <a:pt x="216" y="7"/>
                  </a:lnTo>
                  <a:lnTo>
                    <a:pt x="221" y="13"/>
                  </a:lnTo>
                  <a:lnTo>
                    <a:pt x="224" y="22"/>
                  </a:lnTo>
                  <a:lnTo>
                    <a:pt x="225" y="30"/>
                  </a:lnTo>
                  <a:lnTo>
                    <a:pt x="223" y="41"/>
                  </a:lnTo>
                  <a:lnTo>
                    <a:pt x="218" y="50"/>
                  </a:lnTo>
                  <a:lnTo>
                    <a:pt x="210" y="59"/>
                  </a:lnTo>
                  <a:lnTo>
                    <a:pt x="199" y="68"/>
                  </a:lnTo>
                  <a:lnTo>
                    <a:pt x="187" y="71"/>
                  </a:lnTo>
                  <a:lnTo>
                    <a:pt x="174" y="76"/>
                  </a:lnTo>
                  <a:lnTo>
                    <a:pt x="161" y="85"/>
                  </a:lnTo>
                  <a:lnTo>
                    <a:pt x="152" y="97"/>
                  </a:lnTo>
                  <a:lnTo>
                    <a:pt x="146" y="111"/>
                  </a:lnTo>
                  <a:lnTo>
                    <a:pt x="148" y="128"/>
                  </a:lnTo>
                  <a:lnTo>
                    <a:pt x="159" y="149"/>
                  </a:lnTo>
                  <a:lnTo>
                    <a:pt x="182" y="173"/>
                  </a:lnTo>
                  <a:lnTo>
                    <a:pt x="168" y="174"/>
                  </a:lnTo>
                  <a:lnTo>
                    <a:pt x="155" y="174"/>
                  </a:lnTo>
                  <a:lnTo>
                    <a:pt x="140" y="176"/>
                  </a:lnTo>
                  <a:lnTo>
                    <a:pt x="127" y="176"/>
                  </a:lnTo>
                  <a:lnTo>
                    <a:pt x="114" y="176"/>
                  </a:lnTo>
                  <a:lnTo>
                    <a:pt x="101" y="176"/>
                  </a:lnTo>
                  <a:lnTo>
                    <a:pt x="88" y="174"/>
                  </a:lnTo>
                  <a:lnTo>
                    <a:pt x="75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8" name="Freeform 293">
              <a:extLst>
                <a:ext uri="{FF2B5EF4-FFF2-40B4-BE49-F238E27FC236}">
                  <a16:creationId xmlns:a16="http://schemas.microsoft.com/office/drawing/2014/main" id="{155F619E-9628-A27E-E7FA-7B5F115894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" y="1930"/>
              <a:ext cx="57" cy="44"/>
            </a:xfrm>
            <a:custGeom>
              <a:avLst/>
              <a:gdLst>
                <a:gd name="T0" fmla="*/ 75 w 225"/>
                <a:gd name="T1" fmla="*/ 173 h 176"/>
                <a:gd name="T2" fmla="*/ 75 w 225"/>
                <a:gd name="T3" fmla="*/ 173 h 176"/>
                <a:gd name="T4" fmla="*/ 77 w 225"/>
                <a:gd name="T5" fmla="*/ 164 h 176"/>
                <a:gd name="T6" fmla="*/ 76 w 225"/>
                <a:gd name="T7" fmla="*/ 156 h 176"/>
                <a:gd name="T8" fmla="*/ 71 w 225"/>
                <a:gd name="T9" fmla="*/ 152 h 176"/>
                <a:gd name="T10" fmla="*/ 64 w 225"/>
                <a:gd name="T11" fmla="*/ 148 h 176"/>
                <a:gd name="T12" fmla="*/ 55 w 225"/>
                <a:gd name="T13" fmla="*/ 145 h 176"/>
                <a:gd name="T14" fmla="*/ 46 w 225"/>
                <a:gd name="T15" fmla="*/ 144 h 176"/>
                <a:gd name="T16" fmla="*/ 35 w 225"/>
                <a:gd name="T17" fmla="*/ 142 h 176"/>
                <a:gd name="T18" fmla="*/ 26 w 225"/>
                <a:gd name="T19" fmla="*/ 138 h 176"/>
                <a:gd name="T20" fmla="*/ 26 w 225"/>
                <a:gd name="T21" fmla="*/ 138 h 176"/>
                <a:gd name="T22" fmla="*/ 20 w 225"/>
                <a:gd name="T23" fmla="*/ 125 h 176"/>
                <a:gd name="T24" fmla="*/ 14 w 225"/>
                <a:gd name="T25" fmla="*/ 110 h 176"/>
                <a:gd name="T26" fmla="*/ 9 w 225"/>
                <a:gd name="T27" fmla="*/ 94 h 176"/>
                <a:gd name="T28" fmla="*/ 5 w 225"/>
                <a:gd name="T29" fmla="*/ 79 h 176"/>
                <a:gd name="T30" fmla="*/ 3 w 225"/>
                <a:gd name="T31" fmla="*/ 63 h 176"/>
                <a:gd name="T32" fmla="*/ 1 w 225"/>
                <a:gd name="T33" fmla="*/ 47 h 176"/>
                <a:gd name="T34" fmla="*/ 0 w 225"/>
                <a:gd name="T35" fmla="*/ 31 h 176"/>
                <a:gd name="T36" fmla="*/ 0 w 225"/>
                <a:gd name="T37" fmla="*/ 17 h 176"/>
                <a:gd name="T38" fmla="*/ 210 w 225"/>
                <a:gd name="T39" fmla="*/ 0 h 176"/>
                <a:gd name="T40" fmla="*/ 210 w 225"/>
                <a:gd name="T41" fmla="*/ 0 h 176"/>
                <a:gd name="T42" fmla="*/ 216 w 225"/>
                <a:gd name="T43" fmla="*/ 7 h 176"/>
                <a:gd name="T44" fmla="*/ 221 w 225"/>
                <a:gd name="T45" fmla="*/ 13 h 176"/>
                <a:gd name="T46" fmla="*/ 224 w 225"/>
                <a:gd name="T47" fmla="*/ 22 h 176"/>
                <a:gd name="T48" fmla="*/ 225 w 225"/>
                <a:gd name="T49" fmla="*/ 30 h 176"/>
                <a:gd name="T50" fmla="*/ 223 w 225"/>
                <a:gd name="T51" fmla="*/ 41 h 176"/>
                <a:gd name="T52" fmla="*/ 218 w 225"/>
                <a:gd name="T53" fmla="*/ 50 h 176"/>
                <a:gd name="T54" fmla="*/ 210 w 225"/>
                <a:gd name="T55" fmla="*/ 59 h 176"/>
                <a:gd name="T56" fmla="*/ 199 w 225"/>
                <a:gd name="T57" fmla="*/ 68 h 176"/>
                <a:gd name="T58" fmla="*/ 199 w 225"/>
                <a:gd name="T59" fmla="*/ 68 h 176"/>
                <a:gd name="T60" fmla="*/ 187 w 225"/>
                <a:gd name="T61" fmla="*/ 71 h 176"/>
                <a:gd name="T62" fmla="*/ 174 w 225"/>
                <a:gd name="T63" fmla="*/ 76 h 176"/>
                <a:gd name="T64" fmla="*/ 161 w 225"/>
                <a:gd name="T65" fmla="*/ 85 h 176"/>
                <a:gd name="T66" fmla="*/ 152 w 225"/>
                <a:gd name="T67" fmla="*/ 97 h 176"/>
                <a:gd name="T68" fmla="*/ 146 w 225"/>
                <a:gd name="T69" fmla="*/ 111 h 176"/>
                <a:gd name="T70" fmla="*/ 148 w 225"/>
                <a:gd name="T71" fmla="*/ 128 h 176"/>
                <a:gd name="T72" fmla="*/ 159 w 225"/>
                <a:gd name="T73" fmla="*/ 149 h 176"/>
                <a:gd name="T74" fmla="*/ 182 w 225"/>
                <a:gd name="T75" fmla="*/ 173 h 176"/>
                <a:gd name="T76" fmla="*/ 182 w 225"/>
                <a:gd name="T77" fmla="*/ 173 h 176"/>
                <a:gd name="T78" fmla="*/ 168 w 225"/>
                <a:gd name="T79" fmla="*/ 174 h 176"/>
                <a:gd name="T80" fmla="*/ 155 w 225"/>
                <a:gd name="T81" fmla="*/ 174 h 176"/>
                <a:gd name="T82" fmla="*/ 140 w 225"/>
                <a:gd name="T83" fmla="*/ 176 h 176"/>
                <a:gd name="T84" fmla="*/ 127 w 225"/>
                <a:gd name="T85" fmla="*/ 176 h 176"/>
                <a:gd name="T86" fmla="*/ 114 w 225"/>
                <a:gd name="T87" fmla="*/ 176 h 176"/>
                <a:gd name="T88" fmla="*/ 101 w 225"/>
                <a:gd name="T89" fmla="*/ 176 h 176"/>
                <a:gd name="T90" fmla="*/ 88 w 225"/>
                <a:gd name="T91" fmla="*/ 174 h 176"/>
                <a:gd name="T92" fmla="*/ 75 w 225"/>
                <a:gd name="T93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5" h="176">
                  <a:moveTo>
                    <a:pt x="75" y="173"/>
                  </a:moveTo>
                  <a:lnTo>
                    <a:pt x="75" y="173"/>
                  </a:lnTo>
                  <a:lnTo>
                    <a:pt x="77" y="164"/>
                  </a:lnTo>
                  <a:lnTo>
                    <a:pt x="76" y="156"/>
                  </a:lnTo>
                  <a:lnTo>
                    <a:pt x="71" y="152"/>
                  </a:lnTo>
                  <a:lnTo>
                    <a:pt x="64" y="148"/>
                  </a:lnTo>
                  <a:lnTo>
                    <a:pt x="55" y="145"/>
                  </a:lnTo>
                  <a:lnTo>
                    <a:pt x="46" y="144"/>
                  </a:lnTo>
                  <a:lnTo>
                    <a:pt x="35" y="142"/>
                  </a:lnTo>
                  <a:lnTo>
                    <a:pt x="26" y="138"/>
                  </a:lnTo>
                  <a:lnTo>
                    <a:pt x="20" y="125"/>
                  </a:lnTo>
                  <a:lnTo>
                    <a:pt x="14" y="110"/>
                  </a:lnTo>
                  <a:lnTo>
                    <a:pt x="9" y="94"/>
                  </a:lnTo>
                  <a:lnTo>
                    <a:pt x="5" y="79"/>
                  </a:lnTo>
                  <a:lnTo>
                    <a:pt x="3" y="63"/>
                  </a:lnTo>
                  <a:lnTo>
                    <a:pt x="1" y="47"/>
                  </a:lnTo>
                  <a:lnTo>
                    <a:pt x="0" y="31"/>
                  </a:lnTo>
                  <a:lnTo>
                    <a:pt x="0" y="17"/>
                  </a:lnTo>
                  <a:lnTo>
                    <a:pt x="210" y="0"/>
                  </a:lnTo>
                  <a:lnTo>
                    <a:pt x="216" y="7"/>
                  </a:lnTo>
                  <a:lnTo>
                    <a:pt x="221" y="13"/>
                  </a:lnTo>
                  <a:lnTo>
                    <a:pt x="224" y="22"/>
                  </a:lnTo>
                  <a:lnTo>
                    <a:pt x="225" y="30"/>
                  </a:lnTo>
                  <a:lnTo>
                    <a:pt x="223" y="41"/>
                  </a:lnTo>
                  <a:lnTo>
                    <a:pt x="218" y="50"/>
                  </a:lnTo>
                  <a:lnTo>
                    <a:pt x="210" y="59"/>
                  </a:lnTo>
                  <a:lnTo>
                    <a:pt x="199" y="68"/>
                  </a:lnTo>
                  <a:lnTo>
                    <a:pt x="187" y="71"/>
                  </a:lnTo>
                  <a:lnTo>
                    <a:pt x="174" y="76"/>
                  </a:lnTo>
                  <a:lnTo>
                    <a:pt x="161" y="85"/>
                  </a:lnTo>
                  <a:lnTo>
                    <a:pt x="152" y="97"/>
                  </a:lnTo>
                  <a:lnTo>
                    <a:pt x="146" y="111"/>
                  </a:lnTo>
                  <a:lnTo>
                    <a:pt x="148" y="128"/>
                  </a:lnTo>
                  <a:lnTo>
                    <a:pt x="159" y="149"/>
                  </a:lnTo>
                  <a:lnTo>
                    <a:pt x="182" y="173"/>
                  </a:lnTo>
                  <a:lnTo>
                    <a:pt x="168" y="174"/>
                  </a:lnTo>
                  <a:lnTo>
                    <a:pt x="155" y="174"/>
                  </a:lnTo>
                  <a:lnTo>
                    <a:pt x="140" y="176"/>
                  </a:lnTo>
                  <a:lnTo>
                    <a:pt x="127" y="176"/>
                  </a:lnTo>
                  <a:lnTo>
                    <a:pt x="114" y="176"/>
                  </a:lnTo>
                  <a:lnTo>
                    <a:pt x="101" y="176"/>
                  </a:lnTo>
                  <a:lnTo>
                    <a:pt x="88" y="174"/>
                  </a:lnTo>
                  <a:lnTo>
                    <a:pt x="75" y="1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9" name="Freeform 294">
              <a:extLst>
                <a:ext uri="{FF2B5EF4-FFF2-40B4-BE49-F238E27FC236}">
                  <a16:creationId xmlns:a16="http://schemas.microsoft.com/office/drawing/2014/main" id="{3351B7AB-2B95-A3B3-06B8-86B9CCE4A0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6" y="1976"/>
              <a:ext cx="11" cy="44"/>
            </a:xfrm>
            <a:custGeom>
              <a:avLst/>
              <a:gdLst>
                <a:gd name="T0" fmla="*/ 21 w 46"/>
                <a:gd name="T1" fmla="*/ 176 h 176"/>
                <a:gd name="T2" fmla="*/ 26 w 46"/>
                <a:gd name="T3" fmla="*/ 168 h 176"/>
                <a:gd name="T4" fmla="*/ 35 w 46"/>
                <a:gd name="T5" fmla="*/ 164 h 176"/>
                <a:gd name="T6" fmla="*/ 42 w 46"/>
                <a:gd name="T7" fmla="*/ 161 h 176"/>
                <a:gd name="T8" fmla="*/ 43 w 46"/>
                <a:gd name="T9" fmla="*/ 153 h 176"/>
                <a:gd name="T10" fmla="*/ 40 w 46"/>
                <a:gd name="T11" fmla="*/ 147 h 176"/>
                <a:gd name="T12" fmla="*/ 38 w 46"/>
                <a:gd name="T13" fmla="*/ 139 h 176"/>
                <a:gd name="T14" fmla="*/ 36 w 46"/>
                <a:gd name="T15" fmla="*/ 130 h 176"/>
                <a:gd name="T16" fmla="*/ 36 w 46"/>
                <a:gd name="T17" fmla="*/ 121 h 176"/>
                <a:gd name="T18" fmla="*/ 35 w 46"/>
                <a:gd name="T19" fmla="*/ 110 h 176"/>
                <a:gd name="T20" fmla="*/ 35 w 46"/>
                <a:gd name="T21" fmla="*/ 100 h 176"/>
                <a:gd name="T22" fmla="*/ 35 w 46"/>
                <a:gd name="T23" fmla="*/ 88 h 176"/>
                <a:gd name="T24" fmla="*/ 36 w 46"/>
                <a:gd name="T25" fmla="*/ 75 h 176"/>
                <a:gd name="T26" fmla="*/ 40 w 46"/>
                <a:gd name="T27" fmla="*/ 70 h 176"/>
                <a:gd name="T28" fmla="*/ 44 w 46"/>
                <a:gd name="T29" fmla="*/ 62 h 176"/>
                <a:gd name="T30" fmla="*/ 46 w 46"/>
                <a:gd name="T31" fmla="*/ 53 h 176"/>
                <a:gd name="T32" fmla="*/ 44 w 46"/>
                <a:gd name="T33" fmla="*/ 39 h 176"/>
                <a:gd name="T34" fmla="*/ 33 w 46"/>
                <a:gd name="T35" fmla="*/ 43 h 176"/>
                <a:gd name="T36" fmla="*/ 27 w 46"/>
                <a:gd name="T37" fmla="*/ 38 h 176"/>
                <a:gd name="T38" fmla="*/ 27 w 46"/>
                <a:gd name="T39" fmla="*/ 28 h 176"/>
                <a:gd name="T40" fmla="*/ 31 w 46"/>
                <a:gd name="T41" fmla="*/ 18 h 176"/>
                <a:gd name="T42" fmla="*/ 30 w 46"/>
                <a:gd name="T43" fmla="*/ 5 h 176"/>
                <a:gd name="T44" fmla="*/ 23 w 46"/>
                <a:gd name="T45" fmla="*/ 0 h 176"/>
                <a:gd name="T46" fmla="*/ 14 w 46"/>
                <a:gd name="T47" fmla="*/ 3 h 176"/>
                <a:gd name="T48" fmla="*/ 8 w 46"/>
                <a:gd name="T49" fmla="*/ 11 h 176"/>
                <a:gd name="T50" fmla="*/ 4 w 46"/>
                <a:gd name="T51" fmla="*/ 17 h 176"/>
                <a:gd name="T52" fmla="*/ 1 w 46"/>
                <a:gd name="T53" fmla="*/ 25 h 176"/>
                <a:gd name="T54" fmla="*/ 0 w 46"/>
                <a:gd name="T55" fmla="*/ 32 h 176"/>
                <a:gd name="T56" fmla="*/ 0 w 46"/>
                <a:gd name="T57" fmla="*/ 39 h 176"/>
                <a:gd name="T58" fmla="*/ 0 w 46"/>
                <a:gd name="T59" fmla="*/ 47 h 176"/>
                <a:gd name="T60" fmla="*/ 0 w 46"/>
                <a:gd name="T61" fmla="*/ 55 h 176"/>
                <a:gd name="T62" fmla="*/ 1 w 46"/>
                <a:gd name="T63" fmla="*/ 63 h 176"/>
                <a:gd name="T64" fmla="*/ 2 w 46"/>
                <a:gd name="T65" fmla="*/ 72 h 176"/>
                <a:gd name="T66" fmla="*/ 13 w 46"/>
                <a:gd name="T67" fmla="*/ 155 h 176"/>
                <a:gd name="T68" fmla="*/ 13 w 46"/>
                <a:gd name="T69" fmla="*/ 160 h 176"/>
                <a:gd name="T70" fmla="*/ 15 w 46"/>
                <a:gd name="T71" fmla="*/ 167 h 176"/>
                <a:gd name="T72" fmla="*/ 18 w 46"/>
                <a:gd name="T73" fmla="*/ 172 h 176"/>
                <a:gd name="T74" fmla="*/ 21 w 46"/>
                <a:gd name="T7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176">
                  <a:moveTo>
                    <a:pt x="21" y="176"/>
                  </a:moveTo>
                  <a:lnTo>
                    <a:pt x="26" y="168"/>
                  </a:lnTo>
                  <a:lnTo>
                    <a:pt x="35" y="164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0" y="147"/>
                  </a:lnTo>
                  <a:lnTo>
                    <a:pt x="38" y="139"/>
                  </a:lnTo>
                  <a:lnTo>
                    <a:pt x="36" y="130"/>
                  </a:lnTo>
                  <a:lnTo>
                    <a:pt x="36" y="121"/>
                  </a:lnTo>
                  <a:lnTo>
                    <a:pt x="35" y="110"/>
                  </a:lnTo>
                  <a:lnTo>
                    <a:pt x="35" y="100"/>
                  </a:lnTo>
                  <a:lnTo>
                    <a:pt x="35" y="88"/>
                  </a:lnTo>
                  <a:lnTo>
                    <a:pt x="36" y="75"/>
                  </a:lnTo>
                  <a:lnTo>
                    <a:pt x="40" y="70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4" y="39"/>
                  </a:lnTo>
                  <a:lnTo>
                    <a:pt x="33" y="43"/>
                  </a:lnTo>
                  <a:lnTo>
                    <a:pt x="27" y="38"/>
                  </a:lnTo>
                  <a:lnTo>
                    <a:pt x="27" y="28"/>
                  </a:lnTo>
                  <a:lnTo>
                    <a:pt x="31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4" y="3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3"/>
                  </a:lnTo>
                  <a:lnTo>
                    <a:pt x="2" y="72"/>
                  </a:lnTo>
                  <a:lnTo>
                    <a:pt x="13" y="155"/>
                  </a:lnTo>
                  <a:lnTo>
                    <a:pt x="13" y="160"/>
                  </a:lnTo>
                  <a:lnTo>
                    <a:pt x="15" y="167"/>
                  </a:lnTo>
                  <a:lnTo>
                    <a:pt x="18" y="172"/>
                  </a:lnTo>
                  <a:lnTo>
                    <a:pt x="2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0" name="Freeform 295">
              <a:extLst>
                <a:ext uri="{FF2B5EF4-FFF2-40B4-BE49-F238E27FC236}">
                  <a16:creationId xmlns:a16="http://schemas.microsoft.com/office/drawing/2014/main" id="{F077830D-8FFE-9942-6971-7F1D610CB0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6" y="1976"/>
              <a:ext cx="11" cy="44"/>
            </a:xfrm>
            <a:custGeom>
              <a:avLst/>
              <a:gdLst>
                <a:gd name="T0" fmla="*/ 21 w 46"/>
                <a:gd name="T1" fmla="*/ 176 h 176"/>
                <a:gd name="T2" fmla="*/ 21 w 46"/>
                <a:gd name="T3" fmla="*/ 176 h 176"/>
                <a:gd name="T4" fmla="*/ 26 w 46"/>
                <a:gd name="T5" fmla="*/ 168 h 176"/>
                <a:gd name="T6" fmla="*/ 35 w 46"/>
                <a:gd name="T7" fmla="*/ 164 h 176"/>
                <a:gd name="T8" fmla="*/ 42 w 46"/>
                <a:gd name="T9" fmla="*/ 161 h 176"/>
                <a:gd name="T10" fmla="*/ 43 w 46"/>
                <a:gd name="T11" fmla="*/ 153 h 176"/>
                <a:gd name="T12" fmla="*/ 43 w 46"/>
                <a:gd name="T13" fmla="*/ 153 h 176"/>
                <a:gd name="T14" fmla="*/ 40 w 46"/>
                <a:gd name="T15" fmla="*/ 147 h 176"/>
                <a:gd name="T16" fmla="*/ 38 w 46"/>
                <a:gd name="T17" fmla="*/ 139 h 176"/>
                <a:gd name="T18" fmla="*/ 36 w 46"/>
                <a:gd name="T19" fmla="*/ 130 h 176"/>
                <a:gd name="T20" fmla="*/ 36 w 46"/>
                <a:gd name="T21" fmla="*/ 121 h 176"/>
                <a:gd name="T22" fmla="*/ 35 w 46"/>
                <a:gd name="T23" fmla="*/ 110 h 176"/>
                <a:gd name="T24" fmla="*/ 35 w 46"/>
                <a:gd name="T25" fmla="*/ 100 h 176"/>
                <a:gd name="T26" fmla="*/ 35 w 46"/>
                <a:gd name="T27" fmla="*/ 88 h 176"/>
                <a:gd name="T28" fmla="*/ 36 w 46"/>
                <a:gd name="T29" fmla="*/ 75 h 176"/>
                <a:gd name="T30" fmla="*/ 36 w 46"/>
                <a:gd name="T31" fmla="*/ 75 h 176"/>
                <a:gd name="T32" fmla="*/ 40 w 46"/>
                <a:gd name="T33" fmla="*/ 70 h 176"/>
                <a:gd name="T34" fmla="*/ 44 w 46"/>
                <a:gd name="T35" fmla="*/ 62 h 176"/>
                <a:gd name="T36" fmla="*/ 46 w 46"/>
                <a:gd name="T37" fmla="*/ 53 h 176"/>
                <a:gd name="T38" fmla="*/ 44 w 46"/>
                <a:gd name="T39" fmla="*/ 39 h 176"/>
                <a:gd name="T40" fmla="*/ 44 w 46"/>
                <a:gd name="T41" fmla="*/ 39 h 176"/>
                <a:gd name="T42" fmla="*/ 33 w 46"/>
                <a:gd name="T43" fmla="*/ 43 h 176"/>
                <a:gd name="T44" fmla="*/ 27 w 46"/>
                <a:gd name="T45" fmla="*/ 38 h 176"/>
                <a:gd name="T46" fmla="*/ 27 w 46"/>
                <a:gd name="T47" fmla="*/ 28 h 176"/>
                <a:gd name="T48" fmla="*/ 31 w 46"/>
                <a:gd name="T49" fmla="*/ 18 h 176"/>
                <a:gd name="T50" fmla="*/ 31 w 46"/>
                <a:gd name="T51" fmla="*/ 18 h 176"/>
                <a:gd name="T52" fmla="*/ 30 w 46"/>
                <a:gd name="T53" fmla="*/ 5 h 176"/>
                <a:gd name="T54" fmla="*/ 23 w 46"/>
                <a:gd name="T55" fmla="*/ 0 h 176"/>
                <a:gd name="T56" fmla="*/ 14 w 46"/>
                <a:gd name="T57" fmla="*/ 3 h 176"/>
                <a:gd name="T58" fmla="*/ 8 w 46"/>
                <a:gd name="T59" fmla="*/ 11 h 176"/>
                <a:gd name="T60" fmla="*/ 8 w 46"/>
                <a:gd name="T61" fmla="*/ 11 h 176"/>
                <a:gd name="T62" fmla="*/ 4 w 46"/>
                <a:gd name="T63" fmla="*/ 17 h 176"/>
                <a:gd name="T64" fmla="*/ 1 w 46"/>
                <a:gd name="T65" fmla="*/ 25 h 176"/>
                <a:gd name="T66" fmla="*/ 0 w 46"/>
                <a:gd name="T67" fmla="*/ 32 h 176"/>
                <a:gd name="T68" fmla="*/ 0 w 46"/>
                <a:gd name="T69" fmla="*/ 39 h 176"/>
                <a:gd name="T70" fmla="*/ 0 w 46"/>
                <a:gd name="T71" fmla="*/ 47 h 176"/>
                <a:gd name="T72" fmla="*/ 0 w 46"/>
                <a:gd name="T73" fmla="*/ 55 h 176"/>
                <a:gd name="T74" fmla="*/ 1 w 46"/>
                <a:gd name="T75" fmla="*/ 63 h 176"/>
                <a:gd name="T76" fmla="*/ 2 w 46"/>
                <a:gd name="T77" fmla="*/ 72 h 176"/>
                <a:gd name="T78" fmla="*/ 13 w 46"/>
                <a:gd name="T79" fmla="*/ 155 h 176"/>
                <a:gd name="T80" fmla="*/ 13 w 46"/>
                <a:gd name="T81" fmla="*/ 155 h 176"/>
                <a:gd name="T82" fmla="*/ 13 w 46"/>
                <a:gd name="T83" fmla="*/ 160 h 176"/>
                <a:gd name="T84" fmla="*/ 15 w 46"/>
                <a:gd name="T85" fmla="*/ 167 h 176"/>
                <a:gd name="T86" fmla="*/ 18 w 46"/>
                <a:gd name="T87" fmla="*/ 172 h 176"/>
                <a:gd name="T88" fmla="*/ 21 w 46"/>
                <a:gd name="T8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176">
                  <a:moveTo>
                    <a:pt x="21" y="176"/>
                  </a:moveTo>
                  <a:lnTo>
                    <a:pt x="21" y="176"/>
                  </a:lnTo>
                  <a:lnTo>
                    <a:pt x="26" y="168"/>
                  </a:lnTo>
                  <a:lnTo>
                    <a:pt x="35" y="164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0" y="147"/>
                  </a:lnTo>
                  <a:lnTo>
                    <a:pt x="38" y="139"/>
                  </a:lnTo>
                  <a:lnTo>
                    <a:pt x="36" y="130"/>
                  </a:lnTo>
                  <a:lnTo>
                    <a:pt x="36" y="121"/>
                  </a:lnTo>
                  <a:lnTo>
                    <a:pt x="35" y="110"/>
                  </a:lnTo>
                  <a:lnTo>
                    <a:pt x="35" y="100"/>
                  </a:lnTo>
                  <a:lnTo>
                    <a:pt x="35" y="88"/>
                  </a:lnTo>
                  <a:lnTo>
                    <a:pt x="36" y="75"/>
                  </a:lnTo>
                  <a:lnTo>
                    <a:pt x="40" y="70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4" y="39"/>
                  </a:lnTo>
                  <a:lnTo>
                    <a:pt x="33" y="43"/>
                  </a:lnTo>
                  <a:lnTo>
                    <a:pt x="27" y="38"/>
                  </a:lnTo>
                  <a:lnTo>
                    <a:pt x="27" y="28"/>
                  </a:lnTo>
                  <a:lnTo>
                    <a:pt x="31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4" y="3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3"/>
                  </a:lnTo>
                  <a:lnTo>
                    <a:pt x="2" y="72"/>
                  </a:lnTo>
                  <a:lnTo>
                    <a:pt x="13" y="155"/>
                  </a:lnTo>
                  <a:lnTo>
                    <a:pt x="13" y="160"/>
                  </a:lnTo>
                  <a:lnTo>
                    <a:pt x="15" y="167"/>
                  </a:lnTo>
                  <a:lnTo>
                    <a:pt x="18" y="172"/>
                  </a:lnTo>
                  <a:lnTo>
                    <a:pt x="21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1" name="Freeform 296">
              <a:extLst>
                <a:ext uri="{FF2B5EF4-FFF2-40B4-BE49-F238E27FC236}">
                  <a16:creationId xmlns:a16="http://schemas.microsoft.com/office/drawing/2014/main" id="{3B49E6FF-721F-5620-5FD7-1BD879F2B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" y="1841"/>
              <a:ext cx="141" cy="28"/>
            </a:xfrm>
            <a:custGeom>
              <a:avLst/>
              <a:gdLst>
                <a:gd name="T0" fmla="*/ 0 w 565"/>
                <a:gd name="T1" fmla="*/ 113 h 113"/>
                <a:gd name="T2" fmla="*/ 0 w 565"/>
                <a:gd name="T3" fmla="*/ 113 h 113"/>
                <a:gd name="T4" fmla="*/ 35 w 565"/>
                <a:gd name="T5" fmla="*/ 108 h 113"/>
                <a:gd name="T6" fmla="*/ 72 w 565"/>
                <a:gd name="T7" fmla="*/ 104 h 113"/>
                <a:gd name="T8" fmla="*/ 110 w 565"/>
                <a:gd name="T9" fmla="*/ 101 h 113"/>
                <a:gd name="T10" fmla="*/ 147 w 565"/>
                <a:gd name="T11" fmla="*/ 99 h 113"/>
                <a:gd name="T12" fmla="*/ 186 w 565"/>
                <a:gd name="T13" fmla="*/ 97 h 113"/>
                <a:gd name="T14" fmla="*/ 224 w 565"/>
                <a:gd name="T15" fmla="*/ 96 h 113"/>
                <a:gd name="T16" fmla="*/ 262 w 565"/>
                <a:gd name="T17" fmla="*/ 95 h 113"/>
                <a:gd name="T18" fmla="*/ 300 w 565"/>
                <a:gd name="T19" fmla="*/ 92 h 113"/>
                <a:gd name="T20" fmla="*/ 338 w 565"/>
                <a:gd name="T21" fmla="*/ 88 h 113"/>
                <a:gd name="T22" fmla="*/ 375 w 565"/>
                <a:gd name="T23" fmla="*/ 84 h 113"/>
                <a:gd name="T24" fmla="*/ 410 w 565"/>
                <a:gd name="T25" fmla="*/ 76 h 113"/>
                <a:gd name="T26" fmla="*/ 444 w 565"/>
                <a:gd name="T27" fmla="*/ 67 h 113"/>
                <a:gd name="T28" fmla="*/ 477 w 565"/>
                <a:gd name="T29" fmla="*/ 55 h 113"/>
                <a:gd name="T30" fmla="*/ 508 w 565"/>
                <a:gd name="T31" fmla="*/ 41 h 113"/>
                <a:gd name="T32" fmla="*/ 537 w 565"/>
                <a:gd name="T33" fmla="*/ 23 h 113"/>
                <a:gd name="T34" fmla="*/ 565 w 565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5" h="113">
                  <a:moveTo>
                    <a:pt x="0" y="113"/>
                  </a:moveTo>
                  <a:lnTo>
                    <a:pt x="0" y="113"/>
                  </a:lnTo>
                  <a:lnTo>
                    <a:pt x="35" y="108"/>
                  </a:lnTo>
                  <a:lnTo>
                    <a:pt x="72" y="104"/>
                  </a:lnTo>
                  <a:lnTo>
                    <a:pt x="110" y="101"/>
                  </a:lnTo>
                  <a:lnTo>
                    <a:pt x="147" y="99"/>
                  </a:lnTo>
                  <a:lnTo>
                    <a:pt x="186" y="97"/>
                  </a:lnTo>
                  <a:lnTo>
                    <a:pt x="224" y="96"/>
                  </a:lnTo>
                  <a:lnTo>
                    <a:pt x="262" y="95"/>
                  </a:lnTo>
                  <a:lnTo>
                    <a:pt x="300" y="92"/>
                  </a:lnTo>
                  <a:lnTo>
                    <a:pt x="338" y="88"/>
                  </a:lnTo>
                  <a:lnTo>
                    <a:pt x="375" y="84"/>
                  </a:lnTo>
                  <a:lnTo>
                    <a:pt x="410" y="76"/>
                  </a:lnTo>
                  <a:lnTo>
                    <a:pt x="444" y="67"/>
                  </a:lnTo>
                  <a:lnTo>
                    <a:pt x="477" y="55"/>
                  </a:lnTo>
                  <a:lnTo>
                    <a:pt x="508" y="41"/>
                  </a:lnTo>
                  <a:lnTo>
                    <a:pt x="537" y="23"/>
                  </a:lnTo>
                  <a:lnTo>
                    <a:pt x="5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2" name="Freeform 297">
              <a:extLst>
                <a:ext uri="{FF2B5EF4-FFF2-40B4-BE49-F238E27FC236}">
                  <a16:creationId xmlns:a16="http://schemas.microsoft.com/office/drawing/2014/main" id="{00A58C6B-CCCC-F58D-FDCB-8291351951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1841"/>
              <a:ext cx="150" cy="28"/>
            </a:xfrm>
            <a:custGeom>
              <a:avLst/>
              <a:gdLst>
                <a:gd name="T0" fmla="*/ 598 w 598"/>
                <a:gd name="T1" fmla="*/ 113 h 113"/>
                <a:gd name="T2" fmla="*/ 598 w 598"/>
                <a:gd name="T3" fmla="*/ 113 h 113"/>
                <a:gd name="T4" fmla="*/ 560 w 598"/>
                <a:gd name="T5" fmla="*/ 108 h 113"/>
                <a:gd name="T6" fmla="*/ 522 w 598"/>
                <a:gd name="T7" fmla="*/ 104 h 113"/>
                <a:gd name="T8" fmla="*/ 482 w 598"/>
                <a:gd name="T9" fmla="*/ 101 h 113"/>
                <a:gd name="T10" fmla="*/ 442 w 598"/>
                <a:gd name="T11" fmla="*/ 99 h 113"/>
                <a:gd name="T12" fmla="*/ 402 w 598"/>
                <a:gd name="T13" fmla="*/ 97 h 113"/>
                <a:gd name="T14" fmla="*/ 361 w 598"/>
                <a:gd name="T15" fmla="*/ 96 h 113"/>
                <a:gd name="T16" fmla="*/ 321 w 598"/>
                <a:gd name="T17" fmla="*/ 95 h 113"/>
                <a:gd name="T18" fmla="*/ 280 w 598"/>
                <a:gd name="T19" fmla="*/ 92 h 113"/>
                <a:gd name="T20" fmla="*/ 241 w 598"/>
                <a:gd name="T21" fmla="*/ 88 h 113"/>
                <a:gd name="T22" fmla="*/ 201 w 598"/>
                <a:gd name="T23" fmla="*/ 84 h 113"/>
                <a:gd name="T24" fmla="*/ 163 w 598"/>
                <a:gd name="T25" fmla="*/ 76 h 113"/>
                <a:gd name="T26" fmla="*/ 127 w 598"/>
                <a:gd name="T27" fmla="*/ 67 h 113"/>
                <a:gd name="T28" fmla="*/ 93 w 598"/>
                <a:gd name="T29" fmla="*/ 55 h 113"/>
                <a:gd name="T30" fmla="*/ 60 w 598"/>
                <a:gd name="T31" fmla="*/ 41 h 113"/>
                <a:gd name="T32" fmla="*/ 28 w 598"/>
                <a:gd name="T33" fmla="*/ 23 h 113"/>
                <a:gd name="T34" fmla="*/ 0 w 598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113">
                  <a:moveTo>
                    <a:pt x="598" y="113"/>
                  </a:moveTo>
                  <a:lnTo>
                    <a:pt x="598" y="113"/>
                  </a:lnTo>
                  <a:lnTo>
                    <a:pt x="560" y="108"/>
                  </a:lnTo>
                  <a:lnTo>
                    <a:pt x="522" y="104"/>
                  </a:lnTo>
                  <a:lnTo>
                    <a:pt x="482" y="101"/>
                  </a:lnTo>
                  <a:lnTo>
                    <a:pt x="442" y="99"/>
                  </a:lnTo>
                  <a:lnTo>
                    <a:pt x="402" y="97"/>
                  </a:lnTo>
                  <a:lnTo>
                    <a:pt x="361" y="96"/>
                  </a:lnTo>
                  <a:lnTo>
                    <a:pt x="321" y="95"/>
                  </a:lnTo>
                  <a:lnTo>
                    <a:pt x="280" y="92"/>
                  </a:lnTo>
                  <a:lnTo>
                    <a:pt x="241" y="88"/>
                  </a:lnTo>
                  <a:lnTo>
                    <a:pt x="201" y="84"/>
                  </a:lnTo>
                  <a:lnTo>
                    <a:pt x="163" y="76"/>
                  </a:lnTo>
                  <a:lnTo>
                    <a:pt x="127" y="67"/>
                  </a:lnTo>
                  <a:lnTo>
                    <a:pt x="93" y="55"/>
                  </a:lnTo>
                  <a:lnTo>
                    <a:pt x="60" y="41"/>
                  </a:lnTo>
                  <a:lnTo>
                    <a:pt x="28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3" name="Freeform 298">
              <a:extLst>
                <a:ext uri="{FF2B5EF4-FFF2-40B4-BE49-F238E27FC236}">
                  <a16:creationId xmlns:a16="http://schemas.microsoft.com/office/drawing/2014/main" id="{BDC0853E-A24B-19BE-37F4-AEC400ECFF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" y="1812"/>
              <a:ext cx="356" cy="64"/>
            </a:xfrm>
            <a:custGeom>
              <a:avLst/>
              <a:gdLst>
                <a:gd name="T0" fmla="*/ 0 w 1426"/>
                <a:gd name="T1" fmla="*/ 134 h 256"/>
                <a:gd name="T2" fmla="*/ 72 w 1426"/>
                <a:gd name="T3" fmla="*/ 108 h 256"/>
                <a:gd name="T4" fmla="*/ 148 w 1426"/>
                <a:gd name="T5" fmla="*/ 84 h 256"/>
                <a:gd name="T6" fmla="*/ 225 w 1426"/>
                <a:gd name="T7" fmla="*/ 63 h 256"/>
                <a:gd name="T8" fmla="*/ 304 w 1426"/>
                <a:gd name="T9" fmla="*/ 44 h 256"/>
                <a:gd name="T10" fmla="*/ 385 w 1426"/>
                <a:gd name="T11" fmla="*/ 29 h 256"/>
                <a:gd name="T12" fmla="*/ 469 w 1426"/>
                <a:gd name="T13" fmla="*/ 16 h 256"/>
                <a:gd name="T14" fmla="*/ 556 w 1426"/>
                <a:gd name="T15" fmla="*/ 7 h 256"/>
                <a:gd name="T16" fmla="*/ 645 w 1426"/>
                <a:gd name="T17" fmla="*/ 2 h 256"/>
                <a:gd name="T18" fmla="*/ 734 w 1426"/>
                <a:gd name="T19" fmla="*/ 0 h 256"/>
                <a:gd name="T20" fmla="*/ 827 w 1426"/>
                <a:gd name="T21" fmla="*/ 4 h 256"/>
                <a:gd name="T22" fmla="*/ 921 w 1426"/>
                <a:gd name="T23" fmla="*/ 11 h 256"/>
                <a:gd name="T24" fmla="*/ 1018 w 1426"/>
                <a:gd name="T25" fmla="*/ 23 h 256"/>
                <a:gd name="T26" fmla="*/ 1116 w 1426"/>
                <a:gd name="T27" fmla="*/ 38 h 256"/>
                <a:gd name="T28" fmla="*/ 1217 w 1426"/>
                <a:gd name="T29" fmla="*/ 59 h 256"/>
                <a:gd name="T30" fmla="*/ 1321 w 1426"/>
                <a:gd name="T31" fmla="*/ 87 h 256"/>
                <a:gd name="T32" fmla="*/ 1426 w 1426"/>
                <a:gd name="T33" fmla="*/ 118 h 256"/>
                <a:gd name="T34" fmla="*/ 1346 w 1426"/>
                <a:gd name="T35" fmla="*/ 239 h 256"/>
                <a:gd name="T36" fmla="*/ 1262 w 1426"/>
                <a:gd name="T37" fmla="*/ 209 h 256"/>
                <a:gd name="T38" fmla="*/ 1178 w 1426"/>
                <a:gd name="T39" fmla="*/ 181 h 256"/>
                <a:gd name="T40" fmla="*/ 1095 w 1426"/>
                <a:gd name="T41" fmla="*/ 159 h 256"/>
                <a:gd name="T42" fmla="*/ 1011 w 1426"/>
                <a:gd name="T43" fmla="*/ 141 h 256"/>
                <a:gd name="T44" fmla="*/ 928 w 1426"/>
                <a:gd name="T45" fmla="*/ 125 h 256"/>
                <a:gd name="T46" fmla="*/ 844 w 1426"/>
                <a:gd name="T47" fmla="*/ 116 h 256"/>
                <a:gd name="T48" fmla="*/ 760 w 1426"/>
                <a:gd name="T49" fmla="*/ 109 h 256"/>
                <a:gd name="T50" fmla="*/ 675 w 1426"/>
                <a:gd name="T51" fmla="*/ 108 h 256"/>
                <a:gd name="T52" fmla="*/ 591 w 1426"/>
                <a:gd name="T53" fmla="*/ 110 h 256"/>
                <a:gd name="T54" fmla="*/ 506 w 1426"/>
                <a:gd name="T55" fmla="*/ 118 h 256"/>
                <a:gd name="T56" fmla="*/ 421 w 1426"/>
                <a:gd name="T57" fmla="*/ 131 h 256"/>
                <a:gd name="T58" fmla="*/ 334 w 1426"/>
                <a:gd name="T59" fmla="*/ 148 h 256"/>
                <a:gd name="T60" fmla="*/ 248 w 1426"/>
                <a:gd name="T61" fmla="*/ 172 h 256"/>
                <a:gd name="T62" fmla="*/ 161 w 1426"/>
                <a:gd name="T63" fmla="*/ 200 h 256"/>
                <a:gd name="T64" fmla="*/ 75 w 1426"/>
                <a:gd name="T65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6" h="256">
                  <a:moveTo>
                    <a:pt x="30" y="251"/>
                  </a:moveTo>
                  <a:lnTo>
                    <a:pt x="0" y="134"/>
                  </a:lnTo>
                  <a:lnTo>
                    <a:pt x="37" y="121"/>
                  </a:lnTo>
                  <a:lnTo>
                    <a:pt x="72" y="108"/>
                  </a:lnTo>
                  <a:lnTo>
                    <a:pt x="110" y="96"/>
                  </a:lnTo>
                  <a:lnTo>
                    <a:pt x="148" y="84"/>
                  </a:lnTo>
                  <a:lnTo>
                    <a:pt x="186" y="72"/>
                  </a:lnTo>
                  <a:lnTo>
                    <a:pt x="225" y="63"/>
                  </a:lnTo>
                  <a:lnTo>
                    <a:pt x="265" y="53"/>
                  </a:lnTo>
                  <a:lnTo>
                    <a:pt x="304" y="44"/>
                  </a:lnTo>
                  <a:lnTo>
                    <a:pt x="345" y="36"/>
                  </a:lnTo>
                  <a:lnTo>
                    <a:pt x="385" y="29"/>
                  </a:lnTo>
                  <a:lnTo>
                    <a:pt x="427" y="23"/>
                  </a:lnTo>
                  <a:lnTo>
                    <a:pt x="469" y="16"/>
                  </a:lnTo>
                  <a:lnTo>
                    <a:pt x="512" y="12"/>
                  </a:lnTo>
                  <a:lnTo>
                    <a:pt x="556" y="7"/>
                  </a:lnTo>
                  <a:lnTo>
                    <a:pt x="600" y="4"/>
                  </a:lnTo>
                  <a:lnTo>
                    <a:pt x="645" y="2"/>
                  </a:lnTo>
                  <a:lnTo>
                    <a:pt x="689" y="2"/>
                  </a:lnTo>
                  <a:lnTo>
                    <a:pt x="734" y="0"/>
                  </a:lnTo>
                  <a:lnTo>
                    <a:pt x="781" y="2"/>
                  </a:lnTo>
                  <a:lnTo>
                    <a:pt x="827" y="4"/>
                  </a:lnTo>
                  <a:lnTo>
                    <a:pt x="874" y="7"/>
                  </a:lnTo>
                  <a:lnTo>
                    <a:pt x="921" y="11"/>
                  </a:lnTo>
                  <a:lnTo>
                    <a:pt x="970" y="16"/>
                  </a:lnTo>
                  <a:lnTo>
                    <a:pt x="1018" y="23"/>
                  </a:lnTo>
                  <a:lnTo>
                    <a:pt x="1068" y="31"/>
                  </a:lnTo>
                  <a:lnTo>
                    <a:pt x="1116" y="38"/>
                  </a:lnTo>
                  <a:lnTo>
                    <a:pt x="1167" y="49"/>
                  </a:lnTo>
                  <a:lnTo>
                    <a:pt x="1217" y="59"/>
                  </a:lnTo>
                  <a:lnTo>
                    <a:pt x="1270" y="72"/>
                  </a:lnTo>
                  <a:lnTo>
                    <a:pt x="1321" y="87"/>
                  </a:lnTo>
                  <a:lnTo>
                    <a:pt x="1373" y="101"/>
                  </a:lnTo>
                  <a:lnTo>
                    <a:pt x="1426" y="118"/>
                  </a:lnTo>
                  <a:lnTo>
                    <a:pt x="1388" y="256"/>
                  </a:lnTo>
                  <a:lnTo>
                    <a:pt x="1346" y="239"/>
                  </a:lnTo>
                  <a:lnTo>
                    <a:pt x="1304" y="223"/>
                  </a:lnTo>
                  <a:lnTo>
                    <a:pt x="1262" y="209"/>
                  </a:lnTo>
                  <a:lnTo>
                    <a:pt x="1220" y="194"/>
                  </a:lnTo>
                  <a:lnTo>
                    <a:pt x="1178" y="181"/>
                  </a:lnTo>
                  <a:lnTo>
                    <a:pt x="1136" y="169"/>
                  </a:lnTo>
                  <a:lnTo>
                    <a:pt x="1095" y="159"/>
                  </a:lnTo>
                  <a:lnTo>
                    <a:pt x="1053" y="148"/>
                  </a:lnTo>
                  <a:lnTo>
                    <a:pt x="1011" y="141"/>
                  </a:lnTo>
                  <a:lnTo>
                    <a:pt x="970" y="133"/>
                  </a:lnTo>
                  <a:lnTo>
                    <a:pt x="928" y="125"/>
                  </a:lnTo>
                  <a:lnTo>
                    <a:pt x="886" y="120"/>
                  </a:lnTo>
                  <a:lnTo>
                    <a:pt x="844" y="116"/>
                  </a:lnTo>
                  <a:lnTo>
                    <a:pt x="802" y="112"/>
                  </a:lnTo>
                  <a:lnTo>
                    <a:pt x="760" y="109"/>
                  </a:lnTo>
                  <a:lnTo>
                    <a:pt x="717" y="108"/>
                  </a:lnTo>
                  <a:lnTo>
                    <a:pt x="675" y="108"/>
                  </a:lnTo>
                  <a:lnTo>
                    <a:pt x="633" y="109"/>
                  </a:lnTo>
                  <a:lnTo>
                    <a:pt x="591" y="110"/>
                  </a:lnTo>
                  <a:lnTo>
                    <a:pt x="548" y="114"/>
                  </a:lnTo>
                  <a:lnTo>
                    <a:pt x="506" y="118"/>
                  </a:lnTo>
                  <a:lnTo>
                    <a:pt x="462" y="125"/>
                  </a:lnTo>
                  <a:lnTo>
                    <a:pt x="421" y="131"/>
                  </a:lnTo>
                  <a:lnTo>
                    <a:pt x="377" y="139"/>
                  </a:lnTo>
                  <a:lnTo>
                    <a:pt x="334" y="148"/>
                  </a:lnTo>
                  <a:lnTo>
                    <a:pt x="291" y="159"/>
                  </a:lnTo>
                  <a:lnTo>
                    <a:pt x="248" y="172"/>
                  </a:lnTo>
                  <a:lnTo>
                    <a:pt x="204" y="185"/>
                  </a:lnTo>
                  <a:lnTo>
                    <a:pt x="161" y="200"/>
                  </a:lnTo>
                  <a:lnTo>
                    <a:pt x="118" y="215"/>
                  </a:lnTo>
                  <a:lnTo>
                    <a:pt x="75" y="232"/>
                  </a:lnTo>
                  <a:lnTo>
                    <a:pt x="3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4" name="Freeform 299">
              <a:extLst>
                <a:ext uri="{FF2B5EF4-FFF2-40B4-BE49-F238E27FC236}">
                  <a16:creationId xmlns:a16="http://schemas.microsoft.com/office/drawing/2014/main" id="{DD88F284-ECCD-E851-60FE-604CE9468D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" y="1812"/>
              <a:ext cx="356" cy="64"/>
            </a:xfrm>
            <a:custGeom>
              <a:avLst/>
              <a:gdLst>
                <a:gd name="T0" fmla="*/ 0 w 1426"/>
                <a:gd name="T1" fmla="*/ 134 h 256"/>
                <a:gd name="T2" fmla="*/ 37 w 1426"/>
                <a:gd name="T3" fmla="*/ 121 h 256"/>
                <a:gd name="T4" fmla="*/ 110 w 1426"/>
                <a:gd name="T5" fmla="*/ 96 h 256"/>
                <a:gd name="T6" fmla="*/ 186 w 1426"/>
                <a:gd name="T7" fmla="*/ 72 h 256"/>
                <a:gd name="T8" fmla="*/ 265 w 1426"/>
                <a:gd name="T9" fmla="*/ 53 h 256"/>
                <a:gd name="T10" fmla="*/ 345 w 1426"/>
                <a:gd name="T11" fmla="*/ 36 h 256"/>
                <a:gd name="T12" fmla="*/ 427 w 1426"/>
                <a:gd name="T13" fmla="*/ 23 h 256"/>
                <a:gd name="T14" fmla="*/ 512 w 1426"/>
                <a:gd name="T15" fmla="*/ 12 h 256"/>
                <a:gd name="T16" fmla="*/ 600 w 1426"/>
                <a:gd name="T17" fmla="*/ 4 h 256"/>
                <a:gd name="T18" fmla="*/ 689 w 1426"/>
                <a:gd name="T19" fmla="*/ 2 h 256"/>
                <a:gd name="T20" fmla="*/ 781 w 1426"/>
                <a:gd name="T21" fmla="*/ 2 h 256"/>
                <a:gd name="T22" fmla="*/ 874 w 1426"/>
                <a:gd name="T23" fmla="*/ 7 h 256"/>
                <a:gd name="T24" fmla="*/ 970 w 1426"/>
                <a:gd name="T25" fmla="*/ 16 h 256"/>
                <a:gd name="T26" fmla="*/ 1068 w 1426"/>
                <a:gd name="T27" fmla="*/ 31 h 256"/>
                <a:gd name="T28" fmla="*/ 1167 w 1426"/>
                <a:gd name="T29" fmla="*/ 49 h 256"/>
                <a:gd name="T30" fmla="*/ 1270 w 1426"/>
                <a:gd name="T31" fmla="*/ 72 h 256"/>
                <a:gd name="T32" fmla="*/ 1373 w 1426"/>
                <a:gd name="T33" fmla="*/ 101 h 256"/>
                <a:gd name="T34" fmla="*/ 1388 w 1426"/>
                <a:gd name="T35" fmla="*/ 256 h 256"/>
                <a:gd name="T36" fmla="*/ 1346 w 1426"/>
                <a:gd name="T37" fmla="*/ 239 h 256"/>
                <a:gd name="T38" fmla="*/ 1262 w 1426"/>
                <a:gd name="T39" fmla="*/ 209 h 256"/>
                <a:gd name="T40" fmla="*/ 1178 w 1426"/>
                <a:gd name="T41" fmla="*/ 181 h 256"/>
                <a:gd name="T42" fmla="*/ 1095 w 1426"/>
                <a:gd name="T43" fmla="*/ 159 h 256"/>
                <a:gd name="T44" fmla="*/ 1011 w 1426"/>
                <a:gd name="T45" fmla="*/ 141 h 256"/>
                <a:gd name="T46" fmla="*/ 928 w 1426"/>
                <a:gd name="T47" fmla="*/ 125 h 256"/>
                <a:gd name="T48" fmla="*/ 844 w 1426"/>
                <a:gd name="T49" fmla="*/ 116 h 256"/>
                <a:gd name="T50" fmla="*/ 760 w 1426"/>
                <a:gd name="T51" fmla="*/ 109 h 256"/>
                <a:gd name="T52" fmla="*/ 675 w 1426"/>
                <a:gd name="T53" fmla="*/ 108 h 256"/>
                <a:gd name="T54" fmla="*/ 591 w 1426"/>
                <a:gd name="T55" fmla="*/ 110 h 256"/>
                <a:gd name="T56" fmla="*/ 506 w 1426"/>
                <a:gd name="T57" fmla="*/ 118 h 256"/>
                <a:gd name="T58" fmla="*/ 421 w 1426"/>
                <a:gd name="T59" fmla="*/ 131 h 256"/>
                <a:gd name="T60" fmla="*/ 334 w 1426"/>
                <a:gd name="T61" fmla="*/ 148 h 256"/>
                <a:gd name="T62" fmla="*/ 248 w 1426"/>
                <a:gd name="T63" fmla="*/ 172 h 256"/>
                <a:gd name="T64" fmla="*/ 161 w 1426"/>
                <a:gd name="T65" fmla="*/ 200 h 256"/>
                <a:gd name="T66" fmla="*/ 75 w 1426"/>
                <a:gd name="T6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6" h="256">
                  <a:moveTo>
                    <a:pt x="30" y="251"/>
                  </a:moveTo>
                  <a:lnTo>
                    <a:pt x="0" y="134"/>
                  </a:lnTo>
                  <a:lnTo>
                    <a:pt x="37" y="121"/>
                  </a:lnTo>
                  <a:lnTo>
                    <a:pt x="72" y="108"/>
                  </a:lnTo>
                  <a:lnTo>
                    <a:pt x="110" y="96"/>
                  </a:lnTo>
                  <a:lnTo>
                    <a:pt x="148" y="84"/>
                  </a:lnTo>
                  <a:lnTo>
                    <a:pt x="186" y="72"/>
                  </a:lnTo>
                  <a:lnTo>
                    <a:pt x="225" y="63"/>
                  </a:lnTo>
                  <a:lnTo>
                    <a:pt x="265" y="53"/>
                  </a:lnTo>
                  <a:lnTo>
                    <a:pt x="304" y="44"/>
                  </a:lnTo>
                  <a:lnTo>
                    <a:pt x="345" y="36"/>
                  </a:lnTo>
                  <a:lnTo>
                    <a:pt x="385" y="29"/>
                  </a:lnTo>
                  <a:lnTo>
                    <a:pt x="427" y="23"/>
                  </a:lnTo>
                  <a:lnTo>
                    <a:pt x="469" y="16"/>
                  </a:lnTo>
                  <a:lnTo>
                    <a:pt x="512" y="12"/>
                  </a:lnTo>
                  <a:lnTo>
                    <a:pt x="556" y="7"/>
                  </a:lnTo>
                  <a:lnTo>
                    <a:pt x="600" y="4"/>
                  </a:lnTo>
                  <a:lnTo>
                    <a:pt x="645" y="2"/>
                  </a:lnTo>
                  <a:lnTo>
                    <a:pt x="689" y="2"/>
                  </a:lnTo>
                  <a:lnTo>
                    <a:pt x="734" y="0"/>
                  </a:lnTo>
                  <a:lnTo>
                    <a:pt x="781" y="2"/>
                  </a:lnTo>
                  <a:lnTo>
                    <a:pt x="827" y="4"/>
                  </a:lnTo>
                  <a:lnTo>
                    <a:pt x="874" y="7"/>
                  </a:lnTo>
                  <a:lnTo>
                    <a:pt x="921" y="11"/>
                  </a:lnTo>
                  <a:lnTo>
                    <a:pt x="970" y="16"/>
                  </a:lnTo>
                  <a:lnTo>
                    <a:pt x="1018" y="23"/>
                  </a:lnTo>
                  <a:lnTo>
                    <a:pt x="1068" y="31"/>
                  </a:lnTo>
                  <a:lnTo>
                    <a:pt x="1116" y="38"/>
                  </a:lnTo>
                  <a:lnTo>
                    <a:pt x="1167" y="49"/>
                  </a:lnTo>
                  <a:lnTo>
                    <a:pt x="1217" y="59"/>
                  </a:lnTo>
                  <a:lnTo>
                    <a:pt x="1270" y="72"/>
                  </a:lnTo>
                  <a:lnTo>
                    <a:pt x="1321" y="87"/>
                  </a:lnTo>
                  <a:lnTo>
                    <a:pt x="1373" y="101"/>
                  </a:lnTo>
                  <a:lnTo>
                    <a:pt x="1426" y="118"/>
                  </a:lnTo>
                  <a:lnTo>
                    <a:pt x="1388" y="256"/>
                  </a:lnTo>
                  <a:lnTo>
                    <a:pt x="1346" y="239"/>
                  </a:lnTo>
                  <a:lnTo>
                    <a:pt x="1304" y="223"/>
                  </a:lnTo>
                  <a:lnTo>
                    <a:pt x="1262" y="209"/>
                  </a:lnTo>
                  <a:lnTo>
                    <a:pt x="1220" y="194"/>
                  </a:lnTo>
                  <a:lnTo>
                    <a:pt x="1178" y="181"/>
                  </a:lnTo>
                  <a:lnTo>
                    <a:pt x="1136" y="169"/>
                  </a:lnTo>
                  <a:lnTo>
                    <a:pt x="1095" y="159"/>
                  </a:lnTo>
                  <a:lnTo>
                    <a:pt x="1053" y="148"/>
                  </a:lnTo>
                  <a:lnTo>
                    <a:pt x="1011" y="141"/>
                  </a:lnTo>
                  <a:lnTo>
                    <a:pt x="970" y="133"/>
                  </a:lnTo>
                  <a:lnTo>
                    <a:pt x="928" y="125"/>
                  </a:lnTo>
                  <a:lnTo>
                    <a:pt x="886" y="120"/>
                  </a:lnTo>
                  <a:lnTo>
                    <a:pt x="844" y="116"/>
                  </a:lnTo>
                  <a:lnTo>
                    <a:pt x="802" y="112"/>
                  </a:lnTo>
                  <a:lnTo>
                    <a:pt x="760" y="109"/>
                  </a:lnTo>
                  <a:lnTo>
                    <a:pt x="717" y="108"/>
                  </a:lnTo>
                  <a:lnTo>
                    <a:pt x="675" y="108"/>
                  </a:lnTo>
                  <a:lnTo>
                    <a:pt x="633" y="109"/>
                  </a:lnTo>
                  <a:lnTo>
                    <a:pt x="591" y="110"/>
                  </a:lnTo>
                  <a:lnTo>
                    <a:pt x="548" y="114"/>
                  </a:lnTo>
                  <a:lnTo>
                    <a:pt x="506" y="118"/>
                  </a:lnTo>
                  <a:lnTo>
                    <a:pt x="462" y="125"/>
                  </a:lnTo>
                  <a:lnTo>
                    <a:pt x="421" y="131"/>
                  </a:lnTo>
                  <a:lnTo>
                    <a:pt x="377" y="139"/>
                  </a:lnTo>
                  <a:lnTo>
                    <a:pt x="334" y="148"/>
                  </a:lnTo>
                  <a:lnTo>
                    <a:pt x="291" y="159"/>
                  </a:lnTo>
                  <a:lnTo>
                    <a:pt x="248" y="172"/>
                  </a:lnTo>
                  <a:lnTo>
                    <a:pt x="204" y="185"/>
                  </a:lnTo>
                  <a:lnTo>
                    <a:pt x="161" y="200"/>
                  </a:lnTo>
                  <a:lnTo>
                    <a:pt x="118" y="215"/>
                  </a:lnTo>
                  <a:lnTo>
                    <a:pt x="75" y="232"/>
                  </a:lnTo>
                  <a:lnTo>
                    <a:pt x="30" y="251"/>
                  </a:lnTo>
                </a:path>
              </a:pathLst>
            </a:cu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5" name="Freeform 300">
              <a:extLst>
                <a:ext uri="{FF2B5EF4-FFF2-40B4-BE49-F238E27FC236}">
                  <a16:creationId xmlns:a16="http://schemas.microsoft.com/office/drawing/2014/main" id="{43D6E397-D20C-CF7E-21E7-14DD1808BA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1" y="1778"/>
              <a:ext cx="28" cy="55"/>
            </a:xfrm>
            <a:custGeom>
              <a:avLst/>
              <a:gdLst>
                <a:gd name="T0" fmla="*/ 112 w 112"/>
                <a:gd name="T1" fmla="*/ 190 h 220"/>
                <a:gd name="T2" fmla="*/ 40 w 112"/>
                <a:gd name="T3" fmla="*/ 220 h 220"/>
                <a:gd name="T4" fmla="*/ 1 w 112"/>
                <a:gd name="T5" fmla="*/ 60 h 220"/>
                <a:gd name="T6" fmla="*/ 1 w 112"/>
                <a:gd name="T7" fmla="*/ 60 h 220"/>
                <a:gd name="T8" fmla="*/ 0 w 112"/>
                <a:gd name="T9" fmla="*/ 39 h 220"/>
                <a:gd name="T10" fmla="*/ 3 w 112"/>
                <a:gd name="T11" fmla="*/ 21 h 220"/>
                <a:gd name="T12" fmla="*/ 13 w 112"/>
                <a:gd name="T13" fmla="*/ 9 h 220"/>
                <a:gd name="T14" fmla="*/ 26 w 112"/>
                <a:gd name="T15" fmla="*/ 1 h 220"/>
                <a:gd name="T16" fmla="*/ 39 w 112"/>
                <a:gd name="T17" fmla="*/ 0 h 220"/>
                <a:gd name="T18" fmla="*/ 52 w 112"/>
                <a:gd name="T19" fmla="*/ 5 h 220"/>
                <a:gd name="T20" fmla="*/ 64 w 112"/>
                <a:gd name="T21" fmla="*/ 17 h 220"/>
                <a:gd name="T22" fmla="*/ 73 w 112"/>
                <a:gd name="T23" fmla="*/ 38 h 220"/>
                <a:gd name="T24" fmla="*/ 112 w 112"/>
                <a:gd name="T25" fmla="*/ 19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20">
                  <a:moveTo>
                    <a:pt x="112" y="190"/>
                  </a:moveTo>
                  <a:lnTo>
                    <a:pt x="40" y="220"/>
                  </a:lnTo>
                  <a:lnTo>
                    <a:pt x="1" y="60"/>
                  </a:lnTo>
                  <a:lnTo>
                    <a:pt x="0" y="39"/>
                  </a:lnTo>
                  <a:lnTo>
                    <a:pt x="3" y="21"/>
                  </a:lnTo>
                  <a:lnTo>
                    <a:pt x="13" y="9"/>
                  </a:lnTo>
                  <a:lnTo>
                    <a:pt x="26" y="1"/>
                  </a:lnTo>
                  <a:lnTo>
                    <a:pt x="39" y="0"/>
                  </a:lnTo>
                  <a:lnTo>
                    <a:pt x="52" y="5"/>
                  </a:lnTo>
                  <a:lnTo>
                    <a:pt x="64" y="17"/>
                  </a:lnTo>
                  <a:lnTo>
                    <a:pt x="73" y="38"/>
                  </a:lnTo>
                  <a:lnTo>
                    <a:pt x="112" y="19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6" name="Freeform 301">
              <a:extLst>
                <a:ext uri="{FF2B5EF4-FFF2-40B4-BE49-F238E27FC236}">
                  <a16:creationId xmlns:a16="http://schemas.microsoft.com/office/drawing/2014/main" id="{BAEE43E4-C5D6-12F9-9629-8FDF5EADD3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1750"/>
              <a:ext cx="19" cy="55"/>
            </a:xfrm>
            <a:custGeom>
              <a:avLst/>
              <a:gdLst>
                <a:gd name="T0" fmla="*/ 77 w 77"/>
                <a:gd name="T1" fmla="*/ 203 h 220"/>
                <a:gd name="T2" fmla="*/ 6 w 77"/>
                <a:gd name="T3" fmla="*/ 220 h 220"/>
                <a:gd name="T4" fmla="*/ 0 w 77"/>
                <a:gd name="T5" fmla="*/ 45 h 220"/>
                <a:gd name="T6" fmla="*/ 0 w 77"/>
                <a:gd name="T7" fmla="*/ 45 h 220"/>
                <a:gd name="T8" fmla="*/ 2 w 77"/>
                <a:gd name="T9" fmla="*/ 24 h 220"/>
                <a:gd name="T10" fmla="*/ 10 w 77"/>
                <a:gd name="T11" fmla="*/ 10 h 220"/>
                <a:gd name="T12" fmla="*/ 20 w 77"/>
                <a:gd name="T13" fmla="*/ 2 h 220"/>
                <a:gd name="T14" fmla="*/ 34 w 77"/>
                <a:gd name="T15" fmla="*/ 0 h 220"/>
                <a:gd name="T16" fmla="*/ 47 w 77"/>
                <a:gd name="T17" fmla="*/ 5 h 220"/>
                <a:gd name="T18" fmla="*/ 58 w 77"/>
                <a:gd name="T19" fmla="*/ 15 h 220"/>
                <a:gd name="T20" fmla="*/ 66 w 77"/>
                <a:gd name="T21" fmla="*/ 31 h 220"/>
                <a:gd name="T22" fmla="*/ 70 w 77"/>
                <a:gd name="T23" fmla="*/ 55 h 220"/>
                <a:gd name="T24" fmla="*/ 77 w 77"/>
                <a:gd name="T25" fmla="*/ 20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220">
                  <a:moveTo>
                    <a:pt x="77" y="203"/>
                  </a:moveTo>
                  <a:lnTo>
                    <a:pt x="6" y="220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4" y="0"/>
                  </a:lnTo>
                  <a:lnTo>
                    <a:pt x="47" y="5"/>
                  </a:lnTo>
                  <a:lnTo>
                    <a:pt x="58" y="15"/>
                  </a:lnTo>
                  <a:lnTo>
                    <a:pt x="66" y="31"/>
                  </a:lnTo>
                  <a:lnTo>
                    <a:pt x="70" y="55"/>
                  </a:lnTo>
                  <a:lnTo>
                    <a:pt x="77" y="203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7" name="Freeform 302">
              <a:extLst>
                <a:ext uri="{FF2B5EF4-FFF2-40B4-BE49-F238E27FC236}">
                  <a16:creationId xmlns:a16="http://schemas.microsoft.com/office/drawing/2014/main" id="{F6D7259B-91F3-4C86-F2B8-33279E4C9E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55" y="1775"/>
              <a:ext cx="27" cy="56"/>
            </a:xfrm>
            <a:custGeom>
              <a:avLst/>
              <a:gdLst>
                <a:gd name="T0" fmla="*/ 67 w 108"/>
                <a:gd name="T1" fmla="*/ 224 h 224"/>
                <a:gd name="T2" fmla="*/ 0 w 108"/>
                <a:gd name="T3" fmla="*/ 193 h 224"/>
                <a:gd name="T4" fmla="*/ 42 w 108"/>
                <a:gd name="T5" fmla="*/ 37 h 224"/>
                <a:gd name="T6" fmla="*/ 42 w 108"/>
                <a:gd name="T7" fmla="*/ 37 h 224"/>
                <a:gd name="T8" fmla="*/ 50 w 108"/>
                <a:gd name="T9" fmla="*/ 17 h 224"/>
                <a:gd name="T10" fmla="*/ 62 w 108"/>
                <a:gd name="T11" fmla="*/ 5 h 224"/>
                <a:gd name="T12" fmla="*/ 74 w 108"/>
                <a:gd name="T13" fmla="*/ 0 h 224"/>
                <a:gd name="T14" fmla="*/ 85 w 108"/>
                <a:gd name="T15" fmla="*/ 1 h 224"/>
                <a:gd name="T16" fmla="*/ 97 w 108"/>
                <a:gd name="T17" fmla="*/ 11 h 224"/>
                <a:gd name="T18" fmla="*/ 104 w 108"/>
                <a:gd name="T19" fmla="*/ 24 h 224"/>
                <a:gd name="T20" fmla="*/ 108 w 108"/>
                <a:gd name="T21" fmla="*/ 42 h 224"/>
                <a:gd name="T22" fmla="*/ 105 w 108"/>
                <a:gd name="T23" fmla="*/ 66 h 224"/>
                <a:gd name="T24" fmla="*/ 67 w 108"/>
                <a:gd name="T2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224">
                  <a:moveTo>
                    <a:pt x="67" y="224"/>
                  </a:moveTo>
                  <a:lnTo>
                    <a:pt x="0" y="193"/>
                  </a:lnTo>
                  <a:lnTo>
                    <a:pt x="42" y="37"/>
                  </a:lnTo>
                  <a:lnTo>
                    <a:pt x="50" y="17"/>
                  </a:lnTo>
                  <a:lnTo>
                    <a:pt x="62" y="5"/>
                  </a:lnTo>
                  <a:lnTo>
                    <a:pt x="74" y="0"/>
                  </a:lnTo>
                  <a:lnTo>
                    <a:pt x="85" y="1"/>
                  </a:lnTo>
                  <a:lnTo>
                    <a:pt x="97" y="11"/>
                  </a:lnTo>
                  <a:lnTo>
                    <a:pt x="104" y="24"/>
                  </a:lnTo>
                  <a:lnTo>
                    <a:pt x="108" y="42"/>
                  </a:lnTo>
                  <a:lnTo>
                    <a:pt x="105" y="66"/>
                  </a:lnTo>
                  <a:lnTo>
                    <a:pt x="67" y="224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8" name="Freeform 303">
              <a:extLst>
                <a:ext uri="{FF2B5EF4-FFF2-40B4-BE49-F238E27FC236}">
                  <a16:creationId xmlns:a16="http://schemas.microsoft.com/office/drawing/2014/main" id="{F70FD154-3B90-DF6B-993E-E556152A9F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1748"/>
              <a:ext cx="20" cy="53"/>
            </a:xfrm>
            <a:custGeom>
              <a:avLst/>
              <a:gdLst>
                <a:gd name="T0" fmla="*/ 72 w 77"/>
                <a:gd name="T1" fmla="*/ 214 h 214"/>
                <a:gd name="T2" fmla="*/ 0 w 77"/>
                <a:gd name="T3" fmla="*/ 209 h 214"/>
                <a:gd name="T4" fmla="*/ 9 w 77"/>
                <a:gd name="T5" fmla="*/ 42 h 214"/>
                <a:gd name="T6" fmla="*/ 9 w 77"/>
                <a:gd name="T7" fmla="*/ 42 h 214"/>
                <a:gd name="T8" fmla="*/ 13 w 77"/>
                <a:gd name="T9" fmla="*/ 21 h 214"/>
                <a:gd name="T10" fmla="*/ 21 w 77"/>
                <a:gd name="T11" fmla="*/ 8 h 214"/>
                <a:gd name="T12" fmla="*/ 33 w 77"/>
                <a:gd name="T13" fmla="*/ 2 h 214"/>
                <a:gd name="T14" fmla="*/ 46 w 77"/>
                <a:gd name="T15" fmla="*/ 0 h 214"/>
                <a:gd name="T16" fmla="*/ 57 w 77"/>
                <a:gd name="T17" fmla="*/ 7 h 214"/>
                <a:gd name="T18" fmla="*/ 68 w 77"/>
                <a:gd name="T19" fmla="*/ 19 h 214"/>
                <a:gd name="T20" fmla="*/ 75 w 77"/>
                <a:gd name="T21" fmla="*/ 36 h 214"/>
                <a:gd name="T22" fmla="*/ 77 w 77"/>
                <a:gd name="T23" fmla="*/ 59 h 214"/>
                <a:gd name="T24" fmla="*/ 72 w 77"/>
                <a:gd name="T2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214">
                  <a:moveTo>
                    <a:pt x="72" y="214"/>
                  </a:moveTo>
                  <a:lnTo>
                    <a:pt x="0" y="209"/>
                  </a:lnTo>
                  <a:lnTo>
                    <a:pt x="9" y="42"/>
                  </a:lnTo>
                  <a:lnTo>
                    <a:pt x="13" y="21"/>
                  </a:lnTo>
                  <a:lnTo>
                    <a:pt x="21" y="8"/>
                  </a:lnTo>
                  <a:lnTo>
                    <a:pt x="33" y="2"/>
                  </a:lnTo>
                  <a:lnTo>
                    <a:pt x="46" y="0"/>
                  </a:lnTo>
                  <a:lnTo>
                    <a:pt x="57" y="7"/>
                  </a:lnTo>
                  <a:lnTo>
                    <a:pt x="68" y="19"/>
                  </a:lnTo>
                  <a:lnTo>
                    <a:pt x="75" y="36"/>
                  </a:lnTo>
                  <a:lnTo>
                    <a:pt x="77" y="59"/>
                  </a:lnTo>
                  <a:lnTo>
                    <a:pt x="72" y="214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9" name="Freeform 304">
              <a:extLst>
                <a:ext uri="{FF2B5EF4-FFF2-40B4-BE49-F238E27FC236}">
                  <a16:creationId xmlns:a16="http://schemas.microsoft.com/office/drawing/2014/main" id="{327E5134-4ED0-8C63-6424-7F44C408A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" y="1799"/>
              <a:ext cx="361" cy="33"/>
            </a:xfrm>
            <a:custGeom>
              <a:avLst/>
              <a:gdLst>
                <a:gd name="T0" fmla="*/ 0 w 1443"/>
                <a:gd name="T1" fmla="*/ 129 h 133"/>
                <a:gd name="T2" fmla="*/ 0 w 1443"/>
                <a:gd name="T3" fmla="*/ 129 h 133"/>
                <a:gd name="T4" fmla="*/ 40 w 1443"/>
                <a:gd name="T5" fmla="*/ 114 h 133"/>
                <a:gd name="T6" fmla="*/ 82 w 1443"/>
                <a:gd name="T7" fmla="*/ 99 h 133"/>
                <a:gd name="T8" fmla="*/ 125 w 1443"/>
                <a:gd name="T9" fmla="*/ 86 h 133"/>
                <a:gd name="T10" fmla="*/ 167 w 1443"/>
                <a:gd name="T11" fmla="*/ 73 h 133"/>
                <a:gd name="T12" fmla="*/ 212 w 1443"/>
                <a:gd name="T13" fmla="*/ 61 h 133"/>
                <a:gd name="T14" fmla="*/ 255 w 1443"/>
                <a:gd name="T15" fmla="*/ 51 h 133"/>
                <a:gd name="T16" fmla="*/ 300 w 1443"/>
                <a:gd name="T17" fmla="*/ 42 h 133"/>
                <a:gd name="T18" fmla="*/ 344 w 1443"/>
                <a:gd name="T19" fmla="*/ 32 h 133"/>
                <a:gd name="T20" fmla="*/ 389 w 1443"/>
                <a:gd name="T21" fmla="*/ 25 h 133"/>
                <a:gd name="T22" fmla="*/ 435 w 1443"/>
                <a:gd name="T23" fmla="*/ 18 h 133"/>
                <a:gd name="T24" fmla="*/ 480 w 1443"/>
                <a:gd name="T25" fmla="*/ 13 h 133"/>
                <a:gd name="T26" fmla="*/ 526 w 1443"/>
                <a:gd name="T27" fmla="*/ 8 h 133"/>
                <a:gd name="T28" fmla="*/ 572 w 1443"/>
                <a:gd name="T29" fmla="*/ 5 h 133"/>
                <a:gd name="T30" fmla="*/ 618 w 1443"/>
                <a:gd name="T31" fmla="*/ 2 h 133"/>
                <a:gd name="T32" fmla="*/ 665 w 1443"/>
                <a:gd name="T33" fmla="*/ 0 h 133"/>
                <a:gd name="T34" fmla="*/ 712 w 1443"/>
                <a:gd name="T35" fmla="*/ 0 h 133"/>
                <a:gd name="T36" fmla="*/ 758 w 1443"/>
                <a:gd name="T37" fmla="*/ 0 h 133"/>
                <a:gd name="T38" fmla="*/ 805 w 1443"/>
                <a:gd name="T39" fmla="*/ 1 h 133"/>
                <a:gd name="T40" fmla="*/ 851 w 1443"/>
                <a:gd name="T41" fmla="*/ 4 h 133"/>
                <a:gd name="T42" fmla="*/ 898 w 1443"/>
                <a:gd name="T43" fmla="*/ 8 h 133"/>
                <a:gd name="T44" fmla="*/ 946 w 1443"/>
                <a:gd name="T45" fmla="*/ 13 h 133"/>
                <a:gd name="T46" fmla="*/ 991 w 1443"/>
                <a:gd name="T47" fmla="*/ 18 h 133"/>
                <a:gd name="T48" fmla="*/ 1037 w 1443"/>
                <a:gd name="T49" fmla="*/ 25 h 133"/>
                <a:gd name="T50" fmla="*/ 1084 w 1443"/>
                <a:gd name="T51" fmla="*/ 32 h 133"/>
                <a:gd name="T52" fmla="*/ 1130 w 1443"/>
                <a:gd name="T53" fmla="*/ 42 h 133"/>
                <a:gd name="T54" fmla="*/ 1176 w 1443"/>
                <a:gd name="T55" fmla="*/ 51 h 133"/>
                <a:gd name="T56" fmla="*/ 1221 w 1443"/>
                <a:gd name="T57" fmla="*/ 63 h 133"/>
                <a:gd name="T58" fmla="*/ 1267 w 1443"/>
                <a:gd name="T59" fmla="*/ 74 h 133"/>
                <a:gd name="T60" fmla="*/ 1311 w 1443"/>
                <a:gd name="T61" fmla="*/ 88 h 133"/>
                <a:gd name="T62" fmla="*/ 1356 w 1443"/>
                <a:gd name="T63" fmla="*/ 102 h 133"/>
                <a:gd name="T64" fmla="*/ 1400 w 1443"/>
                <a:gd name="T65" fmla="*/ 116 h 133"/>
                <a:gd name="T66" fmla="*/ 1443 w 1443"/>
                <a:gd name="T6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3" h="133">
                  <a:moveTo>
                    <a:pt x="0" y="129"/>
                  </a:moveTo>
                  <a:lnTo>
                    <a:pt x="0" y="129"/>
                  </a:lnTo>
                  <a:lnTo>
                    <a:pt x="40" y="114"/>
                  </a:lnTo>
                  <a:lnTo>
                    <a:pt x="82" y="99"/>
                  </a:lnTo>
                  <a:lnTo>
                    <a:pt x="125" y="86"/>
                  </a:lnTo>
                  <a:lnTo>
                    <a:pt x="167" y="73"/>
                  </a:lnTo>
                  <a:lnTo>
                    <a:pt x="212" y="61"/>
                  </a:lnTo>
                  <a:lnTo>
                    <a:pt x="255" y="51"/>
                  </a:lnTo>
                  <a:lnTo>
                    <a:pt x="300" y="42"/>
                  </a:lnTo>
                  <a:lnTo>
                    <a:pt x="344" y="32"/>
                  </a:lnTo>
                  <a:lnTo>
                    <a:pt x="389" y="25"/>
                  </a:lnTo>
                  <a:lnTo>
                    <a:pt x="435" y="18"/>
                  </a:lnTo>
                  <a:lnTo>
                    <a:pt x="480" y="13"/>
                  </a:lnTo>
                  <a:lnTo>
                    <a:pt x="526" y="8"/>
                  </a:lnTo>
                  <a:lnTo>
                    <a:pt x="572" y="5"/>
                  </a:lnTo>
                  <a:lnTo>
                    <a:pt x="618" y="2"/>
                  </a:lnTo>
                  <a:lnTo>
                    <a:pt x="665" y="0"/>
                  </a:lnTo>
                  <a:lnTo>
                    <a:pt x="712" y="0"/>
                  </a:lnTo>
                  <a:lnTo>
                    <a:pt x="758" y="0"/>
                  </a:lnTo>
                  <a:lnTo>
                    <a:pt x="805" y="1"/>
                  </a:lnTo>
                  <a:lnTo>
                    <a:pt x="851" y="4"/>
                  </a:lnTo>
                  <a:lnTo>
                    <a:pt x="898" y="8"/>
                  </a:lnTo>
                  <a:lnTo>
                    <a:pt x="946" y="13"/>
                  </a:lnTo>
                  <a:lnTo>
                    <a:pt x="991" y="18"/>
                  </a:lnTo>
                  <a:lnTo>
                    <a:pt x="1037" y="25"/>
                  </a:lnTo>
                  <a:lnTo>
                    <a:pt x="1084" y="32"/>
                  </a:lnTo>
                  <a:lnTo>
                    <a:pt x="1130" y="42"/>
                  </a:lnTo>
                  <a:lnTo>
                    <a:pt x="1176" y="51"/>
                  </a:lnTo>
                  <a:lnTo>
                    <a:pt x="1221" y="63"/>
                  </a:lnTo>
                  <a:lnTo>
                    <a:pt x="1267" y="74"/>
                  </a:lnTo>
                  <a:lnTo>
                    <a:pt x="1311" y="88"/>
                  </a:lnTo>
                  <a:lnTo>
                    <a:pt x="1356" y="102"/>
                  </a:lnTo>
                  <a:lnTo>
                    <a:pt x="1400" y="116"/>
                  </a:lnTo>
                  <a:lnTo>
                    <a:pt x="1443" y="133"/>
                  </a:lnTo>
                </a:path>
              </a:pathLst>
            </a:cu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0" name="Freeform 305">
              <a:extLst>
                <a:ext uri="{FF2B5EF4-FFF2-40B4-BE49-F238E27FC236}">
                  <a16:creationId xmlns:a16="http://schemas.microsoft.com/office/drawing/2014/main" id="{6AA35A32-5F3C-FD76-8871-35B994F39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7" y="1692"/>
              <a:ext cx="22" cy="27"/>
            </a:xfrm>
            <a:custGeom>
              <a:avLst/>
              <a:gdLst>
                <a:gd name="T0" fmla="*/ 26 w 89"/>
                <a:gd name="T1" fmla="*/ 106 h 106"/>
                <a:gd name="T2" fmla="*/ 89 w 89"/>
                <a:gd name="T3" fmla="*/ 74 h 106"/>
                <a:gd name="T4" fmla="*/ 71 w 89"/>
                <a:gd name="T5" fmla="*/ 0 h 106"/>
                <a:gd name="T6" fmla="*/ 0 w 89"/>
                <a:gd name="T7" fmla="*/ 25 h 106"/>
                <a:gd name="T8" fmla="*/ 26 w 8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6">
                  <a:moveTo>
                    <a:pt x="26" y="106"/>
                  </a:moveTo>
                  <a:lnTo>
                    <a:pt x="89" y="74"/>
                  </a:lnTo>
                  <a:lnTo>
                    <a:pt x="71" y="0"/>
                  </a:lnTo>
                  <a:lnTo>
                    <a:pt x="0" y="25"/>
                  </a:lnTo>
                  <a:lnTo>
                    <a:pt x="2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1" name="Freeform 306">
              <a:extLst>
                <a:ext uri="{FF2B5EF4-FFF2-40B4-BE49-F238E27FC236}">
                  <a16:creationId xmlns:a16="http://schemas.microsoft.com/office/drawing/2014/main" id="{2C3B320F-D639-7F26-F7F8-2DD23E2856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7" y="1692"/>
              <a:ext cx="22" cy="27"/>
            </a:xfrm>
            <a:custGeom>
              <a:avLst/>
              <a:gdLst>
                <a:gd name="T0" fmla="*/ 26 w 89"/>
                <a:gd name="T1" fmla="*/ 106 h 106"/>
                <a:gd name="T2" fmla="*/ 89 w 89"/>
                <a:gd name="T3" fmla="*/ 74 h 106"/>
                <a:gd name="T4" fmla="*/ 71 w 89"/>
                <a:gd name="T5" fmla="*/ 0 h 106"/>
                <a:gd name="T6" fmla="*/ 0 w 89"/>
                <a:gd name="T7" fmla="*/ 25 h 106"/>
                <a:gd name="T8" fmla="*/ 26 w 8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6">
                  <a:moveTo>
                    <a:pt x="26" y="106"/>
                  </a:moveTo>
                  <a:lnTo>
                    <a:pt x="89" y="74"/>
                  </a:lnTo>
                  <a:lnTo>
                    <a:pt x="71" y="0"/>
                  </a:lnTo>
                  <a:lnTo>
                    <a:pt x="0" y="25"/>
                  </a:lnTo>
                  <a:lnTo>
                    <a:pt x="26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2" name="Freeform 307">
              <a:extLst>
                <a:ext uri="{FF2B5EF4-FFF2-40B4-BE49-F238E27FC236}">
                  <a16:creationId xmlns:a16="http://schemas.microsoft.com/office/drawing/2014/main" id="{F1056A40-FA87-A959-CFAB-BF5BFD2EA8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5" y="1669"/>
              <a:ext cx="23" cy="21"/>
            </a:xfrm>
            <a:custGeom>
              <a:avLst/>
              <a:gdLst>
                <a:gd name="T0" fmla="*/ 7 w 90"/>
                <a:gd name="T1" fmla="*/ 83 h 83"/>
                <a:gd name="T2" fmla="*/ 90 w 90"/>
                <a:gd name="T3" fmla="*/ 69 h 83"/>
                <a:gd name="T4" fmla="*/ 83 w 90"/>
                <a:gd name="T5" fmla="*/ 0 h 83"/>
                <a:gd name="T6" fmla="*/ 0 w 90"/>
                <a:gd name="T7" fmla="*/ 14 h 83"/>
                <a:gd name="T8" fmla="*/ 7 w 9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3">
                  <a:moveTo>
                    <a:pt x="7" y="83"/>
                  </a:moveTo>
                  <a:lnTo>
                    <a:pt x="90" y="69"/>
                  </a:lnTo>
                  <a:lnTo>
                    <a:pt x="83" y="0"/>
                  </a:lnTo>
                  <a:lnTo>
                    <a:pt x="0" y="14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3" name="Freeform 308">
              <a:extLst>
                <a:ext uri="{FF2B5EF4-FFF2-40B4-BE49-F238E27FC236}">
                  <a16:creationId xmlns:a16="http://schemas.microsoft.com/office/drawing/2014/main" id="{C364C51E-BB33-8E81-2096-C02024B03C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5" y="1669"/>
              <a:ext cx="23" cy="21"/>
            </a:xfrm>
            <a:custGeom>
              <a:avLst/>
              <a:gdLst>
                <a:gd name="T0" fmla="*/ 7 w 90"/>
                <a:gd name="T1" fmla="*/ 83 h 83"/>
                <a:gd name="T2" fmla="*/ 90 w 90"/>
                <a:gd name="T3" fmla="*/ 69 h 83"/>
                <a:gd name="T4" fmla="*/ 83 w 90"/>
                <a:gd name="T5" fmla="*/ 0 h 83"/>
                <a:gd name="T6" fmla="*/ 0 w 90"/>
                <a:gd name="T7" fmla="*/ 14 h 83"/>
                <a:gd name="T8" fmla="*/ 7 w 9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3">
                  <a:moveTo>
                    <a:pt x="7" y="83"/>
                  </a:moveTo>
                  <a:lnTo>
                    <a:pt x="90" y="69"/>
                  </a:lnTo>
                  <a:lnTo>
                    <a:pt x="83" y="0"/>
                  </a:lnTo>
                  <a:lnTo>
                    <a:pt x="0" y="14"/>
                  </a:lnTo>
                  <a:lnTo>
                    <a:pt x="7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4" name="Freeform 309">
              <a:extLst>
                <a:ext uri="{FF2B5EF4-FFF2-40B4-BE49-F238E27FC236}">
                  <a16:creationId xmlns:a16="http://schemas.microsoft.com/office/drawing/2014/main" id="{E67D53DD-AAB4-7512-5BFC-5B433B2F22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2" y="1681"/>
              <a:ext cx="24" cy="22"/>
            </a:xfrm>
            <a:custGeom>
              <a:avLst/>
              <a:gdLst>
                <a:gd name="T0" fmla="*/ 0 w 94"/>
                <a:gd name="T1" fmla="*/ 81 h 90"/>
                <a:gd name="T2" fmla="*/ 75 w 94"/>
                <a:gd name="T3" fmla="*/ 90 h 90"/>
                <a:gd name="T4" fmla="*/ 94 w 94"/>
                <a:gd name="T5" fmla="*/ 8 h 90"/>
                <a:gd name="T6" fmla="*/ 21 w 94"/>
                <a:gd name="T7" fmla="*/ 0 h 90"/>
                <a:gd name="T8" fmla="*/ 0 w 94"/>
                <a:gd name="T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0" y="81"/>
                  </a:moveTo>
                  <a:lnTo>
                    <a:pt x="75" y="90"/>
                  </a:lnTo>
                  <a:lnTo>
                    <a:pt x="94" y="8"/>
                  </a:lnTo>
                  <a:lnTo>
                    <a:pt x="21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5" name="Freeform 310">
              <a:extLst>
                <a:ext uri="{FF2B5EF4-FFF2-40B4-BE49-F238E27FC236}">
                  <a16:creationId xmlns:a16="http://schemas.microsoft.com/office/drawing/2014/main" id="{E1399549-A208-428B-A05B-AB2A7394CC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2" y="1681"/>
              <a:ext cx="24" cy="22"/>
            </a:xfrm>
            <a:custGeom>
              <a:avLst/>
              <a:gdLst>
                <a:gd name="T0" fmla="*/ 0 w 94"/>
                <a:gd name="T1" fmla="*/ 81 h 90"/>
                <a:gd name="T2" fmla="*/ 75 w 94"/>
                <a:gd name="T3" fmla="*/ 90 h 90"/>
                <a:gd name="T4" fmla="*/ 94 w 94"/>
                <a:gd name="T5" fmla="*/ 8 h 90"/>
                <a:gd name="T6" fmla="*/ 21 w 94"/>
                <a:gd name="T7" fmla="*/ 0 h 90"/>
                <a:gd name="T8" fmla="*/ 0 w 94"/>
                <a:gd name="T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0" y="81"/>
                  </a:moveTo>
                  <a:lnTo>
                    <a:pt x="75" y="90"/>
                  </a:lnTo>
                  <a:lnTo>
                    <a:pt x="94" y="8"/>
                  </a:lnTo>
                  <a:lnTo>
                    <a:pt x="21" y="0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6" name="Freeform 311">
              <a:extLst>
                <a:ext uri="{FF2B5EF4-FFF2-40B4-BE49-F238E27FC236}">
                  <a16:creationId xmlns:a16="http://schemas.microsoft.com/office/drawing/2014/main" id="{876557DB-EC84-9C1F-1789-C436A9F6ED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" y="1664"/>
              <a:ext cx="19" cy="20"/>
            </a:xfrm>
            <a:custGeom>
              <a:avLst/>
              <a:gdLst>
                <a:gd name="T0" fmla="*/ 0 w 78"/>
                <a:gd name="T1" fmla="*/ 81 h 81"/>
                <a:gd name="T2" fmla="*/ 76 w 78"/>
                <a:gd name="T3" fmla="*/ 76 h 81"/>
                <a:gd name="T4" fmla="*/ 78 w 78"/>
                <a:gd name="T5" fmla="*/ 0 h 81"/>
                <a:gd name="T6" fmla="*/ 3 w 78"/>
                <a:gd name="T7" fmla="*/ 0 h 81"/>
                <a:gd name="T8" fmla="*/ 0 w 7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1">
                  <a:moveTo>
                    <a:pt x="0" y="81"/>
                  </a:moveTo>
                  <a:lnTo>
                    <a:pt x="76" y="76"/>
                  </a:lnTo>
                  <a:lnTo>
                    <a:pt x="78" y="0"/>
                  </a:lnTo>
                  <a:lnTo>
                    <a:pt x="3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7" name="Freeform 312">
              <a:extLst>
                <a:ext uri="{FF2B5EF4-FFF2-40B4-BE49-F238E27FC236}">
                  <a16:creationId xmlns:a16="http://schemas.microsoft.com/office/drawing/2014/main" id="{0B76325F-B0E9-23AA-FA30-392C0170B0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" y="1664"/>
              <a:ext cx="19" cy="20"/>
            </a:xfrm>
            <a:custGeom>
              <a:avLst/>
              <a:gdLst>
                <a:gd name="T0" fmla="*/ 0 w 78"/>
                <a:gd name="T1" fmla="*/ 81 h 81"/>
                <a:gd name="T2" fmla="*/ 76 w 78"/>
                <a:gd name="T3" fmla="*/ 76 h 81"/>
                <a:gd name="T4" fmla="*/ 78 w 78"/>
                <a:gd name="T5" fmla="*/ 0 h 81"/>
                <a:gd name="T6" fmla="*/ 3 w 78"/>
                <a:gd name="T7" fmla="*/ 0 h 81"/>
                <a:gd name="T8" fmla="*/ 0 w 7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1">
                  <a:moveTo>
                    <a:pt x="0" y="81"/>
                  </a:moveTo>
                  <a:lnTo>
                    <a:pt x="76" y="76"/>
                  </a:lnTo>
                  <a:lnTo>
                    <a:pt x="78" y="0"/>
                  </a:lnTo>
                  <a:lnTo>
                    <a:pt x="3" y="0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8" name="Freeform 313">
              <a:extLst>
                <a:ext uri="{FF2B5EF4-FFF2-40B4-BE49-F238E27FC236}">
                  <a16:creationId xmlns:a16="http://schemas.microsoft.com/office/drawing/2014/main" id="{2FA1D3D4-C92B-C65F-F174-3465E4160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" y="1681"/>
              <a:ext cx="23" cy="24"/>
            </a:xfrm>
            <a:custGeom>
              <a:avLst/>
              <a:gdLst>
                <a:gd name="T0" fmla="*/ 90 w 90"/>
                <a:gd name="T1" fmla="*/ 72 h 95"/>
                <a:gd name="T2" fmla="*/ 20 w 90"/>
                <a:gd name="T3" fmla="*/ 95 h 95"/>
                <a:gd name="T4" fmla="*/ 0 w 90"/>
                <a:gd name="T5" fmla="*/ 20 h 95"/>
                <a:gd name="T6" fmla="*/ 80 w 90"/>
                <a:gd name="T7" fmla="*/ 0 h 95"/>
                <a:gd name="T8" fmla="*/ 90 w 90"/>
                <a:gd name="T9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5">
                  <a:moveTo>
                    <a:pt x="90" y="72"/>
                  </a:moveTo>
                  <a:lnTo>
                    <a:pt x="20" y="95"/>
                  </a:lnTo>
                  <a:lnTo>
                    <a:pt x="0" y="20"/>
                  </a:lnTo>
                  <a:lnTo>
                    <a:pt x="80" y="0"/>
                  </a:lnTo>
                  <a:lnTo>
                    <a:pt x="9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9" name="Freeform 314">
              <a:extLst>
                <a:ext uri="{FF2B5EF4-FFF2-40B4-BE49-F238E27FC236}">
                  <a16:creationId xmlns:a16="http://schemas.microsoft.com/office/drawing/2014/main" id="{FCB3BE0D-378E-0863-B847-BD753D6898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" y="1681"/>
              <a:ext cx="23" cy="24"/>
            </a:xfrm>
            <a:custGeom>
              <a:avLst/>
              <a:gdLst>
                <a:gd name="T0" fmla="*/ 90 w 90"/>
                <a:gd name="T1" fmla="*/ 72 h 95"/>
                <a:gd name="T2" fmla="*/ 20 w 90"/>
                <a:gd name="T3" fmla="*/ 95 h 95"/>
                <a:gd name="T4" fmla="*/ 0 w 90"/>
                <a:gd name="T5" fmla="*/ 20 h 95"/>
                <a:gd name="T6" fmla="*/ 80 w 90"/>
                <a:gd name="T7" fmla="*/ 0 h 95"/>
                <a:gd name="T8" fmla="*/ 90 w 90"/>
                <a:gd name="T9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5">
                  <a:moveTo>
                    <a:pt x="90" y="72"/>
                  </a:moveTo>
                  <a:lnTo>
                    <a:pt x="20" y="95"/>
                  </a:lnTo>
                  <a:lnTo>
                    <a:pt x="0" y="20"/>
                  </a:lnTo>
                  <a:lnTo>
                    <a:pt x="80" y="0"/>
                  </a:lnTo>
                  <a:lnTo>
                    <a:pt x="90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0" name="Freeform 315">
              <a:extLst>
                <a:ext uri="{FF2B5EF4-FFF2-40B4-BE49-F238E27FC236}">
                  <a16:creationId xmlns:a16="http://schemas.microsoft.com/office/drawing/2014/main" id="{ED24CF71-D71A-839A-B9E9-6E9A8A6F43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9" y="1666"/>
              <a:ext cx="21" cy="18"/>
            </a:xfrm>
            <a:custGeom>
              <a:avLst/>
              <a:gdLst>
                <a:gd name="T0" fmla="*/ 85 w 85"/>
                <a:gd name="T1" fmla="*/ 66 h 72"/>
                <a:gd name="T2" fmla="*/ 8 w 85"/>
                <a:gd name="T3" fmla="*/ 72 h 72"/>
                <a:gd name="T4" fmla="*/ 0 w 85"/>
                <a:gd name="T5" fmla="*/ 0 h 72"/>
                <a:gd name="T6" fmla="*/ 84 w 85"/>
                <a:gd name="T7" fmla="*/ 0 h 72"/>
                <a:gd name="T8" fmla="*/ 85 w 85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2">
                  <a:moveTo>
                    <a:pt x="85" y="66"/>
                  </a:moveTo>
                  <a:lnTo>
                    <a:pt x="8" y="72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1" name="Freeform 316">
              <a:extLst>
                <a:ext uri="{FF2B5EF4-FFF2-40B4-BE49-F238E27FC236}">
                  <a16:creationId xmlns:a16="http://schemas.microsoft.com/office/drawing/2014/main" id="{05E7E4A0-C01C-17B9-2061-2EC53CC8D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9" y="1666"/>
              <a:ext cx="21" cy="18"/>
            </a:xfrm>
            <a:custGeom>
              <a:avLst/>
              <a:gdLst>
                <a:gd name="T0" fmla="*/ 85 w 85"/>
                <a:gd name="T1" fmla="*/ 66 h 72"/>
                <a:gd name="T2" fmla="*/ 8 w 85"/>
                <a:gd name="T3" fmla="*/ 72 h 72"/>
                <a:gd name="T4" fmla="*/ 0 w 85"/>
                <a:gd name="T5" fmla="*/ 0 h 72"/>
                <a:gd name="T6" fmla="*/ 84 w 85"/>
                <a:gd name="T7" fmla="*/ 0 h 72"/>
                <a:gd name="T8" fmla="*/ 85 w 85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2">
                  <a:moveTo>
                    <a:pt x="85" y="66"/>
                  </a:moveTo>
                  <a:lnTo>
                    <a:pt x="8" y="72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5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2" name="Freeform 317">
              <a:extLst>
                <a:ext uri="{FF2B5EF4-FFF2-40B4-BE49-F238E27FC236}">
                  <a16:creationId xmlns:a16="http://schemas.microsoft.com/office/drawing/2014/main" id="{3155C769-C2F7-140A-C088-F21A92447B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2" y="1688"/>
              <a:ext cx="23" cy="23"/>
            </a:xfrm>
            <a:custGeom>
              <a:avLst/>
              <a:gdLst>
                <a:gd name="T0" fmla="*/ 71 w 90"/>
                <a:gd name="T1" fmla="*/ 96 h 96"/>
                <a:gd name="T2" fmla="*/ 0 w 90"/>
                <a:gd name="T3" fmla="*/ 79 h 96"/>
                <a:gd name="T4" fmla="*/ 22 w 90"/>
                <a:gd name="T5" fmla="*/ 0 h 96"/>
                <a:gd name="T6" fmla="*/ 90 w 90"/>
                <a:gd name="T7" fmla="*/ 20 h 96"/>
                <a:gd name="T8" fmla="*/ 71 w 9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6">
                  <a:moveTo>
                    <a:pt x="71" y="96"/>
                  </a:moveTo>
                  <a:lnTo>
                    <a:pt x="0" y="79"/>
                  </a:lnTo>
                  <a:lnTo>
                    <a:pt x="22" y="0"/>
                  </a:lnTo>
                  <a:lnTo>
                    <a:pt x="90" y="20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3" name="Freeform 318">
              <a:extLst>
                <a:ext uri="{FF2B5EF4-FFF2-40B4-BE49-F238E27FC236}">
                  <a16:creationId xmlns:a16="http://schemas.microsoft.com/office/drawing/2014/main" id="{27E63F6A-70FC-01D8-E2EB-C06AB8E949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2" y="1688"/>
              <a:ext cx="23" cy="23"/>
            </a:xfrm>
            <a:custGeom>
              <a:avLst/>
              <a:gdLst>
                <a:gd name="T0" fmla="*/ 71 w 90"/>
                <a:gd name="T1" fmla="*/ 96 h 96"/>
                <a:gd name="T2" fmla="*/ 0 w 90"/>
                <a:gd name="T3" fmla="*/ 79 h 96"/>
                <a:gd name="T4" fmla="*/ 22 w 90"/>
                <a:gd name="T5" fmla="*/ 0 h 96"/>
                <a:gd name="T6" fmla="*/ 90 w 90"/>
                <a:gd name="T7" fmla="*/ 20 h 96"/>
                <a:gd name="T8" fmla="*/ 71 w 9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6">
                  <a:moveTo>
                    <a:pt x="71" y="96"/>
                  </a:moveTo>
                  <a:lnTo>
                    <a:pt x="0" y="79"/>
                  </a:lnTo>
                  <a:lnTo>
                    <a:pt x="22" y="0"/>
                  </a:lnTo>
                  <a:lnTo>
                    <a:pt x="90" y="20"/>
                  </a:lnTo>
                  <a:lnTo>
                    <a:pt x="71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4" name="Freeform 319">
              <a:extLst>
                <a:ext uri="{FF2B5EF4-FFF2-40B4-BE49-F238E27FC236}">
                  <a16:creationId xmlns:a16="http://schemas.microsoft.com/office/drawing/2014/main" id="{EEE876A3-DD15-3DF3-AD6B-D8399FB51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6" y="1664"/>
              <a:ext cx="20" cy="20"/>
            </a:xfrm>
            <a:custGeom>
              <a:avLst/>
              <a:gdLst>
                <a:gd name="T0" fmla="*/ 78 w 81"/>
                <a:gd name="T1" fmla="*/ 81 h 81"/>
                <a:gd name="T2" fmla="*/ 0 w 81"/>
                <a:gd name="T3" fmla="*/ 77 h 81"/>
                <a:gd name="T4" fmla="*/ 3 w 81"/>
                <a:gd name="T5" fmla="*/ 0 h 81"/>
                <a:gd name="T6" fmla="*/ 81 w 81"/>
                <a:gd name="T7" fmla="*/ 7 h 81"/>
                <a:gd name="T8" fmla="*/ 78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8" y="81"/>
                  </a:moveTo>
                  <a:lnTo>
                    <a:pt x="0" y="77"/>
                  </a:lnTo>
                  <a:lnTo>
                    <a:pt x="3" y="0"/>
                  </a:lnTo>
                  <a:lnTo>
                    <a:pt x="81" y="7"/>
                  </a:lnTo>
                  <a:lnTo>
                    <a:pt x="7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5" name="Freeform 320">
              <a:extLst>
                <a:ext uri="{FF2B5EF4-FFF2-40B4-BE49-F238E27FC236}">
                  <a16:creationId xmlns:a16="http://schemas.microsoft.com/office/drawing/2014/main" id="{A03B50DE-1516-1D17-C0F0-86D97D7F28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6" y="1664"/>
              <a:ext cx="20" cy="20"/>
            </a:xfrm>
            <a:custGeom>
              <a:avLst/>
              <a:gdLst>
                <a:gd name="T0" fmla="*/ 78 w 81"/>
                <a:gd name="T1" fmla="*/ 81 h 81"/>
                <a:gd name="T2" fmla="*/ 0 w 81"/>
                <a:gd name="T3" fmla="*/ 77 h 81"/>
                <a:gd name="T4" fmla="*/ 3 w 81"/>
                <a:gd name="T5" fmla="*/ 0 h 81"/>
                <a:gd name="T6" fmla="*/ 81 w 81"/>
                <a:gd name="T7" fmla="*/ 7 h 81"/>
                <a:gd name="T8" fmla="*/ 78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78" y="81"/>
                  </a:moveTo>
                  <a:lnTo>
                    <a:pt x="0" y="77"/>
                  </a:lnTo>
                  <a:lnTo>
                    <a:pt x="3" y="0"/>
                  </a:lnTo>
                  <a:lnTo>
                    <a:pt x="81" y="7"/>
                  </a:lnTo>
                  <a:lnTo>
                    <a:pt x="78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6" name="Freeform 321">
              <a:extLst>
                <a:ext uri="{FF2B5EF4-FFF2-40B4-BE49-F238E27FC236}">
                  <a16:creationId xmlns:a16="http://schemas.microsoft.com/office/drawing/2014/main" id="{B6C30509-C485-9B89-82A0-FF964B6EC1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" y="1720"/>
              <a:ext cx="52" cy="14"/>
            </a:xfrm>
            <a:custGeom>
              <a:avLst/>
              <a:gdLst>
                <a:gd name="T0" fmla="*/ 0 w 208"/>
                <a:gd name="T1" fmla="*/ 57 h 57"/>
                <a:gd name="T2" fmla="*/ 0 w 208"/>
                <a:gd name="T3" fmla="*/ 57 h 57"/>
                <a:gd name="T4" fmla="*/ 26 w 208"/>
                <a:gd name="T5" fmla="*/ 42 h 57"/>
                <a:gd name="T6" fmla="*/ 51 w 208"/>
                <a:gd name="T7" fmla="*/ 30 h 57"/>
                <a:gd name="T8" fmla="*/ 77 w 208"/>
                <a:gd name="T9" fmla="*/ 23 h 57"/>
                <a:gd name="T10" fmla="*/ 104 w 208"/>
                <a:gd name="T11" fmla="*/ 15 h 57"/>
                <a:gd name="T12" fmla="*/ 130 w 208"/>
                <a:gd name="T13" fmla="*/ 9 h 57"/>
                <a:gd name="T14" fmla="*/ 156 w 208"/>
                <a:gd name="T15" fmla="*/ 6 h 57"/>
                <a:gd name="T16" fmla="*/ 182 w 208"/>
                <a:gd name="T17" fmla="*/ 3 h 57"/>
                <a:gd name="T18" fmla="*/ 208 w 20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57">
                  <a:moveTo>
                    <a:pt x="0" y="57"/>
                  </a:moveTo>
                  <a:lnTo>
                    <a:pt x="0" y="57"/>
                  </a:lnTo>
                  <a:lnTo>
                    <a:pt x="26" y="42"/>
                  </a:lnTo>
                  <a:lnTo>
                    <a:pt x="51" y="30"/>
                  </a:lnTo>
                  <a:lnTo>
                    <a:pt x="77" y="23"/>
                  </a:lnTo>
                  <a:lnTo>
                    <a:pt x="104" y="15"/>
                  </a:lnTo>
                  <a:lnTo>
                    <a:pt x="130" y="9"/>
                  </a:lnTo>
                  <a:lnTo>
                    <a:pt x="156" y="6"/>
                  </a:lnTo>
                  <a:lnTo>
                    <a:pt x="182" y="3"/>
                  </a:lnTo>
                  <a:lnTo>
                    <a:pt x="2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7" name="Freeform 322">
              <a:extLst>
                <a:ext uri="{FF2B5EF4-FFF2-40B4-BE49-F238E27FC236}">
                  <a16:creationId xmlns:a16="http://schemas.microsoft.com/office/drawing/2014/main" id="{ED919C51-A83E-B2B4-6B97-EB6C0CBD4D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9" y="1724"/>
              <a:ext cx="54" cy="6"/>
            </a:xfrm>
            <a:custGeom>
              <a:avLst/>
              <a:gdLst>
                <a:gd name="T0" fmla="*/ 0 w 213"/>
                <a:gd name="T1" fmla="*/ 8 h 25"/>
                <a:gd name="T2" fmla="*/ 0 w 213"/>
                <a:gd name="T3" fmla="*/ 8 h 25"/>
                <a:gd name="T4" fmla="*/ 14 w 213"/>
                <a:gd name="T5" fmla="*/ 4 h 25"/>
                <a:gd name="T6" fmla="*/ 28 w 213"/>
                <a:gd name="T7" fmla="*/ 1 h 25"/>
                <a:gd name="T8" fmla="*/ 41 w 213"/>
                <a:gd name="T9" fmla="*/ 0 h 25"/>
                <a:gd name="T10" fmla="*/ 56 w 213"/>
                <a:gd name="T11" fmla="*/ 0 h 25"/>
                <a:gd name="T12" fmla="*/ 69 w 213"/>
                <a:gd name="T13" fmla="*/ 0 h 25"/>
                <a:gd name="T14" fmla="*/ 82 w 213"/>
                <a:gd name="T15" fmla="*/ 0 h 25"/>
                <a:gd name="T16" fmla="*/ 97 w 213"/>
                <a:gd name="T17" fmla="*/ 1 h 25"/>
                <a:gd name="T18" fmla="*/ 110 w 213"/>
                <a:gd name="T19" fmla="*/ 2 h 25"/>
                <a:gd name="T20" fmla="*/ 123 w 213"/>
                <a:gd name="T21" fmla="*/ 5 h 25"/>
                <a:gd name="T22" fmla="*/ 136 w 213"/>
                <a:gd name="T23" fmla="*/ 6 h 25"/>
                <a:gd name="T24" fmla="*/ 149 w 213"/>
                <a:gd name="T25" fmla="*/ 9 h 25"/>
                <a:gd name="T26" fmla="*/ 162 w 213"/>
                <a:gd name="T27" fmla="*/ 13 h 25"/>
                <a:gd name="T28" fmla="*/ 175 w 213"/>
                <a:gd name="T29" fmla="*/ 15 h 25"/>
                <a:gd name="T30" fmla="*/ 187 w 213"/>
                <a:gd name="T31" fmla="*/ 18 h 25"/>
                <a:gd name="T32" fmla="*/ 200 w 213"/>
                <a:gd name="T33" fmla="*/ 22 h 25"/>
                <a:gd name="T34" fmla="*/ 213 w 213"/>
                <a:gd name="T3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5">
                  <a:moveTo>
                    <a:pt x="0" y="8"/>
                  </a:moveTo>
                  <a:lnTo>
                    <a:pt x="0" y="8"/>
                  </a:lnTo>
                  <a:lnTo>
                    <a:pt x="14" y="4"/>
                  </a:lnTo>
                  <a:lnTo>
                    <a:pt x="28" y="1"/>
                  </a:lnTo>
                  <a:lnTo>
                    <a:pt x="41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97" y="1"/>
                  </a:lnTo>
                  <a:lnTo>
                    <a:pt x="110" y="2"/>
                  </a:lnTo>
                  <a:lnTo>
                    <a:pt x="123" y="5"/>
                  </a:lnTo>
                  <a:lnTo>
                    <a:pt x="136" y="6"/>
                  </a:lnTo>
                  <a:lnTo>
                    <a:pt x="149" y="9"/>
                  </a:lnTo>
                  <a:lnTo>
                    <a:pt x="162" y="13"/>
                  </a:lnTo>
                  <a:lnTo>
                    <a:pt x="175" y="15"/>
                  </a:lnTo>
                  <a:lnTo>
                    <a:pt x="187" y="18"/>
                  </a:lnTo>
                  <a:lnTo>
                    <a:pt x="200" y="22"/>
                  </a:lnTo>
                  <a:lnTo>
                    <a:pt x="213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8" name="Freeform 323">
              <a:extLst>
                <a:ext uri="{FF2B5EF4-FFF2-40B4-BE49-F238E27FC236}">
                  <a16:creationId xmlns:a16="http://schemas.microsoft.com/office/drawing/2014/main" id="{A963D3F8-3D95-33AA-19C6-67F3F9F9F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" y="1735"/>
              <a:ext cx="52" cy="14"/>
            </a:xfrm>
            <a:custGeom>
              <a:avLst/>
              <a:gdLst>
                <a:gd name="T0" fmla="*/ 0 w 208"/>
                <a:gd name="T1" fmla="*/ 56 h 56"/>
                <a:gd name="T2" fmla="*/ 0 w 208"/>
                <a:gd name="T3" fmla="*/ 56 h 56"/>
                <a:gd name="T4" fmla="*/ 26 w 208"/>
                <a:gd name="T5" fmla="*/ 42 h 56"/>
                <a:gd name="T6" fmla="*/ 51 w 208"/>
                <a:gd name="T7" fmla="*/ 30 h 56"/>
                <a:gd name="T8" fmla="*/ 77 w 208"/>
                <a:gd name="T9" fmla="*/ 22 h 56"/>
                <a:gd name="T10" fmla="*/ 103 w 208"/>
                <a:gd name="T11" fmla="*/ 14 h 56"/>
                <a:gd name="T12" fmla="*/ 129 w 208"/>
                <a:gd name="T13" fmla="*/ 9 h 56"/>
                <a:gd name="T14" fmla="*/ 155 w 208"/>
                <a:gd name="T15" fmla="*/ 5 h 56"/>
                <a:gd name="T16" fmla="*/ 182 w 208"/>
                <a:gd name="T17" fmla="*/ 3 h 56"/>
                <a:gd name="T18" fmla="*/ 208 w 208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56">
                  <a:moveTo>
                    <a:pt x="0" y="56"/>
                  </a:moveTo>
                  <a:lnTo>
                    <a:pt x="0" y="56"/>
                  </a:lnTo>
                  <a:lnTo>
                    <a:pt x="26" y="42"/>
                  </a:lnTo>
                  <a:lnTo>
                    <a:pt x="51" y="30"/>
                  </a:lnTo>
                  <a:lnTo>
                    <a:pt x="77" y="22"/>
                  </a:lnTo>
                  <a:lnTo>
                    <a:pt x="103" y="14"/>
                  </a:lnTo>
                  <a:lnTo>
                    <a:pt x="129" y="9"/>
                  </a:lnTo>
                  <a:lnTo>
                    <a:pt x="155" y="5"/>
                  </a:lnTo>
                  <a:lnTo>
                    <a:pt x="182" y="3"/>
                  </a:lnTo>
                  <a:lnTo>
                    <a:pt x="2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9" name="Freeform 324">
              <a:extLst>
                <a:ext uri="{FF2B5EF4-FFF2-40B4-BE49-F238E27FC236}">
                  <a16:creationId xmlns:a16="http://schemas.microsoft.com/office/drawing/2014/main" id="{7FC133A1-76F2-7A44-8AC0-2996081C23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7" y="1738"/>
              <a:ext cx="54" cy="7"/>
            </a:xfrm>
            <a:custGeom>
              <a:avLst/>
              <a:gdLst>
                <a:gd name="T0" fmla="*/ 0 w 213"/>
                <a:gd name="T1" fmla="*/ 8 h 28"/>
                <a:gd name="T2" fmla="*/ 0 w 213"/>
                <a:gd name="T3" fmla="*/ 8 h 28"/>
                <a:gd name="T4" fmla="*/ 14 w 213"/>
                <a:gd name="T5" fmla="*/ 4 h 28"/>
                <a:gd name="T6" fmla="*/ 29 w 213"/>
                <a:gd name="T7" fmla="*/ 3 h 28"/>
                <a:gd name="T8" fmla="*/ 42 w 213"/>
                <a:gd name="T9" fmla="*/ 0 h 28"/>
                <a:gd name="T10" fmla="*/ 56 w 213"/>
                <a:gd name="T11" fmla="*/ 0 h 28"/>
                <a:gd name="T12" fmla="*/ 69 w 213"/>
                <a:gd name="T13" fmla="*/ 0 h 28"/>
                <a:gd name="T14" fmla="*/ 82 w 213"/>
                <a:gd name="T15" fmla="*/ 1 h 28"/>
                <a:gd name="T16" fmla="*/ 97 w 213"/>
                <a:gd name="T17" fmla="*/ 3 h 28"/>
                <a:gd name="T18" fmla="*/ 110 w 213"/>
                <a:gd name="T19" fmla="*/ 4 h 28"/>
                <a:gd name="T20" fmla="*/ 123 w 213"/>
                <a:gd name="T21" fmla="*/ 7 h 28"/>
                <a:gd name="T22" fmla="*/ 136 w 213"/>
                <a:gd name="T23" fmla="*/ 9 h 28"/>
                <a:gd name="T24" fmla="*/ 149 w 213"/>
                <a:gd name="T25" fmla="*/ 12 h 28"/>
                <a:gd name="T26" fmla="*/ 162 w 213"/>
                <a:gd name="T27" fmla="*/ 14 h 28"/>
                <a:gd name="T28" fmla="*/ 175 w 213"/>
                <a:gd name="T29" fmla="*/ 18 h 28"/>
                <a:gd name="T30" fmla="*/ 187 w 213"/>
                <a:gd name="T31" fmla="*/ 21 h 28"/>
                <a:gd name="T32" fmla="*/ 200 w 213"/>
                <a:gd name="T33" fmla="*/ 25 h 28"/>
                <a:gd name="T34" fmla="*/ 213 w 213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8">
                  <a:moveTo>
                    <a:pt x="0" y="8"/>
                  </a:moveTo>
                  <a:lnTo>
                    <a:pt x="0" y="8"/>
                  </a:lnTo>
                  <a:lnTo>
                    <a:pt x="14" y="4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10" y="4"/>
                  </a:lnTo>
                  <a:lnTo>
                    <a:pt x="123" y="7"/>
                  </a:lnTo>
                  <a:lnTo>
                    <a:pt x="136" y="9"/>
                  </a:lnTo>
                  <a:lnTo>
                    <a:pt x="149" y="12"/>
                  </a:lnTo>
                  <a:lnTo>
                    <a:pt x="162" y="14"/>
                  </a:lnTo>
                  <a:lnTo>
                    <a:pt x="175" y="18"/>
                  </a:lnTo>
                  <a:lnTo>
                    <a:pt x="187" y="21"/>
                  </a:lnTo>
                  <a:lnTo>
                    <a:pt x="200" y="25"/>
                  </a:lnTo>
                  <a:lnTo>
                    <a:pt x="213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0" name="Freeform 325">
              <a:extLst>
                <a:ext uri="{FF2B5EF4-FFF2-40B4-BE49-F238E27FC236}">
                  <a16:creationId xmlns:a16="http://schemas.microsoft.com/office/drawing/2014/main" id="{FF6C597A-495C-2734-1930-FDE697051C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1" y="1728"/>
              <a:ext cx="53" cy="8"/>
            </a:xfrm>
            <a:custGeom>
              <a:avLst/>
              <a:gdLst>
                <a:gd name="T0" fmla="*/ 0 w 208"/>
                <a:gd name="T1" fmla="*/ 31 h 31"/>
                <a:gd name="T2" fmla="*/ 0 w 208"/>
                <a:gd name="T3" fmla="*/ 31 h 31"/>
                <a:gd name="T4" fmla="*/ 26 w 208"/>
                <a:gd name="T5" fmla="*/ 19 h 31"/>
                <a:gd name="T6" fmla="*/ 52 w 208"/>
                <a:gd name="T7" fmla="*/ 12 h 31"/>
                <a:gd name="T8" fmla="*/ 78 w 208"/>
                <a:gd name="T9" fmla="*/ 6 h 31"/>
                <a:gd name="T10" fmla="*/ 105 w 208"/>
                <a:gd name="T11" fmla="*/ 2 h 31"/>
                <a:gd name="T12" fmla="*/ 130 w 208"/>
                <a:gd name="T13" fmla="*/ 1 h 31"/>
                <a:gd name="T14" fmla="*/ 156 w 208"/>
                <a:gd name="T15" fmla="*/ 0 h 31"/>
                <a:gd name="T16" fmla="*/ 182 w 208"/>
                <a:gd name="T17" fmla="*/ 0 h 31"/>
                <a:gd name="T18" fmla="*/ 208 w 208"/>
                <a:gd name="T1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1">
                  <a:moveTo>
                    <a:pt x="0" y="31"/>
                  </a:moveTo>
                  <a:lnTo>
                    <a:pt x="0" y="31"/>
                  </a:lnTo>
                  <a:lnTo>
                    <a:pt x="26" y="19"/>
                  </a:lnTo>
                  <a:lnTo>
                    <a:pt x="52" y="12"/>
                  </a:lnTo>
                  <a:lnTo>
                    <a:pt x="78" y="6"/>
                  </a:lnTo>
                  <a:lnTo>
                    <a:pt x="105" y="2"/>
                  </a:lnTo>
                  <a:lnTo>
                    <a:pt x="130" y="1"/>
                  </a:lnTo>
                  <a:lnTo>
                    <a:pt x="156" y="0"/>
                  </a:lnTo>
                  <a:lnTo>
                    <a:pt x="182" y="0"/>
                  </a:lnTo>
                  <a:lnTo>
                    <a:pt x="20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1" name="Freeform 326">
              <a:extLst>
                <a:ext uri="{FF2B5EF4-FFF2-40B4-BE49-F238E27FC236}">
                  <a16:creationId xmlns:a16="http://schemas.microsoft.com/office/drawing/2014/main" id="{F87E7941-9AF4-83D2-D86C-0CF6645EB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1749"/>
              <a:ext cx="52" cy="14"/>
            </a:xfrm>
            <a:custGeom>
              <a:avLst/>
              <a:gdLst>
                <a:gd name="T0" fmla="*/ 0 w 209"/>
                <a:gd name="T1" fmla="*/ 57 h 57"/>
                <a:gd name="T2" fmla="*/ 0 w 209"/>
                <a:gd name="T3" fmla="*/ 57 h 57"/>
                <a:gd name="T4" fmla="*/ 27 w 209"/>
                <a:gd name="T5" fmla="*/ 42 h 57"/>
                <a:gd name="T6" fmla="*/ 51 w 209"/>
                <a:gd name="T7" fmla="*/ 30 h 57"/>
                <a:gd name="T8" fmla="*/ 78 w 209"/>
                <a:gd name="T9" fmla="*/ 23 h 57"/>
                <a:gd name="T10" fmla="*/ 104 w 209"/>
                <a:gd name="T11" fmla="*/ 15 h 57"/>
                <a:gd name="T12" fmla="*/ 130 w 209"/>
                <a:gd name="T13" fmla="*/ 9 h 57"/>
                <a:gd name="T14" fmla="*/ 156 w 209"/>
                <a:gd name="T15" fmla="*/ 6 h 57"/>
                <a:gd name="T16" fmla="*/ 182 w 209"/>
                <a:gd name="T17" fmla="*/ 3 h 57"/>
                <a:gd name="T18" fmla="*/ 209 w 209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57">
                  <a:moveTo>
                    <a:pt x="0" y="57"/>
                  </a:moveTo>
                  <a:lnTo>
                    <a:pt x="0" y="57"/>
                  </a:lnTo>
                  <a:lnTo>
                    <a:pt x="27" y="42"/>
                  </a:lnTo>
                  <a:lnTo>
                    <a:pt x="51" y="30"/>
                  </a:lnTo>
                  <a:lnTo>
                    <a:pt x="78" y="23"/>
                  </a:lnTo>
                  <a:lnTo>
                    <a:pt x="104" y="15"/>
                  </a:lnTo>
                  <a:lnTo>
                    <a:pt x="130" y="9"/>
                  </a:lnTo>
                  <a:lnTo>
                    <a:pt x="156" y="6"/>
                  </a:lnTo>
                  <a:lnTo>
                    <a:pt x="182" y="3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2" name="Freeform 327">
              <a:extLst>
                <a:ext uri="{FF2B5EF4-FFF2-40B4-BE49-F238E27FC236}">
                  <a16:creationId xmlns:a16="http://schemas.microsoft.com/office/drawing/2014/main" id="{AD8AD5F7-B653-B489-C9AD-0955C51C6F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6" y="1753"/>
              <a:ext cx="54" cy="6"/>
            </a:xfrm>
            <a:custGeom>
              <a:avLst/>
              <a:gdLst>
                <a:gd name="T0" fmla="*/ 0 w 214"/>
                <a:gd name="T1" fmla="*/ 5 h 23"/>
                <a:gd name="T2" fmla="*/ 0 w 214"/>
                <a:gd name="T3" fmla="*/ 5 h 23"/>
                <a:gd name="T4" fmla="*/ 15 w 214"/>
                <a:gd name="T5" fmla="*/ 2 h 23"/>
                <a:gd name="T6" fmla="*/ 29 w 214"/>
                <a:gd name="T7" fmla="*/ 1 h 23"/>
                <a:gd name="T8" fmla="*/ 42 w 214"/>
                <a:gd name="T9" fmla="*/ 0 h 23"/>
                <a:gd name="T10" fmla="*/ 57 w 214"/>
                <a:gd name="T11" fmla="*/ 0 h 23"/>
                <a:gd name="T12" fmla="*/ 70 w 214"/>
                <a:gd name="T13" fmla="*/ 0 h 23"/>
                <a:gd name="T14" fmla="*/ 83 w 214"/>
                <a:gd name="T15" fmla="*/ 0 h 23"/>
                <a:gd name="T16" fmla="*/ 97 w 214"/>
                <a:gd name="T17" fmla="*/ 1 h 23"/>
                <a:gd name="T18" fmla="*/ 111 w 214"/>
                <a:gd name="T19" fmla="*/ 2 h 23"/>
                <a:gd name="T20" fmla="*/ 124 w 214"/>
                <a:gd name="T21" fmla="*/ 5 h 23"/>
                <a:gd name="T22" fmla="*/ 137 w 214"/>
                <a:gd name="T23" fmla="*/ 6 h 23"/>
                <a:gd name="T24" fmla="*/ 150 w 214"/>
                <a:gd name="T25" fmla="*/ 9 h 23"/>
                <a:gd name="T26" fmla="*/ 163 w 214"/>
                <a:gd name="T27" fmla="*/ 11 h 23"/>
                <a:gd name="T28" fmla="*/ 176 w 214"/>
                <a:gd name="T29" fmla="*/ 14 h 23"/>
                <a:gd name="T30" fmla="*/ 188 w 214"/>
                <a:gd name="T31" fmla="*/ 18 h 23"/>
                <a:gd name="T32" fmla="*/ 201 w 214"/>
                <a:gd name="T33" fmla="*/ 21 h 23"/>
                <a:gd name="T34" fmla="*/ 214 w 214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23">
                  <a:moveTo>
                    <a:pt x="0" y="5"/>
                  </a:moveTo>
                  <a:lnTo>
                    <a:pt x="0" y="5"/>
                  </a:lnTo>
                  <a:lnTo>
                    <a:pt x="15" y="2"/>
                  </a:lnTo>
                  <a:lnTo>
                    <a:pt x="29" y="1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7" y="1"/>
                  </a:lnTo>
                  <a:lnTo>
                    <a:pt x="111" y="2"/>
                  </a:lnTo>
                  <a:lnTo>
                    <a:pt x="124" y="5"/>
                  </a:lnTo>
                  <a:lnTo>
                    <a:pt x="137" y="6"/>
                  </a:lnTo>
                  <a:lnTo>
                    <a:pt x="150" y="9"/>
                  </a:lnTo>
                  <a:lnTo>
                    <a:pt x="163" y="11"/>
                  </a:lnTo>
                  <a:lnTo>
                    <a:pt x="176" y="14"/>
                  </a:lnTo>
                  <a:lnTo>
                    <a:pt x="188" y="18"/>
                  </a:lnTo>
                  <a:lnTo>
                    <a:pt x="201" y="21"/>
                  </a:lnTo>
                  <a:lnTo>
                    <a:pt x="214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3" name="Freeform 328">
              <a:extLst>
                <a:ext uri="{FF2B5EF4-FFF2-40B4-BE49-F238E27FC236}">
                  <a16:creationId xmlns:a16="http://schemas.microsoft.com/office/drawing/2014/main" id="{A49B0766-4D0B-DD7D-F50C-106E709B28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1764"/>
              <a:ext cx="52" cy="14"/>
            </a:xfrm>
            <a:custGeom>
              <a:avLst/>
              <a:gdLst>
                <a:gd name="T0" fmla="*/ 0 w 208"/>
                <a:gd name="T1" fmla="*/ 56 h 56"/>
                <a:gd name="T2" fmla="*/ 0 w 208"/>
                <a:gd name="T3" fmla="*/ 56 h 56"/>
                <a:gd name="T4" fmla="*/ 26 w 208"/>
                <a:gd name="T5" fmla="*/ 41 h 56"/>
                <a:gd name="T6" fmla="*/ 51 w 208"/>
                <a:gd name="T7" fmla="*/ 30 h 56"/>
                <a:gd name="T8" fmla="*/ 77 w 208"/>
                <a:gd name="T9" fmla="*/ 22 h 56"/>
                <a:gd name="T10" fmla="*/ 103 w 208"/>
                <a:gd name="T11" fmla="*/ 14 h 56"/>
                <a:gd name="T12" fmla="*/ 129 w 208"/>
                <a:gd name="T13" fmla="*/ 9 h 56"/>
                <a:gd name="T14" fmla="*/ 156 w 208"/>
                <a:gd name="T15" fmla="*/ 5 h 56"/>
                <a:gd name="T16" fmla="*/ 182 w 208"/>
                <a:gd name="T17" fmla="*/ 2 h 56"/>
                <a:gd name="T18" fmla="*/ 208 w 208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56">
                  <a:moveTo>
                    <a:pt x="0" y="56"/>
                  </a:moveTo>
                  <a:lnTo>
                    <a:pt x="0" y="56"/>
                  </a:lnTo>
                  <a:lnTo>
                    <a:pt x="26" y="41"/>
                  </a:lnTo>
                  <a:lnTo>
                    <a:pt x="51" y="30"/>
                  </a:lnTo>
                  <a:lnTo>
                    <a:pt x="77" y="22"/>
                  </a:lnTo>
                  <a:lnTo>
                    <a:pt x="103" y="14"/>
                  </a:lnTo>
                  <a:lnTo>
                    <a:pt x="129" y="9"/>
                  </a:lnTo>
                  <a:lnTo>
                    <a:pt x="156" y="5"/>
                  </a:lnTo>
                  <a:lnTo>
                    <a:pt x="182" y="2"/>
                  </a:lnTo>
                  <a:lnTo>
                    <a:pt x="2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4" name="Freeform 329">
              <a:extLst>
                <a:ext uri="{FF2B5EF4-FFF2-40B4-BE49-F238E27FC236}">
                  <a16:creationId xmlns:a16="http://schemas.microsoft.com/office/drawing/2014/main" id="{CA31D9D7-7F1C-2D12-989C-8F4C1918FB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" y="1768"/>
              <a:ext cx="52" cy="6"/>
            </a:xfrm>
            <a:custGeom>
              <a:avLst/>
              <a:gdLst>
                <a:gd name="T0" fmla="*/ 0 w 210"/>
                <a:gd name="T1" fmla="*/ 5 h 23"/>
                <a:gd name="T2" fmla="*/ 0 w 210"/>
                <a:gd name="T3" fmla="*/ 5 h 23"/>
                <a:gd name="T4" fmla="*/ 15 w 210"/>
                <a:gd name="T5" fmla="*/ 2 h 23"/>
                <a:gd name="T6" fmla="*/ 28 w 210"/>
                <a:gd name="T7" fmla="*/ 1 h 23"/>
                <a:gd name="T8" fmla="*/ 42 w 210"/>
                <a:gd name="T9" fmla="*/ 0 h 23"/>
                <a:gd name="T10" fmla="*/ 55 w 210"/>
                <a:gd name="T11" fmla="*/ 0 h 23"/>
                <a:gd name="T12" fmla="*/ 68 w 210"/>
                <a:gd name="T13" fmla="*/ 0 h 23"/>
                <a:gd name="T14" fmla="*/ 82 w 210"/>
                <a:gd name="T15" fmla="*/ 0 h 23"/>
                <a:gd name="T16" fmla="*/ 95 w 210"/>
                <a:gd name="T17" fmla="*/ 1 h 23"/>
                <a:gd name="T18" fmla="*/ 108 w 210"/>
                <a:gd name="T19" fmla="*/ 2 h 23"/>
                <a:gd name="T20" fmla="*/ 121 w 210"/>
                <a:gd name="T21" fmla="*/ 5 h 23"/>
                <a:gd name="T22" fmla="*/ 134 w 210"/>
                <a:gd name="T23" fmla="*/ 6 h 23"/>
                <a:gd name="T24" fmla="*/ 147 w 210"/>
                <a:gd name="T25" fmla="*/ 9 h 23"/>
                <a:gd name="T26" fmla="*/ 159 w 210"/>
                <a:gd name="T27" fmla="*/ 11 h 23"/>
                <a:gd name="T28" fmla="*/ 172 w 210"/>
                <a:gd name="T29" fmla="*/ 14 h 23"/>
                <a:gd name="T30" fmla="*/ 185 w 210"/>
                <a:gd name="T31" fmla="*/ 18 h 23"/>
                <a:gd name="T32" fmla="*/ 197 w 210"/>
                <a:gd name="T33" fmla="*/ 21 h 23"/>
                <a:gd name="T34" fmla="*/ 210 w 210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3">
                  <a:moveTo>
                    <a:pt x="0" y="5"/>
                  </a:moveTo>
                  <a:lnTo>
                    <a:pt x="0" y="5"/>
                  </a:lnTo>
                  <a:lnTo>
                    <a:pt x="15" y="2"/>
                  </a:lnTo>
                  <a:lnTo>
                    <a:pt x="28" y="1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5" y="1"/>
                  </a:lnTo>
                  <a:lnTo>
                    <a:pt x="108" y="2"/>
                  </a:lnTo>
                  <a:lnTo>
                    <a:pt x="121" y="5"/>
                  </a:lnTo>
                  <a:lnTo>
                    <a:pt x="134" y="6"/>
                  </a:lnTo>
                  <a:lnTo>
                    <a:pt x="147" y="9"/>
                  </a:lnTo>
                  <a:lnTo>
                    <a:pt x="159" y="11"/>
                  </a:lnTo>
                  <a:lnTo>
                    <a:pt x="172" y="14"/>
                  </a:lnTo>
                  <a:lnTo>
                    <a:pt x="185" y="18"/>
                  </a:lnTo>
                  <a:lnTo>
                    <a:pt x="197" y="21"/>
                  </a:lnTo>
                  <a:lnTo>
                    <a:pt x="21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5" name="Freeform 330">
              <a:extLst>
                <a:ext uri="{FF2B5EF4-FFF2-40B4-BE49-F238E27FC236}">
                  <a16:creationId xmlns:a16="http://schemas.microsoft.com/office/drawing/2014/main" id="{E56D2422-B1F2-7B5F-9AA0-E0133D9E1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5" y="1777"/>
              <a:ext cx="52" cy="14"/>
            </a:xfrm>
            <a:custGeom>
              <a:avLst/>
              <a:gdLst>
                <a:gd name="T0" fmla="*/ 0 w 208"/>
                <a:gd name="T1" fmla="*/ 56 h 56"/>
                <a:gd name="T2" fmla="*/ 0 w 208"/>
                <a:gd name="T3" fmla="*/ 56 h 56"/>
                <a:gd name="T4" fmla="*/ 26 w 208"/>
                <a:gd name="T5" fmla="*/ 42 h 56"/>
                <a:gd name="T6" fmla="*/ 51 w 208"/>
                <a:gd name="T7" fmla="*/ 30 h 56"/>
                <a:gd name="T8" fmla="*/ 77 w 208"/>
                <a:gd name="T9" fmla="*/ 22 h 56"/>
                <a:gd name="T10" fmla="*/ 103 w 208"/>
                <a:gd name="T11" fmla="*/ 14 h 56"/>
                <a:gd name="T12" fmla="*/ 129 w 208"/>
                <a:gd name="T13" fmla="*/ 9 h 56"/>
                <a:gd name="T14" fmla="*/ 156 w 208"/>
                <a:gd name="T15" fmla="*/ 5 h 56"/>
                <a:gd name="T16" fmla="*/ 182 w 208"/>
                <a:gd name="T17" fmla="*/ 3 h 56"/>
                <a:gd name="T18" fmla="*/ 208 w 208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56">
                  <a:moveTo>
                    <a:pt x="0" y="56"/>
                  </a:moveTo>
                  <a:lnTo>
                    <a:pt x="0" y="56"/>
                  </a:lnTo>
                  <a:lnTo>
                    <a:pt x="26" y="42"/>
                  </a:lnTo>
                  <a:lnTo>
                    <a:pt x="51" y="30"/>
                  </a:lnTo>
                  <a:lnTo>
                    <a:pt x="77" y="22"/>
                  </a:lnTo>
                  <a:lnTo>
                    <a:pt x="103" y="14"/>
                  </a:lnTo>
                  <a:lnTo>
                    <a:pt x="129" y="9"/>
                  </a:lnTo>
                  <a:lnTo>
                    <a:pt x="156" y="5"/>
                  </a:lnTo>
                  <a:lnTo>
                    <a:pt x="182" y="3"/>
                  </a:lnTo>
                  <a:lnTo>
                    <a:pt x="2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6" name="Freeform 331">
              <a:extLst>
                <a:ext uri="{FF2B5EF4-FFF2-40B4-BE49-F238E27FC236}">
                  <a16:creationId xmlns:a16="http://schemas.microsoft.com/office/drawing/2014/main" id="{FA3A74CD-608B-40CA-CA82-9BB4ECD05B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1782"/>
              <a:ext cx="53" cy="5"/>
            </a:xfrm>
            <a:custGeom>
              <a:avLst/>
              <a:gdLst>
                <a:gd name="T0" fmla="*/ 0 w 209"/>
                <a:gd name="T1" fmla="*/ 6 h 24"/>
                <a:gd name="T2" fmla="*/ 0 w 209"/>
                <a:gd name="T3" fmla="*/ 6 h 24"/>
                <a:gd name="T4" fmla="*/ 14 w 209"/>
                <a:gd name="T5" fmla="*/ 3 h 24"/>
                <a:gd name="T6" fmla="*/ 29 w 209"/>
                <a:gd name="T7" fmla="*/ 2 h 24"/>
                <a:gd name="T8" fmla="*/ 42 w 209"/>
                <a:gd name="T9" fmla="*/ 2 h 24"/>
                <a:gd name="T10" fmla="*/ 56 w 209"/>
                <a:gd name="T11" fmla="*/ 0 h 24"/>
                <a:gd name="T12" fmla="*/ 69 w 209"/>
                <a:gd name="T13" fmla="*/ 0 h 24"/>
                <a:gd name="T14" fmla="*/ 82 w 209"/>
                <a:gd name="T15" fmla="*/ 2 h 24"/>
                <a:gd name="T16" fmla="*/ 95 w 209"/>
                <a:gd name="T17" fmla="*/ 3 h 24"/>
                <a:gd name="T18" fmla="*/ 108 w 209"/>
                <a:gd name="T19" fmla="*/ 4 h 24"/>
                <a:gd name="T20" fmla="*/ 120 w 209"/>
                <a:gd name="T21" fmla="*/ 6 h 24"/>
                <a:gd name="T22" fmla="*/ 133 w 209"/>
                <a:gd name="T23" fmla="*/ 8 h 24"/>
                <a:gd name="T24" fmla="*/ 146 w 209"/>
                <a:gd name="T25" fmla="*/ 9 h 24"/>
                <a:gd name="T26" fmla="*/ 158 w 209"/>
                <a:gd name="T27" fmla="*/ 12 h 24"/>
                <a:gd name="T28" fmla="*/ 171 w 209"/>
                <a:gd name="T29" fmla="*/ 15 h 24"/>
                <a:gd name="T30" fmla="*/ 184 w 209"/>
                <a:gd name="T31" fmla="*/ 19 h 24"/>
                <a:gd name="T32" fmla="*/ 196 w 209"/>
                <a:gd name="T33" fmla="*/ 21 h 24"/>
                <a:gd name="T34" fmla="*/ 209 w 209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4">
                  <a:moveTo>
                    <a:pt x="0" y="6"/>
                  </a:moveTo>
                  <a:lnTo>
                    <a:pt x="0" y="6"/>
                  </a:lnTo>
                  <a:lnTo>
                    <a:pt x="14" y="3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8" y="4"/>
                  </a:lnTo>
                  <a:lnTo>
                    <a:pt x="120" y="6"/>
                  </a:lnTo>
                  <a:lnTo>
                    <a:pt x="133" y="8"/>
                  </a:lnTo>
                  <a:lnTo>
                    <a:pt x="146" y="9"/>
                  </a:lnTo>
                  <a:lnTo>
                    <a:pt x="158" y="12"/>
                  </a:lnTo>
                  <a:lnTo>
                    <a:pt x="171" y="15"/>
                  </a:lnTo>
                  <a:lnTo>
                    <a:pt x="184" y="19"/>
                  </a:lnTo>
                  <a:lnTo>
                    <a:pt x="196" y="21"/>
                  </a:lnTo>
                  <a:lnTo>
                    <a:pt x="209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7" name="Freeform 332">
              <a:extLst>
                <a:ext uri="{FF2B5EF4-FFF2-40B4-BE49-F238E27FC236}">
                  <a16:creationId xmlns:a16="http://schemas.microsoft.com/office/drawing/2014/main" id="{81DB05B0-266B-3516-40E8-B8D4825C7C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" y="1791"/>
              <a:ext cx="52" cy="14"/>
            </a:xfrm>
            <a:custGeom>
              <a:avLst/>
              <a:gdLst>
                <a:gd name="T0" fmla="*/ 0 w 208"/>
                <a:gd name="T1" fmla="*/ 56 h 56"/>
                <a:gd name="T2" fmla="*/ 0 w 208"/>
                <a:gd name="T3" fmla="*/ 56 h 56"/>
                <a:gd name="T4" fmla="*/ 26 w 208"/>
                <a:gd name="T5" fmla="*/ 42 h 56"/>
                <a:gd name="T6" fmla="*/ 51 w 208"/>
                <a:gd name="T7" fmla="*/ 30 h 56"/>
                <a:gd name="T8" fmla="*/ 77 w 208"/>
                <a:gd name="T9" fmla="*/ 22 h 56"/>
                <a:gd name="T10" fmla="*/ 104 w 208"/>
                <a:gd name="T11" fmla="*/ 14 h 56"/>
                <a:gd name="T12" fmla="*/ 130 w 208"/>
                <a:gd name="T13" fmla="*/ 9 h 56"/>
                <a:gd name="T14" fmla="*/ 156 w 208"/>
                <a:gd name="T15" fmla="*/ 5 h 56"/>
                <a:gd name="T16" fmla="*/ 182 w 208"/>
                <a:gd name="T17" fmla="*/ 2 h 56"/>
                <a:gd name="T18" fmla="*/ 208 w 208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56">
                  <a:moveTo>
                    <a:pt x="0" y="56"/>
                  </a:moveTo>
                  <a:lnTo>
                    <a:pt x="0" y="56"/>
                  </a:lnTo>
                  <a:lnTo>
                    <a:pt x="26" y="42"/>
                  </a:lnTo>
                  <a:lnTo>
                    <a:pt x="51" y="30"/>
                  </a:lnTo>
                  <a:lnTo>
                    <a:pt x="77" y="22"/>
                  </a:lnTo>
                  <a:lnTo>
                    <a:pt x="104" y="14"/>
                  </a:lnTo>
                  <a:lnTo>
                    <a:pt x="130" y="9"/>
                  </a:lnTo>
                  <a:lnTo>
                    <a:pt x="156" y="5"/>
                  </a:lnTo>
                  <a:lnTo>
                    <a:pt x="182" y="2"/>
                  </a:lnTo>
                  <a:lnTo>
                    <a:pt x="2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8" name="Freeform 333">
              <a:extLst>
                <a:ext uri="{FF2B5EF4-FFF2-40B4-BE49-F238E27FC236}">
                  <a16:creationId xmlns:a16="http://schemas.microsoft.com/office/drawing/2014/main" id="{2008CCE9-C430-EFBD-D686-EABBF793E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1795"/>
              <a:ext cx="50" cy="9"/>
            </a:xfrm>
            <a:custGeom>
              <a:avLst/>
              <a:gdLst>
                <a:gd name="T0" fmla="*/ 0 w 199"/>
                <a:gd name="T1" fmla="*/ 6 h 33"/>
                <a:gd name="T2" fmla="*/ 0 w 199"/>
                <a:gd name="T3" fmla="*/ 6 h 33"/>
                <a:gd name="T4" fmla="*/ 27 w 199"/>
                <a:gd name="T5" fmla="*/ 2 h 33"/>
                <a:gd name="T6" fmla="*/ 54 w 199"/>
                <a:gd name="T7" fmla="*/ 0 h 33"/>
                <a:gd name="T8" fmla="*/ 80 w 199"/>
                <a:gd name="T9" fmla="*/ 2 h 33"/>
                <a:gd name="T10" fmla="*/ 105 w 199"/>
                <a:gd name="T11" fmla="*/ 6 h 33"/>
                <a:gd name="T12" fmla="*/ 128 w 199"/>
                <a:gd name="T13" fmla="*/ 11 h 33"/>
                <a:gd name="T14" fmla="*/ 152 w 199"/>
                <a:gd name="T15" fmla="*/ 17 h 33"/>
                <a:gd name="T16" fmla="*/ 175 w 199"/>
                <a:gd name="T17" fmla="*/ 25 h 33"/>
                <a:gd name="T18" fmla="*/ 199 w 199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33">
                  <a:moveTo>
                    <a:pt x="0" y="6"/>
                  </a:moveTo>
                  <a:lnTo>
                    <a:pt x="0" y="6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80" y="2"/>
                  </a:lnTo>
                  <a:lnTo>
                    <a:pt x="105" y="6"/>
                  </a:lnTo>
                  <a:lnTo>
                    <a:pt x="128" y="11"/>
                  </a:lnTo>
                  <a:lnTo>
                    <a:pt x="152" y="17"/>
                  </a:lnTo>
                  <a:lnTo>
                    <a:pt x="175" y="25"/>
                  </a:lnTo>
                  <a:lnTo>
                    <a:pt x="199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29" name="Line 334">
              <a:extLst>
                <a:ext uri="{FF2B5EF4-FFF2-40B4-BE49-F238E27FC236}">
                  <a16:creationId xmlns:a16="http://schemas.microsoft.com/office/drawing/2014/main" id="{16CD8B2E-E658-919A-48DD-2BEEFA59151F}"/>
                </a:ext>
              </a:extLst>
            </p:cNvPr>
            <p:cNvCxnSpPr/>
            <p:nvPr/>
          </p:nvCxnSpPr>
          <p:spPr bwMode="auto">
            <a:xfrm>
              <a:off x="959" y="171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Line 335">
              <a:extLst>
                <a:ext uri="{FF2B5EF4-FFF2-40B4-BE49-F238E27FC236}">
                  <a16:creationId xmlns:a16="http://schemas.microsoft.com/office/drawing/2014/main" id="{3ED99A42-CD63-DA5A-5BA6-2BAE5684DCFE}"/>
                </a:ext>
              </a:extLst>
            </p:cNvPr>
            <p:cNvCxnSpPr/>
            <p:nvPr/>
          </p:nvCxnSpPr>
          <p:spPr bwMode="auto">
            <a:xfrm flipH="1">
              <a:off x="1206" y="1713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Line 336">
              <a:extLst>
                <a:ext uri="{FF2B5EF4-FFF2-40B4-BE49-F238E27FC236}">
                  <a16:creationId xmlns:a16="http://schemas.microsoft.com/office/drawing/2014/main" id="{5339C716-4507-5EAA-6BA0-FE36199C91A6}"/>
                </a:ext>
              </a:extLst>
            </p:cNvPr>
            <p:cNvCxnSpPr/>
            <p:nvPr/>
          </p:nvCxnSpPr>
          <p:spPr bwMode="auto">
            <a:xfrm>
              <a:off x="946" y="1730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337">
              <a:extLst>
                <a:ext uri="{FF2B5EF4-FFF2-40B4-BE49-F238E27FC236}">
                  <a16:creationId xmlns:a16="http://schemas.microsoft.com/office/drawing/2014/main" id="{09D55CC6-C4BE-0E5E-CC8F-8F2395E7C5C7}"/>
                </a:ext>
              </a:extLst>
            </p:cNvPr>
            <p:cNvCxnSpPr/>
            <p:nvPr/>
          </p:nvCxnSpPr>
          <p:spPr bwMode="auto">
            <a:xfrm flipH="1">
              <a:off x="1189" y="1726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338">
              <a:extLst>
                <a:ext uri="{FF2B5EF4-FFF2-40B4-BE49-F238E27FC236}">
                  <a16:creationId xmlns:a16="http://schemas.microsoft.com/office/drawing/2014/main" id="{78A031C8-0550-CCE5-80E4-8691DF0D4025}"/>
                </a:ext>
              </a:extLst>
            </p:cNvPr>
            <p:cNvCxnSpPr/>
            <p:nvPr/>
          </p:nvCxnSpPr>
          <p:spPr bwMode="auto">
            <a:xfrm>
              <a:off x="971" y="1722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339">
              <a:extLst>
                <a:ext uri="{FF2B5EF4-FFF2-40B4-BE49-F238E27FC236}">
                  <a16:creationId xmlns:a16="http://schemas.microsoft.com/office/drawing/2014/main" id="{0B4E0126-B7F9-0B2C-3809-39DC00AB28E9}"/>
                </a:ext>
              </a:extLst>
            </p:cNvPr>
            <p:cNvCxnSpPr/>
            <p:nvPr/>
          </p:nvCxnSpPr>
          <p:spPr bwMode="auto">
            <a:xfrm flipH="1">
              <a:off x="1215" y="1727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340">
              <a:extLst>
                <a:ext uri="{FF2B5EF4-FFF2-40B4-BE49-F238E27FC236}">
                  <a16:creationId xmlns:a16="http://schemas.microsoft.com/office/drawing/2014/main" id="{3BBB4D48-60A0-8153-164A-1E234BBECE8D}"/>
                </a:ext>
              </a:extLst>
            </p:cNvPr>
            <p:cNvCxnSpPr/>
            <p:nvPr/>
          </p:nvCxnSpPr>
          <p:spPr bwMode="auto">
            <a:xfrm>
              <a:off x="961" y="1738"/>
              <a:ext cx="2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Line 341">
              <a:extLst>
                <a:ext uri="{FF2B5EF4-FFF2-40B4-BE49-F238E27FC236}">
                  <a16:creationId xmlns:a16="http://schemas.microsoft.com/office/drawing/2014/main" id="{59816A52-71F2-B13F-BA6C-032C4B09DD77}"/>
                </a:ext>
              </a:extLst>
            </p:cNvPr>
            <p:cNvCxnSpPr/>
            <p:nvPr/>
          </p:nvCxnSpPr>
          <p:spPr bwMode="auto">
            <a:xfrm flipH="1">
              <a:off x="1200" y="1739"/>
              <a:ext cx="2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342">
              <a:extLst>
                <a:ext uri="{FF2B5EF4-FFF2-40B4-BE49-F238E27FC236}">
                  <a16:creationId xmlns:a16="http://schemas.microsoft.com/office/drawing/2014/main" id="{C231C153-F518-524F-E30D-A93C030BD258}"/>
                </a:ext>
              </a:extLst>
            </p:cNvPr>
            <p:cNvCxnSpPr/>
            <p:nvPr/>
          </p:nvCxnSpPr>
          <p:spPr bwMode="auto">
            <a:xfrm>
              <a:off x="950" y="175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343">
              <a:extLst>
                <a:ext uri="{FF2B5EF4-FFF2-40B4-BE49-F238E27FC236}">
                  <a16:creationId xmlns:a16="http://schemas.microsoft.com/office/drawing/2014/main" id="{98001DC8-3107-4E3A-B183-AE2F7CF8D1B4}"/>
                </a:ext>
              </a:extLst>
            </p:cNvPr>
            <p:cNvCxnSpPr/>
            <p:nvPr/>
          </p:nvCxnSpPr>
          <p:spPr bwMode="auto">
            <a:xfrm flipH="1">
              <a:off x="1184" y="1754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Line 344">
              <a:extLst>
                <a:ext uri="{FF2B5EF4-FFF2-40B4-BE49-F238E27FC236}">
                  <a16:creationId xmlns:a16="http://schemas.microsoft.com/office/drawing/2014/main" id="{2AED25CD-2E79-1231-E157-F22A951DB863}"/>
                </a:ext>
              </a:extLst>
            </p:cNvPr>
            <p:cNvCxnSpPr/>
            <p:nvPr/>
          </p:nvCxnSpPr>
          <p:spPr bwMode="auto">
            <a:xfrm>
              <a:off x="977" y="1751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Line 345">
              <a:extLst>
                <a:ext uri="{FF2B5EF4-FFF2-40B4-BE49-F238E27FC236}">
                  <a16:creationId xmlns:a16="http://schemas.microsoft.com/office/drawing/2014/main" id="{0B70E965-56CB-A261-FED2-CE4EAE65B257}"/>
                </a:ext>
              </a:extLst>
            </p:cNvPr>
            <p:cNvCxnSpPr/>
            <p:nvPr/>
          </p:nvCxnSpPr>
          <p:spPr bwMode="auto">
            <a:xfrm flipH="1">
              <a:off x="1211" y="1757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346">
              <a:extLst>
                <a:ext uri="{FF2B5EF4-FFF2-40B4-BE49-F238E27FC236}">
                  <a16:creationId xmlns:a16="http://schemas.microsoft.com/office/drawing/2014/main" id="{F8AB7701-DE5C-A2F2-1D57-E3D1F39214B4}"/>
                </a:ext>
              </a:extLst>
            </p:cNvPr>
            <p:cNvCxnSpPr/>
            <p:nvPr/>
          </p:nvCxnSpPr>
          <p:spPr bwMode="auto">
            <a:xfrm>
              <a:off x="964" y="1769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347">
              <a:extLst>
                <a:ext uri="{FF2B5EF4-FFF2-40B4-BE49-F238E27FC236}">
                  <a16:creationId xmlns:a16="http://schemas.microsoft.com/office/drawing/2014/main" id="{15B56AC3-754A-F0D3-68A5-17B659DC5D81}"/>
                </a:ext>
              </a:extLst>
            </p:cNvPr>
            <p:cNvCxnSpPr/>
            <p:nvPr/>
          </p:nvCxnSpPr>
          <p:spPr bwMode="auto">
            <a:xfrm flipH="1">
              <a:off x="1194" y="1770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348">
              <a:extLst>
                <a:ext uri="{FF2B5EF4-FFF2-40B4-BE49-F238E27FC236}">
                  <a16:creationId xmlns:a16="http://schemas.microsoft.com/office/drawing/2014/main" id="{C710616A-CE63-4789-032B-3CA3E17553FE}"/>
                </a:ext>
              </a:extLst>
            </p:cNvPr>
            <p:cNvCxnSpPr/>
            <p:nvPr/>
          </p:nvCxnSpPr>
          <p:spPr bwMode="auto">
            <a:xfrm>
              <a:off x="956" y="1785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349">
              <a:extLst>
                <a:ext uri="{FF2B5EF4-FFF2-40B4-BE49-F238E27FC236}">
                  <a16:creationId xmlns:a16="http://schemas.microsoft.com/office/drawing/2014/main" id="{5FEE34BC-60FE-6BDB-FA22-0FFE144AC05D}"/>
                </a:ext>
              </a:extLst>
            </p:cNvPr>
            <p:cNvCxnSpPr/>
            <p:nvPr/>
          </p:nvCxnSpPr>
          <p:spPr bwMode="auto">
            <a:xfrm flipH="1">
              <a:off x="1182" y="1783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Line 350">
              <a:extLst>
                <a:ext uri="{FF2B5EF4-FFF2-40B4-BE49-F238E27FC236}">
                  <a16:creationId xmlns:a16="http://schemas.microsoft.com/office/drawing/2014/main" id="{922B35C1-AAB8-7E54-3BC3-7D9BDD934612}"/>
                </a:ext>
              </a:extLst>
            </p:cNvPr>
            <p:cNvCxnSpPr/>
            <p:nvPr/>
          </p:nvCxnSpPr>
          <p:spPr bwMode="auto">
            <a:xfrm>
              <a:off x="981" y="1779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Line 351">
              <a:extLst>
                <a:ext uri="{FF2B5EF4-FFF2-40B4-BE49-F238E27FC236}">
                  <a16:creationId xmlns:a16="http://schemas.microsoft.com/office/drawing/2014/main" id="{1922093E-8457-4096-1826-8BEE2E0B5487}"/>
                </a:ext>
              </a:extLst>
            </p:cNvPr>
            <p:cNvCxnSpPr/>
            <p:nvPr/>
          </p:nvCxnSpPr>
          <p:spPr bwMode="auto">
            <a:xfrm flipH="1">
              <a:off x="1207" y="1784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352">
              <a:extLst>
                <a:ext uri="{FF2B5EF4-FFF2-40B4-BE49-F238E27FC236}">
                  <a16:creationId xmlns:a16="http://schemas.microsoft.com/office/drawing/2014/main" id="{08536371-08CB-CEBA-1352-73D44467A30F}"/>
                </a:ext>
              </a:extLst>
            </p:cNvPr>
            <p:cNvCxnSpPr/>
            <p:nvPr/>
          </p:nvCxnSpPr>
          <p:spPr bwMode="auto">
            <a:xfrm>
              <a:off x="972" y="1794"/>
              <a:ext cx="3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Line 353">
              <a:extLst>
                <a:ext uri="{FF2B5EF4-FFF2-40B4-BE49-F238E27FC236}">
                  <a16:creationId xmlns:a16="http://schemas.microsoft.com/office/drawing/2014/main" id="{84C5A598-CD5C-8C10-0BFD-5237441867F0}"/>
                </a:ext>
              </a:extLst>
            </p:cNvPr>
            <p:cNvCxnSpPr/>
            <p:nvPr/>
          </p:nvCxnSpPr>
          <p:spPr bwMode="auto">
            <a:xfrm flipH="1">
              <a:off x="1193" y="1797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Freeform 354">
              <a:extLst>
                <a:ext uri="{FF2B5EF4-FFF2-40B4-BE49-F238E27FC236}">
                  <a16:creationId xmlns:a16="http://schemas.microsoft.com/office/drawing/2014/main" id="{B7BAC5BA-FBFE-327B-256A-2A96959835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1701"/>
              <a:ext cx="59" cy="101"/>
            </a:xfrm>
            <a:custGeom>
              <a:avLst/>
              <a:gdLst>
                <a:gd name="T0" fmla="*/ 20 w 239"/>
                <a:gd name="T1" fmla="*/ 403 h 403"/>
                <a:gd name="T2" fmla="*/ 0 w 239"/>
                <a:gd name="T3" fmla="*/ 31 h 403"/>
                <a:gd name="T4" fmla="*/ 14 w 239"/>
                <a:gd name="T5" fmla="*/ 26 h 403"/>
                <a:gd name="T6" fmla="*/ 27 w 239"/>
                <a:gd name="T7" fmla="*/ 22 h 403"/>
                <a:gd name="T8" fmla="*/ 40 w 239"/>
                <a:gd name="T9" fmla="*/ 18 h 403"/>
                <a:gd name="T10" fmla="*/ 54 w 239"/>
                <a:gd name="T11" fmla="*/ 14 h 403"/>
                <a:gd name="T12" fmla="*/ 67 w 239"/>
                <a:gd name="T13" fmla="*/ 12 h 403"/>
                <a:gd name="T14" fmla="*/ 82 w 239"/>
                <a:gd name="T15" fmla="*/ 9 h 403"/>
                <a:gd name="T16" fmla="*/ 96 w 239"/>
                <a:gd name="T17" fmla="*/ 6 h 403"/>
                <a:gd name="T18" fmla="*/ 110 w 239"/>
                <a:gd name="T19" fmla="*/ 5 h 403"/>
                <a:gd name="T20" fmla="*/ 125 w 239"/>
                <a:gd name="T21" fmla="*/ 2 h 403"/>
                <a:gd name="T22" fmla="*/ 139 w 239"/>
                <a:gd name="T23" fmla="*/ 1 h 403"/>
                <a:gd name="T24" fmla="*/ 154 w 239"/>
                <a:gd name="T25" fmla="*/ 1 h 403"/>
                <a:gd name="T26" fmla="*/ 168 w 239"/>
                <a:gd name="T27" fmla="*/ 1 h 403"/>
                <a:gd name="T28" fmla="*/ 183 w 239"/>
                <a:gd name="T29" fmla="*/ 0 h 403"/>
                <a:gd name="T30" fmla="*/ 197 w 239"/>
                <a:gd name="T31" fmla="*/ 1 h 403"/>
                <a:gd name="T32" fmla="*/ 211 w 239"/>
                <a:gd name="T33" fmla="*/ 1 h 403"/>
                <a:gd name="T34" fmla="*/ 226 w 239"/>
                <a:gd name="T35" fmla="*/ 2 h 403"/>
                <a:gd name="T36" fmla="*/ 239 w 239"/>
                <a:gd name="T37" fmla="*/ 397 h 403"/>
                <a:gd name="T38" fmla="*/ 226 w 239"/>
                <a:gd name="T39" fmla="*/ 397 h 403"/>
                <a:gd name="T40" fmla="*/ 213 w 239"/>
                <a:gd name="T41" fmla="*/ 397 h 403"/>
                <a:gd name="T42" fmla="*/ 200 w 239"/>
                <a:gd name="T43" fmla="*/ 397 h 403"/>
                <a:gd name="T44" fmla="*/ 185 w 239"/>
                <a:gd name="T45" fmla="*/ 397 h 403"/>
                <a:gd name="T46" fmla="*/ 172 w 239"/>
                <a:gd name="T47" fmla="*/ 398 h 403"/>
                <a:gd name="T48" fmla="*/ 158 w 239"/>
                <a:gd name="T49" fmla="*/ 398 h 403"/>
                <a:gd name="T50" fmla="*/ 145 w 239"/>
                <a:gd name="T51" fmla="*/ 398 h 403"/>
                <a:gd name="T52" fmla="*/ 130 w 239"/>
                <a:gd name="T53" fmla="*/ 398 h 403"/>
                <a:gd name="T54" fmla="*/ 116 w 239"/>
                <a:gd name="T55" fmla="*/ 398 h 403"/>
                <a:gd name="T56" fmla="*/ 101 w 239"/>
                <a:gd name="T57" fmla="*/ 398 h 403"/>
                <a:gd name="T58" fmla="*/ 88 w 239"/>
                <a:gd name="T59" fmla="*/ 399 h 403"/>
                <a:gd name="T60" fmla="*/ 74 w 239"/>
                <a:gd name="T61" fmla="*/ 399 h 403"/>
                <a:gd name="T62" fmla="*/ 61 w 239"/>
                <a:gd name="T63" fmla="*/ 401 h 403"/>
                <a:gd name="T64" fmla="*/ 46 w 239"/>
                <a:gd name="T65" fmla="*/ 401 h 403"/>
                <a:gd name="T66" fmla="*/ 33 w 239"/>
                <a:gd name="T67" fmla="*/ 402 h 403"/>
                <a:gd name="T68" fmla="*/ 20 w 239"/>
                <a:gd name="T6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" h="403">
                  <a:moveTo>
                    <a:pt x="20" y="403"/>
                  </a:moveTo>
                  <a:lnTo>
                    <a:pt x="0" y="31"/>
                  </a:lnTo>
                  <a:lnTo>
                    <a:pt x="14" y="26"/>
                  </a:lnTo>
                  <a:lnTo>
                    <a:pt x="27" y="22"/>
                  </a:lnTo>
                  <a:lnTo>
                    <a:pt x="40" y="18"/>
                  </a:lnTo>
                  <a:lnTo>
                    <a:pt x="54" y="14"/>
                  </a:lnTo>
                  <a:lnTo>
                    <a:pt x="67" y="12"/>
                  </a:lnTo>
                  <a:lnTo>
                    <a:pt x="82" y="9"/>
                  </a:lnTo>
                  <a:lnTo>
                    <a:pt x="96" y="6"/>
                  </a:lnTo>
                  <a:lnTo>
                    <a:pt x="110" y="5"/>
                  </a:lnTo>
                  <a:lnTo>
                    <a:pt x="125" y="2"/>
                  </a:lnTo>
                  <a:lnTo>
                    <a:pt x="139" y="1"/>
                  </a:lnTo>
                  <a:lnTo>
                    <a:pt x="154" y="1"/>
                  </a:lnTo>
                  <a:lnTo>
                    <a:pt x="168" y="1"/>
                  </a:lnTo>
                  <a:lnTo>
                    <a:pt x="183" y="0"/>
                  </a:lnTo>
                  <a:lnTo>
                    <a:pt x="197" y="1"/>
                  </a:lnTo>
                  <a:lnTo>
                    <a:pt x="211" y="1"/>
                  </a:lnTo>
                  <a:lnTo>
                    <a:pt x="226" y="2"/>
                  </a:lnTo>
                  <a:lnTo>
                    <a:pt x="239" y="397"/>
                  </a:lnTo>
                  <a:lnTo>
                    <a:pt x="226" y="397"/>
                  </a:lnTo>
                  <a:lnTo>
                    <a:pt x="213" y="397"/>
                  </a:lnTo>
                  <a:lnTo>
                    <a:pt x="200" y="397"/>
                  </a:lnTo>
                  <a:lnTo>
                    <a:pt x="185" y="397"/>
                  </a:lnTo>
                  <a:lnTo>
                    <a:pt x="172" y="398"/>
                  </a:lnTo>
                  <a:lnTo>
                    <a:pt x="158" y="398"/>
                  </a:lnTo>
                  <a:lnTo>
                    <a:pt x="145" y="398"/>
                  </a:lnTo>
                  <a:lnTo>
                    <a:pt x="130" y="398"/>
                  </a:lnTo>
                  <a:lnTo>
                    <a:pt x="116" y="398"/>
                  </a:lnTo>
                  <a:lnTo>
                    <a:pt x="101" y="398"/>
                  </a:lnTo>
                  <a:lnTo>
                    <a:pt x="88" y="399"/>
                  </a:lnTo>
                  <a:lnTo>
                    <a:pt x="74" y="399"/>
                  </a:lnTo>
                  <a:lnTo>
                    <a:pt x="61" y="401"/>
                  </a:lnTo>
                  <a:lnTo>
                    <a:pt x="46" y="401"/>
                  </a:lnTo>
                  <a:lnTo>
                    <a:pt x="33" y="402"/>
                  </a:lnTo>
                  <a:lnTo>
                    <a:pt x="2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0" name="Freeform 355">
              <a:extLst>
                <a:ext uri="{FF2B5EF4-FFF2-40B4-BE49-F238E27FC236}">
                  <a16:creationId xmlns:a16="http://schemas.microsoft.com/office/drawing/2014/main" id="{2662AD14-25BF-FAAD-4290-A653CE52CD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1701"/>
              <a:ext cx="59" cy="101"/>
            </a:xfrm>
            <a:custGeom>
              <a:avLst/>
              <a:gdLst>
                <a:gd name="T0" fmla="*/ 20 w 239"/>
                <a:gd name="T1" fmla="*/ 403 h 403"/>
                <a:gd name="T2" fmla="*/ 0 w 239"/>
                <a:gd name="T3" fmla="*/ 31 h 403"/>
                <a:gd name="T4" fmla="*/ 0 w 239"/>
                <a:gd name="T5" fmla="*/ 31 h 403"/>
                <a:gd name="T6" fmla="*/ 14 w 239"/>
                <a:gd name="T7" fmla="*/ 26 h 403"/>
                <a:gd name="T8" fmla="*/ 27 w 239"/>
                <a:gd name="T9" fmla="*/ 22 h 403"/>
                <a:gd name="T10" fmla="*/ 40 w 239"/>
                <a:gd name="T11" fmla="*/ 18 h 403"/>
                <a:gd name="T12" fmla="*/ 54 w 239"/>
                <a:gd name="T13" fmla="*/ 14 h 403"/>
                <a:gd name="T14" fmla="*/ 67 w 239"/>
                <a:gd name="T15" fmla="*/ 12 h 403"/>
                <a:gd name="T16" fmla="*/ 82 w 239"/>
                <a:gd name="T17" fmla="*/ 9 h 403"/>
                <a:gd name="T18" fmla="*/ 96 w 239"/>
                <a:gd name="T19" fmla="*/ 6 h 403"/>
                <a:gd name="T20" fmla="*/ 110 w 239"/>
                <a:gd name="T21" fmla="*/ 5 h 403"/>
                <a:gd name="T22" fmla="*/ 125 w 239"/>
                <a:gd name="T23" fmla="*/ 2 h 403"/>
                <a:gd name="T24" fmla="*/ 139 w 239"/>
                <a:gd name="T25" fmla="*/ 1 h 403"/>
                <a:gd name="T26" fmla="*/ 154 w 239"/>
                <a:gd name="T27" fmla="*/ 1 h 403"/>
                <a:gd name="T28" fmla="*/ 168 w 239"/>
                <a:gd name="T29" fmla="*/ 1 h 403"/>
                <a:gd name="T30" fmla="*/ 183 w 239"/>
                <a:gd name="T31" fmla="*/ 0 h 403"/>
                <a:gd name="T32" fmla="*/ 197 w 239"/>
                <a:gd name="T33" fmla="*/ 1 h 403"/>
                <a:gd name="T34" fmla="*/ 211 w 239"/>
                <a:gd name="T35" fmla="*/ 1 h 403"/>
                <a:gd name="T36" fmla="*/ 226 w 239"/>
                <a:gd name="T37" fmla="*/ 2 h 403"/>
                <a:gd name="T38" fmla="*/ 239 w 239"/>
                <a:gd name="T39" fmla="*/ 397 h 403"/>
                <a:gd name="T40" fmla="*/ 239 w 239"/>
                <a:gd name="T41" fmla="*/ 397 h 403"/>
                <a:gd name="T42" fmla="*/ 226 w 239"/>
                <a:gd name="T43" fmla="*/ 397 h 403"/>
                <a:gd name="T44" fmla="*/ 213 w 239"/>
                <a:gd name="T45" fmla="*/ 397 h 403"/>
                <a:gd name="T46" fmla="*/ 200 w 239"/>
                <a:gd name="T47" fmla="*/ 397 h 403"/>
                <a:gd name="T48" fmla="*/ 185 w 239"/>
                <a:gd name="T49" fmla="*/ 397 h 403"/>
                <a:gd name="T50" fmla="*/ 172 w 239"/>
                <a:gd name="T51" fmla="*/ 398 h 403"/>
                <a:gd name="T52" fmla="*/ 158 w 239"/>
                <a:gd name="T53" fmla="*/ 398 h 403"/>
                <a:gd name="T54" fmla="*/ 145 w 239"/>
                <a:gd name="T55" fmla="*/ 398 h 403"/>
                <a:gd name="T56" fmla="*/ 130 w 239"/>
                <a:gd name="T57" fmla="*/ 398 h 403"/>
                <a:gd name="T58" fmla="*/ 116 w 239"/>
                <a:gd name="T59" fmla="*/ 398 h 403"/>
                <a:gd name="T60" fmla="*/ 101 w 239"/>
                <a:gd name="T61" fmla="*/ 398 h 403"/>
                <a:gd name="T62" fmla="*/ 88 w 239"/>
                <a:gd name="T63" fmla="*/ 399 h 403"/>
                <a:gd name="T64" fmla="*/ 74 w 239"/>
                <a:gd name="T65" fmla="*/ 399 h 403"/>
                <a:gd name="T66" fmla="*/ 61 w 239"/>
                <a:gd name="T67" fmla="*/ 401 h 403"/>
                <a:gd name="T68" fmla="*/ 46 w 239"/>
                <a:gd name="T69" fmla="*/ 401 h 403"/>
                <a:gd name="T70" fmla="*/ 33 w 239"/>
                <a:gd name="T71" fmla="*/ 402 h 403"/>
                <a:gd name="T72" fmla="*/ 20 w 239"/>
                <a:gd name="T7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403">
                  <a:moveTo>
                    <a:pt x="20" y="403"/>
                  </a:moveTo>
                  <a:lnTo>
                    <a:pt x="0" y="31"/>
                  </a:lnTo>
                  <a:lnTo>
                    <a:pt x="14" y="26"/>
                  </a:lnTo>
                  <a:lnTo>
                    <a:pt x="27" y="22"/>
                  </a:lnTo>
                  <a:lnTo>
                    <a:pt x="40" y="18"/>
                  </a:lnTo>
                  <a:lnTo>
                    <a:pt x="54" y="14"/>
                  </a:lnTo>
                  <a:lnTo>
                    <a:pt x="67" y="12"/>
                  </a:lnTo>
                  <a:lnTo>
                    <a:pt x="82" y="9"/>
                  </a:lnTo>
                  <a:lnTo>
                    <a:pt x="96" y="6"/>
                  </a:lnTo>
                  <a:lnTo>
                    <a:pt x="110" y="5"/>
                  </a:lnTo>
                  <a:lnTo>
                    <a:pt x="125" y="2"/>
                  </a:lnTo>
                  <a:lnTo>
                    <a:pt x="139" y="1"/>
                  </a:lnTo>
                  <a:lnTo>
                    <a:pt x="154" y="1"/>
                  </a:lnTo>
                  <a:lnTo>
                    <a:pt x="168" y="1"/>
                  </a:lnTo>
                  <a:lnTo>
                    <a:pt x="183" y="0"/>
                  </a:lnTo>
                  <a:lnTo>
                    <a:pt x="197" y="1"/>
                  </a:lnTo>
                  <a:lnTo>
                    <a:pt x="211" y="1"/>
                  </a:lnTo>
                  <a:lnTo>
                    <a:pt x="226" y="2"/>
                  </a:lnTo>
                  <a:lnTo>
                    <a:pt x="239" y="397"/>
                  </a:lnTo>
                  <a:lnTo>
                    <a:pt x="226" y="397"/>
                  </a:lnTo>
                  <a:lnTo>
                    <a:pt x="213" y="397"/>
                  </a:lnTo>
                  <a:lnTo>
                    <a:pt x="200" y="397"/>
                  </a:lnTo>
                  <a:lnTo>
                    <a:pt x="185" y="397"/>
                  </a:lnTo>
                  <a:lnTo>
                    <a:pt x="172" y="398"/>
                  </a:lnTo>
                  <a:lnTo>
                    <a:pt x="158" y="398"/>
                  </a:lnTo>
                  <a:lnTo>
                    <a:pt x="145" y="398"/>
                  </a:lnTo>
                  <a:lnTo>
                    <a:pt x="130" y="398"/>
                  </a:lnTo>
                  <a:lnTo>
                    <a:pt x="116" y="398"/>
                  </a:lnTo>
                  <a:lnTo>
                    <a:pt x="101" y="398"/>
                  </a:lnTo>
                  <a:lnTo>
                    <a:pt x="88" y="399"/>
                  </a:lnTo>
                  <a:lnTo>
                    <a:pt x="74" y="399"/>
                  </a:lnTo>
                  <a:lnTo>
                    <a:pt x="61" y="401"/>
                  </a:lnTo>
                  <a:lnTo>
                    <a:pt x="46" y="401"/>
                  </a:lnTo>
                  <a:lnTo>
                    <a:pt x="33" y="402"/>
                  </a:lnTo>
                  <a:lnTo>
                    <a:pt x="20" y="403"/>
                  </a:lnTo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1" name="Freeform 356">
              <a:extLst>
                <a:ext uri="{FF2B5EF4-FFF2-40B4-BE49-F238E27FC236}">
                  <a16:creationId xmlns:a16="http://schemas.microsoft.com/office/drawing/2014/main" id="{9AE71FA8-CA8C-40B5-BB4E-45E0C79D88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6" y="1713"/>
              <a:ext cx="55" cy="7"/>
            </a:xfrm>
            <a:custGeom>
              <a:avLst/>
              <a:gdLst>
                <a:gd name="T0" fmla="*/ 0 w 220"/>
                <a:gd name="T1" fmla="*/ 25 h 25"/>
                <a:gd name="T2" fmla="*/ 0 w 220"/>
                <a:gd name="T3" fmla="*/ 25 h 25"/>
                <a:gd name="T4" fmla="*/ 15 w 220"/>
                <a:gd name="T5" fmla="*/ 21 h 25"/>
                <a:gd name="T6" fmla="*/ 29 w 220"/>
                <a:gd name="T7" fmla="*/ 17 h 25"/>
                <a:gd name="T8" fmla="*/ 42 w 220"/>
                <a:gd name="T9" fmla="*/ 13 h 25"/>
                <a:gd name="T10" fmla="*/ 57 w 220"/>
                <a:gd name="T11" fmla="*/ 10 h 25"/>
                <a:gd name="T12" fmla="*/ 71 w 220"/>
                <a:gd name="T13" fmla="*/ 8 h 25"/>
                <a:gd name="T14" fmla="*/ 85 w 220"/>
                <a:gd name="T15" fmla="*/ 6 h 25"/>
                <a:gd name="T16" fmla="*/ 99 w 220"/>
                <a:gd name="T17" fmla="*/ 5 h 25"/>
                <a:gd name="T18" fmla="*/ 113 w 220"/>
                <a:gd name="T19" fmla="*/ 2 h 25"/>
                <a:gd name="T20" fmla="*/ 126 w 220"/>
                <a:gd name="T21" fmla="*/ 2 h 25"/>
                <a:gd name="T22" fmla="*/ 140 w 220"/>
                <a:gd name="T23" fmla="*/ 1 h 25"/>
                <a:gd name="T24" fmla="*/ 154 w 220"/>
                <a:gd name="T25" fmla="*/ 1 h 25"/>
                <a:gd name="T26" fmla="*/ 168 w 220"/>
                <a:gd name="T27" fmla="*/ 0 h 25"/>
                <a:gd name="T28" fmla="*/ 181 w 220"/>
                <a:gd name="T29" fmla="*/ 0 h 25"/>
                <a:gd name="T30" fmla="*/ 194 w 220"/>
                <a:gd name="T31" fmla="*/ 0 h 25"/>
                <a:gd name="T32" fmla="*/ 207 w 220"/>
                <a:gd name="T33" fmla="*/ 1 h 25"/>
                <a:gd name="T34" fmla="*/ 220 w 220"/>
                <a:gd name="T3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5">
                  <a:moveTo>
                    <a:pt x="0" y="25"/>
                  </a:moveTo>
                  <a:lnTo>
                    <a:pt x="0" y="25"/>
                  </a:lnTo>
                  <a:lnTo>
                    <a:pt x="15" y="21"/>
                  </a:lnTo>
                  <a:lnTo>
                    <a:pt x="29" y="17"/>
                  </a:lnTo>
                  <a:lnTo>
                    <a:pt x="42" y="13"/>
                  </a:lnTo>
                  <a:lnTo>
                    <a:pt x="57" y="10"/>
                  </a:lnTo>
                  <a:lnTo>
                    <a:pt x="71" y="8"/>
                  </a:lnTo>
                  <a:lnTo>
                    <a:pt x="85" y="6"/>
                  </a:lnTo>
                  <a:lnTo>
                    <a:pt x="99" y="5"/>
                  </a:lnTo>
                  <a:lnTo>
                    <a:pt x="113" y="2"/>
                  </a:lnTo>
                  <a:lnTo>
                    <a:pt x="126" y="2"/>
                  </a:lnTo>
                  <a:lnTo>
                    <a:pt x="140" y="1"/>
                  </a:lnTo>
                  <a:lnTo>
                    <a:pt x="154" y="1"/>
                  </a:lnTo>
                  <a:lnTo>
                    <a:pt x="168" y="0"/>
                  </a:lnTo>
                  <a:lnTo>
                    <a:pt x="181" y="0"/>
                  </a:lnTo>
                  <a:lnTo>
                    <a:pt x="194" y="0"/>
                  </a:lnTo>
                  <a:lnTo>
                    <a:pt x="207" y="1"/>
                  </a:lnTo>
                  <a:lnTo>
                    <a:pt x="22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2" name="Freeform 357">
              <a:extLst>
                <a:ext uri="{FF2B5EF4-FFF2-40B4-BE49-F238E27FC236}">
                  <a16:creationId xmlns:a16="http://schemas.microsoft.com/office/drawing/2014/main" id="{861AD99E-ACC5-264C-FE24-BC0DADC844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5" y="1727"/>
              <a:ext cx="55" cy="7"/>
            </a:xfrm>
            <a:custGeom>
              <a:avLst/>
              <a:gdLst>
                <a:gd name="T0" fmla="*/ 0 w 220"/>
                <a:gd name="T1" fmla="*/ 26 h 26"/>
                <a:gd name="T2" fmla="*/ 0 w 220"/>
                <a:gd name="T3" fmla="*/ 26 h 26"/>
                <a:gd name="T4" fmla="*/ 13 w 220"/>
                <a:gd name="T5" fmla="*/ 22 h 26"/>
                <a:gd name="T6" fmla="*/ 26 w 220"/>
                <a:gd name="T7" fmla="*/ 18 h 26"/>
                <a:gd name="T8" fmla="*/ 41 w 220"/>
                <a:gd name="T9" fmla="*/ 14 h 26"/>
                <a:gd name="T10" fmla="*/ 54 w 220"/>
                <a:gd name="T11" fmla="*/ 12 h 26"/>
                <a:gd name="T12" fmla="*/ 68 w 220"/>
                <a:gd name="T13" fmla="*/ 9 h 26"/>
                <a:gd name="T14" fmla="*/ 81 w 220"/>
                <a:gd name="T15" fmla="*/ 8 h 26"/>
                <a:gd name="T16" fmla="*/ 96 w 220"/>
                <a:gd name="T17" fmla="*/ 5 h 26"/>
                <a:gd name="T18" fmla="*/ 110 w 220"/>
                <a:gd name="T19" fmla="*/ 4 h 26"/>
                <a:gd name="T20" fmla="*/ 123 w 220"/>
                <a:gd name="T21" fmla="*/ 2 h 26"/>
                <a:gd name="T22" fmla="*/ 138 w 220"/>
                <a:gd name="T23" fmla="*/ 1 h 26"/>
                <a:gd name="T24" fmla="*/ 152 w 220"/>
                <a:gd name="T25" fmla="*/ 1 h 26"/>
                <a:gd name="T26" fmla="*/ 165 w 220"/>
                <a:gd name="T27" fmla="*/ 1 h 26"/>
                <a:gd name="T28" fmla="*/ 179 w 220"/>
                <a:gd name="T29" fmla="*/ 0 h 26"/>
                <a:gd name="T30" fmla="*/ 193 w 220"/>
                <a:gd name="T31" fmla="*/ 1 h 26"/>
                <a:gd name="T32" fmla="*/ 207 w 220"/>
                <a:gd name="T33" fmla="*/ 1 h 26"/>
                <a:gd name="T34" fmla="*/ 220 w 220"/>
                <a:gd name="T3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6">
                  <a:moveTo>
                    <a:pt x="0" y="26"/>
                  </a:moveTo>
                  <a:lnTo>
                    <a:pt x="0" y="26"/>
                  </a:lnTo>
                  <a:lnTo>
                    <a:pt x="13" y="22"/>
                  </a:lnTo>
                  <a:lnTo>
                    <a:pt x="26" y="18"/>
                  </a:lnTo>
                  <a:lnTo>
                    <a:pt x="41" y="14"/>
                  </a:lnTo>
                  <a:lnTo>
                    <a:pt x="54" y="12"/>
                  </a:lnTo>
                  <a:lnTo>
                    <a:pt x="68" y="9"/>
                  </a:lnTo>
                  <a:lnTo>
                    <a:pt x="81" y="8"/>
                  </a:lnTo>
                  <a:lnTo>
                    <a:pt x="96" y="5"/>
                  </a:lnTo>
                  <a:lnTo>
                    <a:pt x="110" y="4"/>
                  </a:lnTo>
                  <a:lnTo>
                    <a:pt x="123" y="2"/>
                  </a:lnTo>
                  <a:lnTo>
                    <a:pt x="138" y="1"/>
                  </a:lnTo>
                  <a:lnTo>
                    <a:pt x="152" y="1"/>
                  </a:lnTo>
                  <a:lnTo>
                    <a:pt x="165" y="1"/>
                  </a:lnTo>
                  <a:lnTo>
                    <a:pt x="179" y="0"/>
                  </a:lnTo>
                  <a:lnTo>
                    <a:pt x="193" y="1"/>
                  </a:lnTo>
                  <a:lnTo>
                    <a:pt x="207" y="1"/>
                  </a:lnTo>
                  <a:lnTo>
                    <a:pt x="22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3" name="Freeform 358">
              <a:extLst>
                <a:ext uri="{FF2B5EF4-FFF2-40B4-BE49-F238E27FC236}">
                  <a16:creationId xmlns:a16="http://schemas.microsoft.com/office/drawing/2014/main" id="{032F8769-D68B-4F64-FF4E-FCC61AD671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5" y="1742"/>
              <a:ext cx="56" cy="6"/>
            </a:xfrm>
            <a:custGeom>
              <a:avLst/>
              <a:gdLst>
                <a:gd name="T0" fmla="*/ 0 w 223"/>
                <a:gd name="T1" fmla="*/ 21 h 21"/>
                <a:gd name="T2" fmla="*/ 0 w 223"/>
                <a:gd name="T3" fmla="*/ 21 h 21"/>
                <a:gd name="T4" fmla="*/ 14 w 223"/>
                <a:gd name="T5" fmla="*/ 17 h 21"/>
                <a:gd name="T6" fmla="*/ 28 w 223"/>
                <a:gd name="T7" fmla="*/ 13 h 21"/>
                <a:gd name="T8" fmla="*/ 42 w 223"/>
                <a:gd name="T9" fmla="*/ 9 h 21"/>
                <a:gd name="T10" fmla="*/ 56 w 223"/>
                <a:gd name="T11" fmla="*/ 7 h 21"/>
                <a:gd name="T12" fmla="*/ 71 w 223"/>
                <a:gd name="T13" fmla="*/ 4 h 21"/>
                <a:gd name="T14" fmla="*/ 84 w 223"/>
                <a:gd name="T15" fmla="*/ 3 h 21"/>
                <a:gd name="T16" fmla="*/ 98 w 223"/>
                <a:gd name="T17" fmla="*/ 1 h 21"/>
                <a:gd name="T18" fmla="*/ 113 w 223"/>
                <a:gd name="T19" fmla="*/ 1 h 21"/>
                <a:gd name="T20" fmla="*/ 127 w 223"/>
                <a:gd name="T21" fmla="*/ 0 h 21"/>
                <a:gd name="T22" fmla="*/ 141 w 223"/>
                <a:gd name="T23" fmla="*/ 0 h 21"/>
                <a:gd name="T24" fmla="*/ 155 w 223"/>
                <a:gd name="T25" fmla="*/ 0 h 21"/>
                <a:gd name="T26" fmla="*/ 169 w 223"/>
                <a:gd name="T27" fmla="*/ 1 h 21"/>
                <a:gd name="T28" fmla="*/ 182 w 223"/>
                <a:gd name="T29" fmla="*/ 1 h 21"/>
                <a:gd name="T30" fmla="*/ 197 w 223"/>
                <a:gd name="T31" fmla="*/ 1 h 21"/>
                <a:gd name="T32" fmla="*/ 210 w 223"/>
                <a:gd name="T33" fmla="*/ 3 h 21"/>
                <a:gd name="T34" fmla="*/ 223 w 223"/>
                <a:gd name="T3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1">
                  <a:moveTo>
                    <a:pt x="0" y="21"/>
                  </a:moveTo>
                  <a:lnTo>
                    <a:pt x="0" y="21"/>
                  </a:lnTo>
                  <a:lnTo>
                    <a:pt x="14" y="17"/>
                  </a:lnTo>
                  <a:lnTo>
                    <a:pt x="28" y="13"/>
                  </a:lnTo>
                  <a:lnTo>
                    <a:pt x="42" y="9"/>
                  </a:lnTo>
                  <a:lnTo>
                    <a:pt x="56" y="7"/>
                  </a:lnTo>
                  <a:lnTo>
                    <a:pt x="71" y="4"/>
                  </a:lnTo>
                  <a:lnTo>
                    <a:pt x="84" y="3"/>
                  </a:lnTo>
                  <a:lnTo>
                    <a:pt x="98" y="1"/>
                  </a:lnTo>
                  <a:lnTo>
                    <a:pt x="113" y="1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1"/>
                  </a:lnTo>
                  <a:lnTo>
                    <a:pt x="182" y="1"/>
                  </a:lnTo>
                  <a:lnTo>
                    <a:pt x="197" y="1"/>
                  </a:lnTo>
                  <a:lnTo>
                    <a:pt x="210" y="3"/>
                  </a:lnTo>
                  <a:lnTo>
                    <a:pt x="223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4" name="Freeform 359">
              <a:extLst>
                <a:ext uri="{FF2B5EF4-FFF2-40B4-BE49-F238E27FC236}">
                  <a16:creationId xmlns:a16="http://schemas.microsoft.com/office/drawing/2014/main" id="{A78E38A9-7F2A-ECE0-2F23-CA43F6F9C7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" y="1757"/>
              <a:ext cx="52" cy="6"/>
            </a:xfrm>
            <a:custGeom>
              <a:avLst/>
              <a:gdLst>
                <a:gd name="T0" fmla="*/ 0 w 208"/>
                <a:gd name="T1" fmla="*/ 21 h 21"/>
                <a:gd name="T2" fmla="*/ 0 w 208"/>
                <a:gd name="T3" fmla="*/ 21 h 21"/>
                <a:gd name="T4" fmla="*/ 27 w 208"/>
                <a:gd name="T5" fmla="*/ 12 h 21"/>
                <a:gd name="T6" fmla="*/ 55 w 208"/>
                <a:gd name="T7" fmla="*/ 7 h 21"/>
                <a:gd name="T8" fmla="*/ 81 w 208"/>
                <a:gd name="T9" fmla="*/ 3 h 21"/>
                <a:gd name="T10" fmla="*/ 106 w 208"/>
                <a:gd name="T11" fmla="*/ 0 h 21"/>
                <a:gd name="T12" fmla="*/ 132 w 208"/>
                <a:gd name="T13" fmla="*/ 0 h 21"/>
                <a:gd name="T14" fmla="*/ 157 w 208"/>
                <a:gd name="T15" fmla="*/ 0 h 21"/>
                <a:gd name="T16" fmla="*/ 182 w 208"/>
                <a:gd name="T17" fmla="*/ 2 h 21"/>
                <a:gd name="T18" fmla="*/ 208 w 208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">
                  <a:moveTo>
                    <a:pt x="0" y="21"/>
                  </a:moveTo>
                  <a:lnTo>
                    <a:pt x="0" y="21"/>
                  </a:lnTo>
                  <a:lnTo>
                    <a:pt x="27" y="12"/>
                  </a:lnTo>
                  <a:lnTo>
                    <a:pt x="55" y="7"/>
                  </a:lnTo>
                  <a:lnTo>
                    <a:pt x="81" y="3"/>
                  </a:lnTo>
                  <a:lnTo>
                    <a:pt x="106" y="0"/>
                  </a:lnTo>
                  <a:lnTo>
                    <a:pt x="132" y="0"/>
                  </a:lnTo>
                  <a:lnTo>
                    <a:pt x="157" y="0"/>
                  </a:lnTo>
                  <a:lnTo>
                    <a:pt x="182" y="2"/>
                  </a:lnTo>
                  <a:lnTo>
                    <a:pt x="20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5" name="Freeform 360">
              <a:extLst>
                <a:ext uri="{FF2B5EF4-FFF2-40B4-BE49-F238E27FC236}">
                  <a16:creationId xmlns:a16="http://schemas.microsoft.com/office/drawing/2014/main" id="{2B1C4360-585F-21F4-F6FB-A5FB845E44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" y="1771"/>
              <a:ext cx="54" cy="4"/>
            </a:xfrm>
            <a:custGeom>
              <a:avLst/>
              <a:gdLst>
                <a:gd name="T0" fmla="*/ 0 w 216"/>
                <a:gd name="T1" fmla="*/ 17 h 17"/>
                <a:gd name="T2" fmla="*/ 0 w 216"/>
                <a:gd name="T3" fmla="*/ 17 h 17"/>
                <a:gd name="T4" fmla="*/ 13 w 216"/>
                <a:gd name="T5" fmla="*/ 14 h 17"/>
                <a:gd name="T6" fmla="*/ 27 w 216"/>
                <a:gd name="T7" fmla="*/ 11 h 17"/>
                <a:gd name="T8" fmla="*/ 40 w 216"/>
                <a:gd name="T9" fmla="*/ 9 h 17"/>
                <a:gd name="T10" fmla="*/ 55 w 216"/>
                <a:gd name="T11" fmla="*/ 7 h 17"/>
                <a:gd name="T12" fmla="*/ 68 w 216"/>
                <a:gd name="T13" fmla="*/ 5 h 17"/>
                <a:gd name="T14" fmla="*/ 82 w 216"/>
                <a:gd name="T15" fmla="*/ 4 h 17"/>
                <a:gd name="T16" fmla="*/ 95 w 216"/>
                <a:gd name="T17" fmla="*/ 3 h 17"/>
                <a:gd name="T18" fmla="*/ 110 w 216"/>
                <a:gd name="T19" fmla="*/ 1 h 17"/>
                <a:gd name="T20" fmla="*/ 123 w 216"/>
                <a:gd name="T21" fmla="*/ 1 h 17"/>
                <a:gd name="T22" fmla="*/ 136 w 216"/>
                <a:gd name="T23" fmla="*/ 0 h 17"/>
                <a:gd name="T24" fmla="*/ 150 w 216"/>
                <a:gd name="T25" fmla="*/ 0 h 17"/>
                <a:gd name="T26" fmla="*/ 164 w 216"/>
                <a:gd name="T27" fmla="*/ 0 h 17"/>
                <a:gd name="T28" fmla="*/ 177 w 216"/>
                <a:gd name="T29" fmla="*/ 0 h 17"/>
                <a:gd name="T30" fmla="*/ 190 w 216"/>
                <a:gd name="T31" fmla="*/ 0 h 17"/>
                <a:gd name="T32" fmla="*/ 203 w 216"/>
                <a:gd name="T33" fmla="*/ 1 h 17"/>
                <a:gd name="T34" fmla="*/ 216 w 216"/>
                <a:gd name="T3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17">
                  <a:moveTo>
                    <a:pt x="0" y="17"/>
                  </a:moveTo>
                  <a:lnTo>
                    <a:pt x="0" y="17"/>
                  </a:lnTo>
                  <a:lnTo>
                    <a:pt x="13" y="14"/>
                  </a:lnTo>
                  <a:lnTo>
                    <a:pt x="27" y="11"/>
                  </a:lnTo>
                  <a:lnTo>
                    <a:pt x="40" y="9"/>
                  </a:lnTo>
                  <a:lnTo>
                    <a:pt x="55" y="7"/>
                  </a:lnTo>
                  <a:lnTo>
                    <a:pt x="68" y="5"/>
                  </a:lnTo>
                  <a:lnTo>
                    <a:pt x="82" y="4"/>
                  </a:lnTo>
                  <a:lnTo>
                    <a:pt x="95" y="3"/>
                  </a:lnTo>
                  <a:lnTo>
                    <a:pt x="110" y="1"/>
                  </a:lnTo>
                  <a:lnTo>
                    <a:pt x="123" y="1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3" y="1"/>
                  </a:lnTo>
                  <a:lnTo>
                    <a:pt x="216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56" name="Freeform 361">
              <a:extLst>
                <a:ext uri="{FF2B5EF4-FFF2-40B4-BE49-F238E27FC236}">
                  <a16:creationId xmlns:a16="http://schemas.microsoft.com/office/drawing/2014/main" id="{03C52B23-C3D7-565C-4096-1B43191BD0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" y="1786"/>
              <a:ext cx="52" cy="3"/>
            </a:xfrm>
            <a:custGeom>
              <a:avLst/>
              <a:gdLst>
                <a:gd name="T0" fmla="*/ 0 w 208"/>
                <a:gd name="T1" fmla="*/ 16 h 16"/>
                <a:gd name="T2" fmla="*/ 0 w 208"/>
                <a:gd name="T3" fmla="*/ 16 h 16"/>
                <a:gd name="T4" fmla="*/ 26 w 208"/>
                <a:gd name="T5" fmla="*/ 9 h 16"/>
                <a:gd name="T6" fmla="*/ 52 w 208"/>
                <a:gd name="T7" fmla="*/ 5 h 16"/>
                <a:gd name="T8" fmla="*/ 79 w 208"/>
                <a:gd name="T9" fmla="*/ 1 h 16"/>
                <a:gd name="T10" fmla="*/ 105 w 208"/>
                <a:gd name="T11" fmla="*/ 0 h 16"/>
                <a:gd name="T12" fmla="*/ 130 w 208"/>
                <a:gd name="T13" fmla="*/ 0 h 16"/>
                <a:gd name="T14" fmla="*/ 156 w 208"/>
                <a:gd name="T15" fmla="*/ 0 h 16"/>
                <a:gd name="T16" fmla="*/ 182 w 208"/>
                <a:gd name="T17" fmla="*/ 0 h 16"/>
                <a:gd name="T18" fmla="*/ 208 w 208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6">
                  <a:moveTo>
                    <a:pt x="0" y="16"/>
                  </a:moveTo>
                  <a:lnTo>
                    <a:pt x="0" y="16"/>
                  </a:lnTo>
                  <a:lnTo>
                    <a:pt x="26" y="9"/>
                  </a:lnTo>
                  <a:lnTo>
                    <a:pt x="52" y="5"/>
                  </a:lnTo>
                  <a:lnTo>
                    <a:pt x="79" y="1"/>
                  </a:lnTo>
                  <a:lnTo>
                    <a:pt x="105" y="0"/>
                  </a:lnTo>
                  <a:lnTo>
                    <a:pt x="130" y="0"/>
                  </a:lnTo>
                  <a:lnTo>
                    <a:pt x="156" y="0"/>
                  </a:lnTo>
                  <a:lnTo>
                    <a:pt x="182" y="0"/>
                  </a:lnTo>
                  <a:lnTo>
                    <a:pt x="20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57" name="Line 362">
              <a:extLst>
                <a:ext uri="{FF2B5EF4-FFF2-40B4-BE49-F238E27FC236}">
                  <a16:creationId xmlns:a16="http://schemas.microsoft.com/office/drawing/2014/main" id="{ED70E241-79D8-23EE-154F-62A2D6A590C0}"/>
                </a:ext>
              </a:extLst>
            </p:cNvPr>
            <p:cNvCxnSpPr/>
            <p:nvPr/>
          </p:nvCxnSpPr>
          <p:spPr bwMode="auto">
            <a:xfrm>
              <a:off x="1079" y="170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Line 363">
              <a:extLst>
                <a:ext uri="{FF2B5EF4-FFF2-40B4-BE49-F238E27FC236}">
                  <a16:creationId xmlns:a16="http://schemas.microsoft.com/office/drawing/2014/main" id="{0CABF455-54F1-C175-C7BF-C431605CEEE7}"/>
                </a:ext>
              </a:extLst>
            </p:cNvPr>
            <p:cNvCxnSpPr/>
            <p:nvPr/>
          </p:nvCxnSpPr>
          <p:spPr bwMode="auto">
            <a:xfrm>
              <a:off x="1066" y="171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Line 364">
              <a:extLst>
                <a:ext uri="{FF2B5EF4-FFF2-40B4-BE49-F238E27FC236}">
                  <a16:creationId xmlns:a16="http://schemas.microsoft.com/office/drawing/2014/main" id="{233D1ECD-03E7-C65A-F2B4-83EF8F53B94C}"/>
                </a:ext>
              </a:extLst>
            </p:cNvPr>
            <p:cNvCxnSpPr/>
            <p:nvPr/>
          </p:nvCxnSpPr>
          <p:spPr bwMode="auto">
            <a:xfrm>
              <a:off x="1091" y="171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Line 365">
              <a:extLst>
                <a:ext uri="{FF2B5EF4-FFF2-40B4-BE49-F238E27FC236}">
                  <a16:creationId xmlns:a16="http://schemas.microsoft.com/office/drawing/2014/main" id="{F3E473D8-4E9A-A3EB-5C2B-F7531F3DAAA2}"/>
                </a:ext>
              </a:extLst>
            </p:cNvPr>
            <p:cNvCxnSpPr/>
            <p:nvPr/>
          </p:nvCxnSpPr>
          <p:spPr bwMode="auto">
            <a:xfrm>
              <a:off x="1080" y="1729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Line 366">
              <a:extLst>
                <a:ext uri="{FF2B5EF4-FFF2-40B4-BE49-F238E27FC236}">
                  <a16:creationId xmlns:a16="http://schemas.microsoft.com/office/drawing/2014/main" id="{B775A6D9-53F4-09E5-CFE8-B906F5C0CAAB}"/>
                </a:ext>
              </a:extLst>
            </p:cNvPr>
            <p:cNvCxnSpPr/>
            <p:nvPr/>
          </p:nvCxnSpPr>
          <p:spPr bwMode="auto">
            <a:xfrm>
              <a:off x="1067" y="174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Line 367">
              <a:extLst>
                <a:ext uri="{FF2B5EF4-FFF2-40B4-BE49-F238E27FC236}">
                  <a16:creationId xmlns:a16="http://schemas.microsoft.com/office/drawing/2014/main" id="{126B2E64-4DF2-15D9-CCE8-E7707083077E}"/>
                </a:ext>
              </a:extLst>
            </p:cNvPr>
            <p:cNvCxnSpPr/>
            <p:nvPr/>
          </p:nvCxnSpPr>
          <p:spPr bwMode="auto">
            <a:xfrm>
              <a:off x="1095" y="174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Line 368">
              <a:extLst>
                <a:ext uri="{FF2B5EF4-FFF2-40B4-BE49-F238E27FC236}">
                  <a16:creationId xmlns:a16="http://schemas.microsoft.com/office/drawing/2014/main" id="{D1A012AE-CA88-6639-7EAF-A48397F3887E}"/>
                </a:ext>
              </a:extLst>
            </p:cNvPr>
            <p:cNvCxnSpPr/>
            <p:nvPr/>
          </p:nvCxnSpPr>
          <p:spPr bwMode="auto">
            <a:xfrm>
              <a:off x="1080" y="176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Line 369">
              <a:extLst>
                <a:ext uri="{FF2B5EF4-FFF2-40B4-BE49-F238E27FC236}">
                  <a16:creationId xmlns:a16="http://schemas.microsoft.com/office/drawing/2014/main" id="{D5EB8158-64B8-64F8-936A-7FB6D550D42D}"/>
                </a:ext>
              </a:extLst>
            </p:cNvPr>
            <p:cNvCxnSpPr/>
            <p:nvPr/>
          </p:nvCxnSpPr>
          <p:spPr bwMode="auto">
            <a:xfrm>
              <a:off x="1071" y="1774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Line 370">
              <a:extLst>
                <a:ext uri="{FF2B5EF4-FFF2-40B4-BE49-F238E27FC236}">
                  <a16:creationId xmlns:a16="http://schemas.microsoft.com/office/drawing/2014/main" id="{308DDC4D-E97A-3650-DF5C-57D51CB479C7}"/>
                </a:ext>
              </a:extLst>
            </p:cNvPr>
            <p:cNvCxnSpPr/>
            <p:nvPr/>
          </p:nvCxnSpPr>
          <p:spPr bwMode="auto">
            <a:xfrm>
              <a:off x="1096" y="1771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Line 371">
              <a:extLst>
                <a:ext uri="{FF2B5EF4-FFF2-40B4-BE49-F238E27FC236}">
                  <a16:creationId xmlns:a16="http://schemas.microsoft.com/office/drawing/2014/main" id="{F8B71406-0CA1-2AC2-EE09-756E3F9B0E50}"/>
                </a:ext>
              </a:extLst>
            </p:cNvPr>
            <p:cNvCxnSpPr/>
            <p:nvPr/>
          </p:nvCxnSpPr>
          <p:spPr bwMode="auto">
            <a:xfrm>
              <a:off x="1086" y="178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Line 372">
              <a:extLst>
                <a:ext uri="{FF2B5EF4-FFF2-40B4-BE49-F238E27FC236}">
                  <a16:creationId xmlns:a16="http://schemas.microsoft.com/office/drawing/2014/main" id="{1C54D948-F3EC-E1BC-937F-B3037985A285}"/>
                </a:ext>
              </a:extLst>
            </p:cNvPr>
            <p:cNvCxnSpPr/>
            <p:nvPr/>
          </p:nvCxnSpPr>
          <p:spPr bwMode="auto">
            <a:xfrm>
              <a:off x="1084" y="2023"/>
              <a:ext cx="1" cy="1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Freeform 373">
              <a:extLst>
                <a:ext uri="{FF2B5EF4-FFF2-40B4-BE49-F238E27FC236}">
                  <a16:creationId xmlns:a16="http://schemas.microsoft.com/office/drawing/2014/main" id="{9E4B0EE4-BAEF-8717-7EB3-2560B85694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5" y="2073"/>
              <a:ext cx="27" cy="107"/>
            </a:xfrm>
            <a:custGeom>
              <a:avLst/>
              <a:gdLst>
                <a:gd name="T0" fmla="*/ 102 w 105"/>
                <a:gd name="T1" fmla="*/ 427 h 427"/>
                <a:gd name="T2" fmla="*/ 97 w 105"/>
                <a:gd name="T3" fmla="*/ 402 h 427"/>
                <a:gd name="T4" fmla="*/ 92 w 105"/>
                <a:gd name="T5" fmla="*/ 377 h 427"/>
                <a:gd name="T6" fmla="*/ 86 w 105"/>
                <a:gd name="T7" fmla="*/ 352 h 427"/>
                <a:gd name="T8" fmla="*/ 83 w 105"/>
                <a:gd name="T9" fmla="*/ 326 h 427"/>
                <a:gd name="T10" fmla="*/ 79 w 105"/>
                <a:gd name="T11" fmla="*/ 301 h 427"/>
                <a:gd name="T12" fmla="*/ 76 w 105"/>
                <a:gd name="T13" fmla="*/ 275 h 427"/>
                <a:gd name="T14" fmla="*/ 75 w 105"/>
                <a:gd name="T15" fmla="*/ 248 h 427"/>
                <a:gd name="T16" fmla="*/ 73 w 105"/>
                <a:gd name="T17" fmla="*/ 222 h 427"/>
                <a:gd name="T18" fmla="*/ 73 w 105"/>
                <a:gd name="T19" fmla="*/ 196 h 427"/>
                <a:gd name="T20" fmla="*/ 73 w 105"/>
                <a:gd name="T21" fmla="*/ 170 h 427"/>
                <a:gd name="T22" fmla="*/ 76 w 105"/>
                <a:gd name="T23" fmla="*/ 144 h 427"/>
                <a:gd name="T24" fmla="*/ 79 w 105"/>
                <a:gd name="T25" fmla="*/ 116 h 427"/>
                <a:gd name="T26" fmla="*/ 84 w 105"/>
                <a:gd name="T27" fmla="*/ 90 h 427"/>
                <a:gd name="T28" fmla="*/ 89 w 105"/>
                <a:gd name="T29" fmla="*/ 62 h 427"/>
                <a:gd name="T30" fmla="*/ 96 w 105"/>
                <a:gd name="T31" fmla="*/ 35 h 427"/>
                <a:gd name="T32" fmla="*/ 105 w 105"/>
                <a:gd name="T33" fmla="*/ 7 h 427"/>
                <a:gd name="T34" fmla="*/ 65 w 105"/>
                <a:gd name="T35" fmla="*/ 0 h 427"/>
                <a:gd name="T36" fmla="*/ 55 w 105"/>
                <a:gd name="T37" fmla="*/ 24 h 427"/>
                <a:gd name="T38" fmla="*/ 47 w 105"/>
                <a:gd name="T39" fmla="*/ 49 h 427"/>
                <a:gd name="T40" fmla="*/ 38 w 105"/>
                <a:gd name="T41" fmla="*/ 73 h 427"/>
                <a:gd name="T42" fmla="*/ 31 w 105"/>
                <a:gd name="T43" fmla="*/ 98 h 427"/>
                <a:gd name="T44" fmla="*/ 25 w 105"/>
                <a:gd name="T45" fmla="*/ 123 h 427"/>
                <a:gd name="T46" fmla="*/ 18 w 105"/>
                <a:gd name="T47" fmla="*/ 148 h 427"/>
                <a:gd name="T48" fmla="*/ 14 w 105"/>
                <a:gd name="T49" fmla="*/ 172 h 427"/>
                <a:gd name="T50" fmla="*/ 9 w 105"/>
                <a:gd name="T51" fmla="*/ 199 h 427"/>
                <a:gd name="T52" fmla="*/ 7 w 105"/>
                <a:gd name="T53" fmla="*/ 224 h 427"/>
                <a:gd name="T54" fmla="*/ 4 w 105"/>
                <a:gd name="T55" fmla="*/ 248 h 427"/>
                <a:gd name="T56" fmla="*/ 1 w 105"/>
                <a:gd name="T57" fmla="*/ 273 h 427"/>
                <a:gd name="T58" fmla="*/ 1 w 105"/>
                <a:gd name="T59" fmla="*/ 300 h 427"/>
                <a:gd name="T60" fmla="*/ 0 w 105"/>
                <a:gd name="T61" fmla="*/ 324 h 427"/>
                <a:gd name="T62" fmla="*/ 1 w 105"/>
                <a:gd name="T63" fmla="*/ 351 h 427"/>
                <a:gd name="T64" fmla="*/ 3 w 105"/>
                <a:gd name="T65" fmla="*/ 376 h 427"/>
                <a:gd name="T66" fmla="*/ 4 w 105"/>
                <a:gd name="T67" fmla="*/ 402 h 427"/>
                <a:gd name="T68" fmla="*/ 102 w 105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427">
                  <a:moveTo>
                    <a:pt x="102" y="427"/>
                  </a:moveTo>
                  <a:lnTo>
                    <a:pt x="97" y="402"/>
                  </a:lnTo>
                  <a:lnTo>
                    <a:pt x="92" y="377"/>
                  </a:lnTo>
                  <a:lnTo>
                    <a:pt x="86" y="352"/>
                  </a:lnTo>
                  <a:lnTo>
                    <a:pt x="83" y="326"/>
                  </a:lnTo>
                  <a:lnTo>
                    <a:pt x="79" y="301"/>
                  </a:lnTo>
                  <a:lnTo>
                    <a:pt x="76" y="275"/>
                  </a:lnTo>
                  <a:lnTo>
                    <a:pt x="75" y="248"/>
                  </a:lnTo>
                  <a:lnTo>
                    <a:pt x="73" y="222"/>
                  </a:lnTo>
                  <a:lnTo>
                    <a:pt x="73" y="196"/>
                  </a:lnTo>
                  <a:lnTo>
                    <a:pt x="73" y="170"/>
                  </a:lnTo>
                  <a:lnTo>
                    <a:pt x="76" y="144"/>
                  </a:lnTo>
                  <a:lnTo>
                    <a:pt x="79" y="116"/>
                  </a:lnTo>
                  <a:lnTo>
                    <a:pt x="84" y="90"/>
                  </a:lnTo>
                  <a:lnTo>
                    <a:pt x="89" y="62"/>
                  </a:lnTo>
                  <a:lnTo>
                    <a:pt x="96" y="35"/>
                  </a:lnTo>
                  <a:lnTo>
                    <a:pt x="105" y="7"/>
                  </a:lnTo>
                  <a:lnTo>
                    <a:pt x="65" y="0"/>
                  </a:lnTo>
                  <a:lnTo>
                    <a:pt x="55" y="24"/>
                  </a:lnTo>
                  <a:lnTo>
                    <a:pt x="47" y="49"/>
                  </a:lnTo>
                  <a:lnTo>
                    <a:pt x="38" y="73"/>
                  </a:lnTo>
                  <a:lnTo>
                    <a:pt x="31" y="98"/>
                  </a:lnTo>
                  <a:lnTo>
                    <a:pt x="25" y="123"/>
                  </a:lnTo>
                  <a:lnTo>
                    <a:pt x="18" y="148"/>
                  </a:lnTo>
                  <a:lnTo>
                    <a:pt x="14" y="172"/>
                  </a:lnTo>
                  <a:lnTo>
                    <a:pt x="9" y="199"/>
                  </a:lnTo>
                  <a:lnTo>
                    <a:pt x="7" y="224"/>
                  </a:lnTo>
                  <a:lnTo>
                    <a:pt x="4" y="248"/>
                  </a:lnTo>
                  <a:lnTo>
                    <a:pt x="1" y="273"/>
                  </a:lnTo>
                  <a:lnTo>
                    <a:pt x="1" y="300"/>
                  </a:lnTo>
                  <a:lnTo>
                    <a:pt x="0" y="324"/>
                  </a:lnTo>
                  <a:lnTo>
                    <a:pt x="1" y="351"/>
                  </a:lnTo>
                  <a:lnTo>
                    <a:pt x="3" y="376"/>
                  </a:lnTo>
                  <a:lnTo>
                    <a:pt x="4" y="402"/>
                  </a:lnTo>
                  <a:lnTo>
                    <a:pt x="102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69" name="Freeform 374">
              <a:extLst>
                <a:ext uri="{FF2B5EF4-FFF2-40B4-BE49-F238E27FC236}">
                  <a16:creationId xmlns:a16="http://schemas.microsoft.com/office/drawing/2014/main" id="{80B2864F-397A-AD54-DC8A-DE24CE1DB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5" y="2073"/>
              <a:ext cx="27" cy="107"/>
            </a:xfrm>
            <a:custGeom>
              <a:avLst/>
              <a:gdLst>
                <a:gd name="T0" fmla="*/ 102 w 105"/>
                <a:gd name="T1" fmla="*/ 427 h 427"/>
                <a:gd name="T2" fmla="*/ 102 w 105"/>
                <a:gd name="T3" fmla="*/ 427 h 427"/>
                <a:gd name="T4" fmla="*/ 97 w 105"/>
                <a:gd name="T5" fmla="*/ 402 h 427"/>
                <a:gd name="T6" fmla="*/ 92 w 105"/>
                <a:gd name="T7" fmla="*/ 377 h 427"/>
                <a:gd name="T8" fmla="*/ 86 w 105"/>
                <a:gd name="T9" fmla="*/ 352 h 427"/>
                <a:gd name="T10" fmla="*/ 83 w 105"/>
                <a:gd name="T11" fmla="*/ 326 h 427"/>
                <a:gd name="T12" fmla="*/ 79 w 105"/>
                <a:gd name="T13" fmla="*/ 301 h 427"/>
                <a:gd name="T14" fmla="*/ 76 w 105"/>
                <a:gd name="T15" fmla="*/ 275 h 427"/>
                <a:gd name="T16" fmla="*/ 75 w 105"/>
                <a:gd name="T17" fmla="*/ 248 h 427"/>
                <a:gd name="T18" fmla="*/ 73 w 105"/>
                <a:gd name="T19" fmla="*/ 222 h 427"/>
                <a:gd name="T20" fmla="*/ 73 w 105"/>
                <a:gd name="T21" fmla="*/ 196 h 427"/>
                <a:gd name="T22" fmla="*/ 73 w 105"/>
                <a:gd name="T23" fmla="*/ 170 h 427"/>
                <a:gd name="T24" fmla="*/ 76 w 105"/>
                <a:gd name="T25" fmla="*/ 144 h 427"/>
                <a:gd name="T26" fmla="*/ 79 w 105"/>
                <a:gd name="T27" fmla="*/ 116 h 427"/>
                <a:gd name="T28" fmla="*/ 84 w 105"/>
                <a:gd name="T29" fmla="*/ 90 h 427"/>
                <a:gd name="T30" fmla="*/ 89 w 105"/>
                <a:gd name="T31" fmla="*/ 62 h 427"/>
                <a:gd name="T32" fmla="*/ 96 w 105"/>
                <a:gd name="T33" fmla="*/ 35 h 427"/>
                <a:gd name="T34" fmla="*/ 105 w 105"/>
                <a:gd name="T35" fmla="*/ 7 h 427"/>
                <a:gd name="T36" fmla="*/ 65 w 105"/>
                <a:gd name="T37" fmla="*/ 0 h 427"/>
                <a:gd name="T38" fmla="*/ 65 w 105"/>
                <a:gd name="T39" fmla="*/ 0 h 427"/>
                <a:gd name="T40" fmla="*/ 55 w 105"/>
                <a:gd name="T41" fmla="*/ 24 h 427"/>
                <a:gd name="T42" fmla="*/ 47 w 105"/>
                <a:gd name="T43" fmla="*/ 49 h 427"/>
                <a:gd name="T44" fmla="*/ 38 w 105"/>
                <a:gd name="T45" fmla="*/ 73 h 427"/>
                <a:gd name="T46" fmla="*/ 31 w 105"/>
                <a:gd name="T47" fmla="*/ 98 h 427"/>
                <a:gd name="T48" fmla="*/ 25 w 105"/>
                <a:gd name="T49" fmla="*/ 123 h 427"/>
                <a:gd name="T50" fmla="*/ 18 w 105"/>
                <a:gd name="T51" fmla="*/ 148 h 427"/>
                <a:gd name="T52" fmla="*/ 14 w 105"/>
                <a:gd name="T53" fmla="*/ 172 h 427"/>
                <a:gd name="T54" fmla="*/ 9 w 105"/>
                <a:gd name="T55" fmla="*/ 199 h 427"/>
                <a:gd name="T56" fmla="*/ 7 w 105"/>
                <a:gd name="T57" fmla="*/ 224 h 427"/>
                <a:gd name="T58" fmla="*/ 4 w 105"/>
                <a:gd name="T59" fmla="*/ 248 h 427"/>
                <a:gd name="T60" fmla="*/ 1 w 105"/>
                <a:gd name="T61" fmla="*/ 273 h 427"/>
                <a:gd name="T62" fmla="*/ 1 w 105"/>
                <a:gd name="T63" fmla="*/ 300 h 427"/>
                <a:gd name="T64" fmla="*/ 0 w 105"/>
                <a:gd name="T65" fmla="*/ 324 h 427"/>
                <a:gd name="T66" fmla="*/ 1 w 105"/>
                <a:gd name="T67" fmla="*/ 351 h 427"/>
                <a:gd name="T68" fmla="*/ 3 w 105"/>
                <a:gd name="T69" fmla="*/ 376 h 427"/>
                <a:gd name="T70" fmla="*/ 4 w 105"/>
                <a:gd name="T71" fmla="*/ 402 h 427"/>
                <a:gd name="T72" fmla="*/ 102 w 105"/>
                <a:gd name="T73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427">
                  <a:moveTo>
                    <a:pt x="102" y="427"/>
                  </a:moveTo>
                  <a:lnTo>
                    <a:pt x="102" y="427"/>
                  </a:lnTo>
                  <a:lnTo>
                    <a:pt x="97" y="402"/>
                  </a:lnTo>
                  <a:lnTo>
                    <a:pt x="92" y="377"/>
                  </a:lnTo>
                  <a:lnTo>
                    <a:pt x="86" y="352"/>
                  </a:lnTo>
                  <a:lnTo>
                    <a:pt x="83" y="326"/>
                  </a:lnTo>
                  <a:lnTo>
                    <a:pt x="79" y="301"/>
                  </a:lnTo>
                  <a:lnTo>
                    <a:pt x="76" y="275"/>
                  </a:lnTo>
                  <a:lnTo>
                    <a:pt x="75" y="248"/>
                  </a:lnTo>
                  <a:lnTo>
                    <a:pt x="73" y="222"/>
                  </a:lnTo>
                  <a:lnTo>
                    <a:pt x="73" y="196"/>
                  </a:lnTo>
                  <a:lnTo>
                    <a:pt x="73" y="170"/>
                  </a:lnTo>
                  <a:lnTo>
                    <a:pt x="76" y="144"/>
                  </a:lnTo>
                  <a:lnTo>
                    <a:pt x="79" y="116"/>
                  </a:lnTo>
                  <a:lnTo>
                    <a:pt x="84" y="90"/>
                  </a:lnTo>
                  <a:lnTo>
                    <a:pt x="89" y="62"/>
                  </a:lnTo>
                  <a:lnTo>
                    <a:pt x="96" y="35"/>
                  </a:lnTo>
                  <a:lnTo>
                    <a:pt x="105" y="7"/>
                  </a:lnTo>
                  <a:lnTo>
                    <a:pt x="65" y="0"/>
                  </a:lnTo>
                  <a:lnTo>
                    <a:pt x="55" y="24"/>
                  </a:lnTo>
                  <a:lnTo>
                    <a:pt x="47" y="49"/>
                  </a:lnTo>
                  <a:lnTo>
                    <a:pt x="38" y="73"/>
                  </a:lnTo>
                  <a:lnTo>
                    <a:pt x="31" y="98"/>
                  </a:lnTo>
                  <a:lnTo>
                    <a:pt x="25" y="123"/>
                  </a:lnTo>
                  <a:lnTo>
                    <a:pt x="18" y="148"/>
                  </a:lnTo>
                  <a:lnTo>
                    <a:pt x="14" y="172"/>
                  </a:lnTo>
                  <a:lnTo>
                    <a:pt x="9" y="199"/>
                  </a:lnTo>
                  <a:lnTo>
                    <a:pt x="7" y="224"/>
                  </a:lnTo>
                  <a:lnTo>
                    <a:pt x="4" y="248"/>
                  </a:lnTo>
                  <a:lnTo>
                    <a:pt x="1" y="273"/>
                  </a:lnTo>
                  <a:lnTo>
                    <a:pt x="1" y="300"/>
                  </a:lnTo>
                  <a:lnTo>
                    <a:pt x="0" y="324"/>
                  </a:lnTo>
                  <a:lnTo>
                    <a:pt x="1" y="351"/>
                  </a:lnTo>
                  <a:lnTo>
                    <a:pt x="3" y="376"/>
                  </a:lnTo>
                  <a:lnTo>
                    <a:pt x="4" y="402"/>
                  </a:lnTo>
                  <a:lnTo>
                    <a:pt x="102" y="427"/>
                  </a:lnTo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0" name="Freeform 375">
              <a:extLst>
                <a:ext uri="{FF2B5EF4-FFF2-40B4-BE49-F238E27FC236}">
                  <a16:creationId xmlns:a16="http://schemas.microsoft.com/office/drawing/2014/main" id="{2FF97DB9-6371-2A70-F659-7DBC846EE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074"/>
              <a:ext cx="63" cy="50"/>
            </a:xfrm>
            <a:custGeom>
              <a:avLst/>
              <a:gdLst>
                <a:gd name="T0" fmla="*/ 0 w 249"/>
                <a:gd name="T1" fmla="*/ 8 h 202"/>
                <a:gd name="T2" fmla="*/ 0 w 249"/>
                <a:gd name="T3" fmla="*/ 8 h 202"/>
                <a:gd name="T4" fmla="*/ 22 w 249"/>
                <a:gd name="T5" fmla="*/ 3 h 202"/>
                <a:gd name="T6" fmla="*/ 44 w 249"/>
                <a:gd name="T7" fmla="*/ 0 h 202"/>
                <a:gd name="T8" fmla="*/ 67 w 249"/>
                <a:gd name="T9" fmla="*/ 0 h 202"/>
                <a:gd name="T10" fmla="*/ 88 w 249"/>
                <a:gd name="T11" fmla="*/ 1 h 202"/>
                <a:gd name="T12" fmla="*/ 109 w 249"/>
                <a:gd name="T13" fmla="*/ 5 h 202"/>
                <a:gd name="T14" fmla="*/ 128 w 249"/>
                <a:gd name="T15" fmla="*/ 12 h 202"/>
                <a:gd name="T16" fmla="*/ 148 w 249"/>
                <a:gd name="T17" fmla="*/ 21 h 202"/>
                <a:gd name="T18" fmla="*/ 166 w 249"/>
                <a:gd name="T19" fmla="*/ 32 h 202"/>
                <a:gd name="T20" fmla="*/ 183 w 249"/>
                <a:gd name="T21" fmla="*/ 46 h 202"/>
                <a:gd name="T22" fmla="*/ 198 w 249"/>
                <a:gd name="T23" fmla="*/ 62 h 202"/>
                <a:gd name="T24" fmla="*/ 212 w 249"/>
                <a:gd name="T25" fmla="*/ 79 h 202"/>
                <a:gd name="T26" fmla="*/ 224 w 249"/>
                <a:gd name="T27" fmla="*/ 100 h 202"/>
                <a:gd name="T28" fmla="*/ 233 w 249"/>
                <a:gd name="T29" fmla="*/ 122 h 202"/>
                <a:gd name="T30" fmla="*/ 241 w 249"/>
                <a:gd name="T31" fmla="*/ 147 h 202"/>
                <a:gd name="T32" fmla="*/ 246 w 249"/>
                <a:gd name="T33" fmla="*/ 173 h 202"/>
                <a:gd name="T34" fmla="*/ 249 w 249"/>
                <a:gd name="T35" fmla="*/ 202 h 202"/>
                <a:gd name="T36" fmla="*/ 249 w 249"/>
                <a:gd name="T37" fmla="*/ 202 h 202"/>
                <a:gd name="T38" fmla="*/ 242 w 249"/>
                <a:gd name="T39" fmla="*/ 187 h 202"/>
                <a:gd name="T40" fmla="*/ 233 w 249"/>
                <a:gd name="T41" fmla="*/ 177 h 202"/>
                <a:gd name="T42" fmla="*/ 224 w 249"/>
                <a:gd name="T43" fmla="*/ 172 h 202"/>
                <a:gd name="T44" fmla="*/ 213 w 249"/>
                <a:gd name="T45" fmla="*/ 167 h 202"/>
                <a:gd name="T46" fmla="*/ 203 w 249"/>
                <a:gd name="T47" fmla="*/ 163 h 202"/>
                <a:gd name="T48" fmla="*/ 194 w 249"/>
                <a:gd name="T49" fmla="*/ 157 h 202"/>
                <a:gd name="T50" fmla="*/ 186 w 249"/>
                <a:gd name="T51" fmla="*/ 148 h 202"/>
                <a:gd name="T52" fmla="*/ 181 w 249"/>
                <a:gd name="T53" fmla="*/ 134 h 202"/>
                <a:gd name="T54" fmla="*/ 181 w 249"/>
                <a:gd name="T55" fmla="*/ 134 h 202"/>
                <a:gd name="T56" fmla="*/ 170 w 249"/>
                <a:gd name="T57" fmla="*/ 132 h 202"/>
                <a:gd name="T58" fmla="*/ 157 w 249"/>
                <a:gd name="T59" fmla="*/ 130 h 202"/>
                <a:gd name="T60" fmla="*/ 145 w 249"/>
                <a:gd name="T61" fmla="*/ 126 h 202"/>
                <a:gd name="T62" fmla="*/ 132 w 249"/>
                <a:gd name="T63" fmla="*/ 119 h 202"/>
                <a:gd name="T64" fmla="*/ 122 w 249"/>
                <a:gd name="T65" fmla="*/ 113 h 202"/>
                <a:gd name="T66" fmla="*/ 111 w 249"/>
                <a:gd name="T67" fmla="*/ 104 h 202"/>
                <a:gd name="T68" fmla="*/ 105 w 249"/>
                <a:gd name="T69" fmla="*/ 94 h 202"/>
                <a:gd name="T70" fmla="*/ 102 w 249"/>
                <a:gd name="T71" fmla="*/ 84 h 202"/>
                <a:gd name="T72" fmla="*/ 102 w 249"/>
                <a:gd name="T73" fmla="*/ 84 h 202"/>
                <a:gd name="T74" fmla="*/ 89 w 249"/>
                <a:gd name="T75" fmla="*/ 84 h 202"/>
                <a:gd name="T76" fmla="*/ 76 w 249"/>
                <a:gd name="T77" fmla="*/ 81 h 202"/>
                <a:gd name="T78" fmla="*/ 63 w 249"/>
                <a:gd name="T79" fmla="*/ 76 h 202"/>
                <a:gd name="T80" fmla="*/ 50 w 249"/>
                <a:gd name="T81" fmla="*/ 68 h 202"/>
                <a:gd name="T82" fmla="*/ 39 w 249"/>
                <a:gd name="T83" fmla="*/ 58 h 202"/>
                <a:gd name="T84" fmla="*/ 29 w 249"/>
                <a:gd name="T85" fmla="*/ 47 h 202"/>
                <a:gd name="T86" fmla="*/ 21 w 249"/>
                <a:gd name="T87" fmla="*/ 34 h 202"/>
                <a:gd name="T88" fmla="*/ 15 w 249"/>
                <a:gd name="T89" fmla="*/ 22 h 202"/>
                <a:gd name="T90" fmla="*/ 0 w 249"/>
                <a:gd name="T91" fmla="*/ 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02">
                  <a:moveTo>
                    <a:pt x="0" y="8"/>
                  </a:moveTo>
                  <a:lnTo>
                    <a:pt x="0" y="8"/>
                  </a:lnTo>
                  <a:lnTo>
                    <a:pt x="22" y="3"/>
                  </a:lnTo>
                  <a:lnTo>
                    <a:pt x="44" y="0"/>
                  </a:lnTo>
                  <a:lnTo>
                    <a:pt x="67" y="0"/>
                  </a:lnTo>
                  <a:lnTo>
                    <a:pt x="88" y="1"/>
                  </a:lnTo>
                  <a:lnTo>
                    <a:pt x="109" y="5"/>
                  </a:lnTo>
                  <a:lnTo>
                    <a:pt x="128" y="12"/>
                  </a:lnTo>
                  <a:lnTo>
                    <a:pt x="148" y="21"/>
                  </a:lnTo>
                  <a:lnTo>
                    <a:pt x="166" y="32"/>
                  </a:lnTo>
                  <a:lnTo>
                    <a:pt x="183" y="46"/>
                  </a:lnTo>
                  <a:lnTo>
                    <a:pt x="198" y="62"/>
                  </a:lnTo>
                  <a:lnTo>
                    <a:pt x="212" y="79"/>
                  </a:lnTo>
                  <a:lnTo>
                    <a:pt x="224" y="100"/>
                  </a:lnTo>
                  <a:lnTo>
                    <a:pt x="233" y="122"/>
                  </a:lnTo>
                  <a:lnTo>
                    <a:pt x="241" y="147"/>
                  </a:lnTo>
                  <a:lnTo>
                    <a:pt x="246" y="173"/>
                  </a:lnTo>
                  <a:lnTo>
                    <a:pt x="249" y="202"/>
                  </a:lnTo>
                  <a:lnTo>
                    <a:pt x="242" y="187"/>
                  </a:lnTo>
                  <a:lnTo>
                    <a:pt x="233" y="177"/>
                  </a:lnTo>
                  <a:lnTo>
                    <a:pt x="224" y="172"/>
                  </a:lnTo>
                  <a:lnTo>
                    <a:pt x="213" y="167"/>
                  </a:lnTo>
                  <a:lnTo>
                    <a:pt x="203" y="163"/>
                  </a:lnTo>
                  <a:lnTo>
                    <a:pt x="194" y="157"/>
                  </a:lnTo>
                  <a:lnTo>
                    <a:pt x="186" y="148"/>
                  </a:lnTo>
                  <a:lnTo>
                    <a:pt x="181" y="134"/>
                  </a:lnTo>
                  <a:lnTo>
                    <a:pt x="170" y="132"/>
                  </a:lnTo>
                  <a:lnTo>
                    <a:pt x="157" y="130"/>
                  </a:lnTo>
                  <a:lnTo>
                    <a:pt x="145" y="126"/>
                  </a:lnTo>
                  <a:lnTo>
                    <a:pt x="132" y="119"/>
                  </a:lnTo>
                  <a:lnTo>
                    <a:pt x="122" y="113"/>
                  </a:lnTo>
                  <a:lnTo>
                    <a:pt x="111" y="104"/>
                  </a:lnTo>
                  <a:lnTo>
                    <a:pt x="105" y="94"/>
                  </a:lnTo>
                  <a:lnTo>
                    <a:pt x="102" y="84"/>
                  </a:lnTo>
                  <a:lnTo>
                    <a:pt x="89" y="84"/>
                  </a:lnTo>
                  <a:lnTo>
                    <a:pt x="76" y="81"/>
                  </a:lnTo>
                  <a:lnTo>
                    <a:pt x="63" y="76"/>
                  </a:lnTo>
                  <a:lnTo>
                    <a:pt x="50" y="68"/>
                  </a:lnTo>
                  <a:lnTo>
                    <a:pt x="39" y="58"/>
                  </a:lnTo>
                  <a:lnTo>
                    <a:pt x="29" y="47"/>
                  </a:lnTo>
                  <a:lnTo>
                    <a:pt x="21" y="34"/>
                  </a:lnTo>
                  <a:lnTo>
                    <a:pt x="15" y="22"/>
                  </a:lnTo>
                  <a:lnTo>
                    <a:pt x="0" y="8"/>
                  </a:lnTo>
                </a:path>
              </a:pathLst>
            </a:custGeom>
            <a:solidFill>
              <a:srgbClr val="99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71" name="Line 376">
              <a:extLst>
                <a:ext uri="{FF2B5EF4-FFF2-40B4-BE49-F238E27FC236}">
                  <a16:creationId xmlns:a16="http://schemas.microsoft.com/office/drawing/2014/main" id="{78C736C9-E592-84B5-3171-BE999A411099}"/>
                </a:ext>
              </a:extLst>
            </p:cNvPr>
            <p:cNvCxnSpPr/>
            <p:nvPr/>
          </p:nvCxnSpPr>
          <p:spPr bwMode="auto">
            <a:xfrm flipH="1">
              <a:off x="1013" y="2084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Line 377">
              <a:extLst>
                <a:ext uri="{FF2B5EF4-FFF2-40B4-BE49-F238E27FC236}">
                  <a16:creationId xmlns:a16="http://schemas.microsoft.com/office/drawing/2014/main" id="{8AA7392F-9022-5CD9-6056-DFC58E5C773A}"/>
                </a:ext>
              </a:extLst>
            </p:cNvPr>
            <p:cNvCxnSpPr/>
            <p:nvPr/>
          </p:nvCxnSpPr>
          <p:spPr bwMode="auto">
            <a:xfrm flipH="1">
              <a:off x="1032" y="209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" name="Freeform 378">
              <a:extLst>
                <a:ext uri="{FF2B5EF4-FFF2-40B4-BE49-F238E27FC236}">
                  <a16:creationId xmlns:a16="http://schemas.microsoft.com/office/drawing/2014/main" id="{C7AA77EB-2F48-78A3-137D-C2E6A464B0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8" y="2038"/>
              <a:ext cx="73" cy="39"/>
            </a:xfrm>
            <a:custGeom>
              <a:avLst/>
              <a:gdLst>
                <a:gd name="T0" fmla="*/ 0 w 292"/>
                <a:gd name="T1" fmla="*/ 155 h 155"/>
                <a:gd name="T2" fmla="*/ 0 w 292"/>
                <a:gd name="T3" fmla="*/ 155 h 155"/>
                <a:gd name="T4" fmla="*/ 3 w 292"/>
                <a:gd name="T5" fmla="*/ 134 h 155"/>
                <a:gd name="T6" fmla="*/ 8 w 292"/>
                <a:gd name="T7" fmla="*/ 114 h 155"/>
                <a:gd name="T8" fmla="*/ 16 w 292"/>
                <a:gd name="T9" fmla="*/ 96 h 155"/>
                <a:gd name="T10" fmla="*/ 26 w 292"/>
                <a:gd name="T11" fmla="*/ 79 h 155"/>
                <a:gd name="T12" fmla="*/ 38 w 292"/>
                <a:gd name="T13" fmla="*/ 62 h 155"/>
                <a:gd name="T14" fmla="*/ 52 w 292"/>
                <a:gd name="T15" fmla="*/ 47 h 155"/>
                <a:gd name="T16" fmla="*/ 68 w 292"/>
                <a:gd name="T17" fmla="*/ 34 h 155"/>
                <a:gd name="T18" fmla="*/ 87 w 292"/>
                <a:gd name="T19" fmla="*/ 24 h 155"/>
                <a:gd name="T20" fmla="*/ 106 w 292"/>
                <a:gd name="T21" fmla="*/ 14 h 155"/>
                <a:gd name="T22" fmla="*/ 128 w 292"/>
                <a:gd name="T23" fmla="*/ 8 h 155"/>
                <a:gd name="T24" fmla="*/ 152 w 292"/>
                <a:gd name="T25" fmla="*/ 3 h 155"/>
                <a:gd name="T26" fmla="*/ 177 w 292"/>
                <a:gd name="T27" fmla="*/ 0 h 155"/>
                <a:gd name="T28" fmla="*/ 204 w 292"/>
                <a:gd name="T29" fmla="*/ 1 h 155"/>
                <a:gd name="T30" fmla="*/ 232 w 292"/>
                <a:gd name="T31" fmla="*/ 4 h 155"/>
                <a:gd name="T32" fmla="*/ 262 w 292"/>
                <a:gd name="T33" fmla="*/ 9 h 155"/>
                <a:gd name="T34" fmla="*/ 292 w 292"/>
                <a:gd name="T35" fmla="*/ 18 h 155"/>
                <a:gd name="T36" fmla="*/ 292 w 292"/>
                <a:gd name="T37" fmla="*/ 18 h 155"/>
                <a:gd name="T38" fmla="*/ 274 w 292"/>
                <a:gd name="T39" fmla="*/ 18 h 155"/>
                <a:gd name="T40" fmla="*/ 261 w 292"/>
                <a:gd name="T41" fmla="*/ 22 h 155"/>
                <a:gd name="T42" fmla="*/ 252 w 292"/>
                <a:gd name="T43" fmla="*/ 28 h 155"/>
                <a:gd name="T44" fmla="*/ 242 w 292"/>
                <a:gd name="T45" fmla="*/ 34 h 155"/>
                <a:gd name="T46" fmla="*/ 235 w 292"/>
                <a:gd name="T47" fmla="*/ 42 h 155"/>
                <a:gd name="T48" fmla="*/ 225 w 292"/>
                <a:gd name="T49" fmla="*/ 47 h 155"/>
                <a:gd name="T50" fmla="*/ 214 w 292"/>
                <a:gd name="T51" fmla="*/ 50 h 155"/>
                <a:gd name="T52" fmla="*/ 197 w 292"/>
                <a:gd name="T53" fmla="*/ 50 h 155"/>
                <a:gd name="T54" fmla="*/ 197 w 292"/>
                <a:gd name="T55" fmla="*/ 50 h 155"/>
                <a:gd name="T56" fmla="*/ 191 w 292"/>
                <a:gd name="T57" fmla="*/ 59 h 155"/>
                <a:gd name="T58" fmla="*/ 185 w 292"/>
                <a:gd name="T59" fmla="*/ 68 h 155"/>
                <a:gd name="T60" fmla="*/ 174 w 292"/>
                <a:gd name="T61" fmla="*/ 76 h 155"/>
                <a:gd name="T62" fmla="*/ 164 w 292"/>
                <a:gd name="T63" fmla="*/ 84 h 155"/>
                <a:gd name="T64" fmla="*/ 152 w 292"/>
                <a:gd name="T65" fmla="*/ 90 h 155"/>
                <a:gd name="T66" fmla="*/ 139 w 292"/>
                <a:gd name="T67" fmla="*/ 96 h 155"/>
                <a:gd name="T68" fmla="*/ 127 w 292"/>
                <a:gd name="T69" fmla="*/ 97 h 155"/>
                <a:gd name="T70" fmla="*/ 115 w 292"/>
                <a:gd name="T71" fmla="*/ 96 h 155"/>
                <a:gd name="T72" fmla="*/ 115 w 292"/>
                <a:gd name="T73" fmla="*/ 96 h 155"/>
                <a:gd name="T74" fmla="*/ 111 w 292"/>
                <a:gd name="T75" fmla="*/ 107 h 155"/>
                <a:gd name="T76" fmla="*/ 104 w 292"/>
                <a:gd name="T77" fmla="*/ 117 h 155"/>
                <a:gd name="T78" fmla="*/ 93 w 292"/>
                <a:gd name="T79" fmla="*/ 126 h 155"/>
                <a:gd name="T80" fmla="*/ 80 w 292"/>
                <a:gd name="T81" fmla="*/ 134 h 155"/>
                <a:gd name="T82" fmla="*/ 66 w 292"/>
                <a:gd name="T83" fmla="*/ 140 h 155"/>
                <a:gd name="T84" fmla="*/ 50 w 292"/>
                <a:gd name="T85" fmla="*/ 144 h 155"/>
                <a:gd name="T86" fmla="*/ 34 w 292"/>
                <a:gd name="T87" fmla="*/ 145 h 155"/>
                <a:gd name="T88" fmla="*/ 20 w 292"/>
                <a:gd name="T89" fmla="*/ 145 h 155"/>
                <a:gd name="T90" fmla="*/ 0 w 292"/>
                <a:gd name="T9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2" h="155">
                  <a:moveTo>
                    <a:pt x="0" y="155"/>
                  </a:moveTo>
                  <a:lnTo>
                    <a:pt x="0" y="155"/>
                  </a:lnTo>
                  <a:lnTo>
                    <a:pt x="3" y="134"/>
                  </a:lnTo>
                  <a:lnTo>
                    <a:pt x="8" y="114"/>
                  </a:lnTo>
                  <a:lnTo>
                    <a:pt x="16" y="96"/>
                  </a:lnTo>
                  <a:lnTo>
                    <a:pt x="26" y="79"/>
                  </a:lnTo>
                  <a:lnTo>
                    <a:pt x="38" y="62"/>
                  </a:lnTo>
                  <a:lnTo>
                    <a:pt x="52" y="47"/>
                  </a:lnTo>
                  <a:lnTo>
                    <a:pt x="68" y="34"/>
                  </a:lnTo>
                  <a:lnTo>
                    <a:pt x="87" y="24"/>
                  </a:lnTo>
                  <a:lnTo>
                    <a:pt x="106" y="14"/>
                  </a:lnTo>
                  <a:lnTo>
                    <a:pt x="128" y="8"/>
                  </a:lnTo>
                  <a:lnTo>
                    <a:pt x="152" y="3"/>
                  </a:lnTo>
                  <a:lnTo>
                    <a:pt x="177" y="0"/>
                  </a:lnTo>
                  <a:lnTo>
                    <a:pt x="204" y="1"/>
                  </a:lnTo>
                  <a:lnTo>
                    <a:pt x="232" y="4"/>
                  </a:lnTo>
                  <a:lnTo>
                    <a:pt x="262" y="9"/>
                  </a:lnTo>
                  <a:lnTo>
                    <a:pt x="292" y="18"/>
                  </a:lnTo>
                  <a:lnTo>
                    <a:pt x="274" y="18"/>
                  </a:lnTo>
                  <a:lnTo>
                    <a:pt x="261" y="22"/>
                  </a:lnTo>
                  <a:lnTo>
                    <a:pt x="252" y="28"/>
                  </a:lnTo>
                  <a:lnTo>
                    <a:pt x="242" y="34"/>
                  </a:lnTo>
                  <a:lnTo>
                    <a:pt x="235" y="42"/>
                  </a:lnTo>
                  <a:lnTo>
                    <a:pt x="225" y="47"/>
                  </a:lnTo>
                  <a:lnTo>
                    <a:pt x="214" y="50"/>
                  </a:lnTo>
                  <a:lnTo>
                    <a:pt x="197" y="50"/>
                  </a:lnTo>
                  <a:lnTo>
                    <a:pt x="191" y="59"/>
                  </a:lnTo>
                  <a:lnTo>
                    <a:pt x="185" y="68"/>
                  </a:lnTo>
                  <a:lnTo>
                    <a:pt x="174" y="76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39" y="96"/>
                  </a:lnTo>
                  <a:lnTo>
                    <a:pt x="127" y="97"/>
                  </a:lnTo>
                  <a:lnTo>
                    <a:pt x="115" y="96"/>
                  </a:lnTo>
                  <a:lnTo>
                    <a:pt x="111" y="107"/>
                  </a:lnTo>
                  <a:lnTo>
                    <a:pt x="104" y="117"/>
                  </a:lnTo>
                  <a:lnTo>
                    <a:pt x="93" y="126"/>
                  </a:lnTo>
                  <a:lnTo>
                    <a:pt x="80" y="134"/>
                  </a:lnTo>
                  <a:lnTo>
                    <a:pt x="66" y="140"/>
                  </a:lnTo>
                  <a:lnTo>
                    <a:pt x="50" y="144"/>
                  </a:lnTo>
                  <a:lnTo>
                    <a:pt x="34" y="145"/>
                  </a:lnTo>
                  <a:lnTo>
                    <a:pt x="20" y="145"/>
                  </a:lnTo>
                  <a:lnTo>
                    <a:pt x="0" y="155"/>
                  </a:lnTo>
                </a:path>
              </a:pathLst>
            </a:custGeom>
            <a:solidFill>
              <a:srgbClr val="99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74" name="Line 379">
              <a:extLst>
                <a:ext uri="{FF2B5EF4-FFF2-40B4-BE49-F238E27FC236}">
                  <a16:creationId xmlns:a16="http://schemas.microsoft.com/office/drawing/2014/main" id="{21268F6E-8B78-C6A1-5146-C55430E58379}"/>
                </a:ext>
              </a:extLst>
            </p:cNvPr>
            <p:cNvCxnSpPr/>
            <p:nvPr/>
          </p:nvCxnSpPr>
          <p:spPr bwMode="auto">
            <a:xfrm>
              <a:off x="1006" y="2055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Line 380">
              <a:extLst>
                <a:ext uri="{FF2B5EF4-FFF2-40B4-BE49-F238E27FC236}">
                  <a16:creationId xmlns:a16="http://schemas.microsoft.com/office/drawing/2014/main" id="{F9D886D6-14E7-8D5A-1075-4ED28768C9BA}"/>
                </a:ext>
              </a:extLst>
            </p:cNvPr>
            <p:cNvCxnSpPr/>
            <p:nvPr/>
          </p:nvCxnSpPr>
          <p:spPr bwMode="auto">
            <a:xfrm>
              <a:off x="1026" y="2044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6" name="Freeform 381">
              <a:extLst>
                <a:ext uri="{FF2B5EF4-FFF2-40B4-BE49-F238E27FC236}">
                  <a16:creationId xmlns:a16="http://schemas.microsoft.com/office/drawing/2014/main" id="{AE80E440-8A5B-F9D3-B232-1325ADD32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1" y="2072"/>
              <a:ext cx="46" cy="48"/>
            </a:xfrm>
            <a:custGeom>
              <a:avLst/>
              <a:gdLst>
                <a:gd name="T0" fmla="*/ 188 w 188"/>
                <a:gd name="T1" fmla="*/ 13 h 190"/>
                <a:gd name="T2" fmla="*/ 188 w 188"/>
                <a:gd name="T3" fmla="*/ 13 h 190"/>
                <a:gd name="T4" fmla="*/ 172 w 188"/>
                <a:gd name="T5" fmla="*/ 7 h 190"/>
                <a:gd name="T6" fmla="*/ 156 w 188"/>
                <a:gd name="T7" fmla="*/ 2 h 190"/>
                <a:gd name="T8" fmla="*/ 141 w 188"/>
                <a:gd name="T9" fmla="*/ 0 h 190"/>
                <a:gd name="T10" fmla="*/ 125 w 188"/>
                <a:gd name="T11" fmla="*/ 0 h 190"/>
                <a:gd name="T12" fmla="*/ 110 w 188"/>
                <a:gd name="T13" fmla="*/ 3 h 190"/>
                <a:gd name="T14" fmla="*/ 96 w 188"/>
                <a:gd name="T15" fmla="*/ 8 h 190"/>
                <a:gd name="T16" fmla="*/ 82 w 188"/>
                <a:gd name="T17" fmla="*/ 16 h 190"/>
                <a:gd name="T18" fmla="*/ 69 w 188"/>
                <a:gd name="T19" fmla="*/ 26 h 190"/>
                <a:gd name="T20" fmla="*/ 55 w 188"/>
                <a:gd name="T21" fmla="*/ 38 h 190"/>
                <a:gd name="T22" fmla="*/ 44 w 188"/>
                <a:gd name="T23" fmla="*/ 53 h 190"/>
                <a:gd name="T24" fmla="*/ 33 w 188"/>
                <a:gd name="T25" fmla="*/ 70 h 190"/>
                <a:gd name="T26" fmla="*/ 24 w 188"/>
                <a:gd name="T27" fmla="*/ 89 h 190"/>
                <a:gd name="T28" fmla="*/ 16 w 188"/>
                <a:gd name="T29" fmla="*/ 112 h 190"/>
                <a:gd name="T30" fmla="*/ 8 w 188"/>
                <a:gd name="T31" fmla="*/ 135 h 190"/>
                <a:gd name="T32" fmla="*/ 4 w 188"/>
                <a:gd name="T33" fmla="*/ 161 h 190"/>
                <a:gd name="T34" fmla="*/ 0 w 188"/>
                <a:gd name="T35" fmla="*/ 190 h 190"/>
                <a:gd name="T36" fmla="*/ 0 w 188"/>
                <a:gd name="T37" fmla="*/ 190 h 190"/>
                <a:gd name="T38" fmla="*/ 7 w 188"/>
                <a:gd name="T39" fmla="*/ 176 h 190"/>
                <a:gd name="T40" fmla="*/ 14 w 188"/>
                <a:gd name="T41" fmla="*/ 167 h 190"/>
                <a:gd name="T42" fmla="*/ 20 w 188"/>
                <a:gd name="T43" fmla="*/ 161 h 190"/>
                <a:gd name="T44" fmla="*/ 28 w 188"/>
                <a:gd name="T45" fmla="*/ 157 h 190"/>
                <a:gd name="T46" fmla="*/ 34 w 188"/>
                <a:gd name="T47" fmla="*/ 155 h 190"/>
                <a:gd name="T48" fmla="*/ 42 w 188"/>
                <a:gd name="T49" fmla="*/ 150 h 190"/>
                <a:gd name="T50" fmla="*/ 48 w 188"/>
                <a:gd name="T51" fmla="*/ 140 h 190"/>
                <a:gd name="T52" fmla="*/ 53 w 188"/>
                <a:gd name="T53" fmla="*/ 127 h 190"/>
                <a:gd name="T54" fmla="*/ 53 w 188"/>
                <a:gd name="T55" fmla="*/ 127 h 190"/>
                <a:gd name="T56" fmla="*/ 61 w 188"/>
                <a:gd name="T57" fmla="*/ 127 h 190"/>
                <a:gd name="T58" fmla="*/ 70 w 188"/>
                <a:gd name="T59" fmla="*/ 125 h 190"/>
                <a:gd name="T60" fmla="*/ 79 w 188"/>
                <a:gd name="T61" fmla="*/ 121 h 190"/>
                <a:gd name="T62" fmla="*/ 88 w 188"/>
                <a:gd name="T63" fmla="*/ 116 h 190"/>
                <a:gd name="T64" fmla="*/ 96 w 188"/>
                <a:gd name="T65" fmla="*/ 109 h 190"/>
                <a:gd name="T66" fmla="*/ 103 w 188"/>
                <a:gd name="T67" fmla="*/ 101 h 190"/>
                <a:gd name="T68" fmla="*/ 108 w 188"/>
                <a:gd name="T69" fmla="*/ 92 h 190"/>
                <a:gd name="T70" fmla="*/ 110 w 188"/>
                <a:gd name="T71" fmla="*/ 82 h 190"/>
                <a:gd name="T72" fmla="*/ 110 w 188"/>
                <a:gd name="T73" fmla="*/ 82 h 190"/>
                <a:gd name="T74" fmla="*/ 120 w 188"/>
                <a:gd name="T75" fmla="*/ 83 h 190"/>
                <a:gd name="T76" fmla="*/ 129 w 188"/>
                <a:gd name="T77" fmla="*/ 82 h 190"/>
                <a:gd name="T78" fmla="*/ 139 w 188"/>
                <a:gd name="T79" fmla="*/ 76 h 190"/>
                <a:gd name="T80" fmla="*/ 148 w 188"/>
                <a:gd name="T81" fmla="*/ 68 h 190"/>
                <a:gd name="T82" fmla="*/ 158 w 188"/>
                <a:gd name="T83" fmla="*/ 59 h 190"/>
                <a:gd name="T84" fmla="*/ 165 w 188"/>
                <a:gd name="T85" fmla="*/ 49 h 190"/>
                <a:gd name="T86" fmla="*/ 172 w 188"/>
                <a:gd name="T87" fmla="*/ 37 h 190"/>
                <a:gd name="T88" fmla="*/ 176 w 188"/>
                <a:gd name="T89" fmla="*/ 25 h 190"/>
                <a:gd name="T90" fmla="*/ 188 w 188"/>
                <a:gd name="T91" fmla="*/ 1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90">
                  <a:moveTo>
                    <a:pt x="188" y="13"/>
                  </a:moveTo>
                  <a:lnTo>
                    <a:pt x="188" y="13"/>
                  </a:lnTo>
                  <a:lnTo>
                    <a:pt x="172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5" y="0"/>
                  </a:lnTo>
                  <a:lnTo>
                    <a:pt x="110" y="3"/>
                  </a:lnTo>
                  <a:lnTo>
                    <a:pt x="96" y="8"/>
                  </a:lnTo>
                  <a:lnTo>
                    <a:pt x="82" y="16"/>
                  </a:lnTo>
                  <a:lnTo>
                    <a:pt x="69" y="26"/>
                  </a:lnTo>
                  <a:lnTo>
                    <a:pt x="55" y="38"/>
                  </a:lnTo>
                  <a:lnTo>
                    <a:pt x="44" y="53"/>
                  </a:lnTo>
                  <a:lnTo>
                    <a:pt x="33" y="70"/>
                  </a:lnTo>
                  <a:lnTo>
                    <a:pt x="24" y="89"/>
                  </a:lnTo>
                  <a:lnTo>
                    <a:pt x="16" y="112"/>
                  </a:lnTo>
                  <a:lnTo>
                    <a:pt x="8" y="135"/>
                  </a:lnTo>
                  <a:lnTo>
                    <a:pt x="4" y="161"/>
                  </a:lnTo>
                  <a:lnTo>
                    <a:pt x="0" y="190"/>
                  </a:lnTo>
                  <a:lnTo>
                    <a:pt x="7" y="176"/>
                  </a:lnTo>
                  <a:lnTo>
                    <a:pt x="14" y="167"/>
                  </a:lnTo>
                  <a:lnTo>
                    <a:pt x="20" y="161"/>
                  </a:lnTo>
                  <a:lnTo>
                    <a:pt x="28" y="157"/>
                  </a:lnTo>
                  <a:lnTo>
                    <a:pt x="34" y="155"/>
                  </a:lnTo>
                  <a:lnTo>
                    <a:pt x="42" y="150"/>
                  </a:lnTo>
                  <a:lnTo>
                    <a:pt x="48" y="140"/>
                  </a:lnTo>
                  <a:lnTo>
                    <a:pt x="53" y="127"/>
                  </a:lnTo>
                  <a:lnTo>
                    <a:pt x="61" y="127"/>
                  </a:lnTo>
                  <a:lnTo>
                    <a:pt x="70" y="125"/>
                  </a:lnTo>
                  <a:lnTo>
                    <a:pt x="79" y="121"/>
                  </a:lnTo>
                  <a:lnTo>
                    <a:pt x="88" y="116"/>
                  </a:lnTo>
                  <a:lnTo>
                    <a:pt x="96" y="109"/>
                  </a:lnTo>
                  <a:lnTo>
                    <a:pt x="103" y="101"/>
                  </a:lnTo>
                  <a:lnTo>
                    <a:pt x="108" y="92"/>
                  </a:lnTo>
                  <a:lnTo>
                    <a:pt x="110" y="82"/>
                  </a:lnTo>
                  <a:lnTo>
                    <a:pt x="120" y="83"/>
                  </a:lnTo>
                  <a:lnTo>
                    <a:pt x="129" y="82"/>
                  </a:lnTo>
                  <a:lnTo>
                    <a:pt x="139" y="76"/>
                  </a:lnTo>
                  <a:lnTo>
                    <a:pt x="148" y="68"/>
                  </a:lnTo>
                  <a:lnTo>
                    <a:pt x="158" y="59"/>
                  </a:lnTo>
                  <a:lnTo>
                    <a:pt x="165" y="49"/>
                  </a:lnTo>
                  <a:lnTo>
                    <a:pt x="172" y="37"/>
                  </a:lnTo>
                  <a:lnTo>
                    <a:pt x="176" y="25"/>
                  </a:lnTo>
                  <a:lnTo>
                    <a:pt x="188" y="13"/>
                  </a:lnTo>
                </a:path>
              </a:pathLst>
            </a:custGeom>
            <a:solidFill>
              <a:srgbClr val="99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77" name="Line 382">
              <a:extLst>
                <a:ext uri="{FF2B5EF4-FFF2-40B4-BE49-F238E27FC236}">
                  <a16:creationId xmlns:a16="http://schemas.microsoft.com/office/drawing/2014/main" id="{543641F4-12C1-472F-2E02-105B44DA2660}"/>
                </a:ext>
              </a:extLst>
            </p:cNvPr>
            <p:cNvCxnSpPr/>
            <p:nvPr/>
          </p:nvCxnSpPr>
          <p:spPr bwMode="auto">
            <a:xfrm>
              <a:off x="967" y="208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Line 383">
              <a:extLst>
                <a:ext uri="{FF2B5EF4-FFF2-40B4-BE49-F238E27FC236}">
                  <a16:creationId xmlns:a16="http://schemas.microsoft.com/office/drawing/2014/main" id="{83C45150-83E6-A73E-493C-0AC169A67E06}"/>
                </a:ext>
              </a:extLst>
            </p:cNvPr>
            <p:cNvCxnSpPr/>
            <p:nvPr/>
          </p:nvCxnSpPr>
          <p:spPr bwMode="auto">
            <a:xfrm>
              <a:off x="953" y="20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Freeform 384">
              <a:extLst>
                <a:ext uri="{FF2B5EF4-FFF2-40B4-BE49-F238E27FC236}">
                  <a16:creationId xmlns:a16="http://schemas.microsoft.com/office/drawing/2014/main" id="{49C7FB93-A44F-6B3C-E805-8275FB465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1" y="2033"/>
              <a:ext cx="57" cy="43"/>
            </a:xfrm>
            <a:custGeom>
              <a:avLst/>
              <a:gdLst>
                <a:gd name="T0" fmla="*/ 223 w 231"/>
                <a:gd name="T1" fmla="*/ 169 h 169"/>
                <a:gd name="T2" fmla="*/ 223 w 231"/>
                <a:gd name="T3" fmla="*/ 169 h 169"/>
                <a:gd name="T4" fmla="*/ 228 w 231"/>
                <a:gd name="T5" fmla="*/ 152 h 169"/>
                <a:gd name="T6" fmla="*/ 231 w 231"/>
                <a:gd name="T7" fmla="*/ 133 h 169"/>
                <a:gd name="T8" fmla="*/ 231 w 231"/>
                <a:gd name="T9" fmla="*/ 118 h 169"/>
                <a:gd name="T10" fmla="*/ 228 w 231"/>
                <a:gd name="T11" fmla="*/ 101 h 169"/>
                <a:gd name="T12" fmla="*/ 223 w 231"/>
                <a:gd name="T13" fmla="*/ 85 h 169"/>
                <a:gd name="T14" fmla="*/ 215 w 231"/>
                <a:gd name="T15" fmla="*/ 70 h 169"/>
                <a:gd name="T16" fmla="*/ 204 w 231"/>
                <a:gd name="T17" fmla="*/ 57 h 169"/>
                <a:gd name="T18" fmla="*/ 191 w 231"/>
                <a:gd name="T19" fmla="*/ 44 h 169"/>
                <a:gd name="T20" fmla="*/ 176 w 231"/>
                <a:gd name="T21" fmla="*/ 34 h 169"/>
                <a:gd name="T22" fmla="*/ 157 w 231"/>
                <a:gd name="T23" fmla="*/ 23 h 169"/>
                <a:gd name="T24" fmla="*/ 138 w 231"/>
                <a:gd name="T25" fmla="*/ 15 h 169"/>
                <a:gd name="T26" fmla="*/ 114 w 231"/>
                <a:gd name="T27" fmla="*/ 9 h 169"/>
                <a:gd name="T28" fmla="*/ 89 w 231"/>
                <a:gd name="T29" fmla="*/ 4 h 169"/>
                <a:gd name="T30" fmla="*/ 62 w 231"/>
                <a:gd name="T31" fmla="*/ 1 h 169"/>
                <a:gd name="T32" fmla="*/ 32 w 231"/>
                <a:gd name="T33" fmla="*/ 0 h 169"/>
                <a:gd name="T34" fmla="*/ 0 w 231"/>
                <a:gd name="T35" fmla="*/ 1 h 169"/>
                <a:gd name="T36" fmla="*/ 0 w 231"/>
                <a:gd name="T37" fmla="*/ 1 h 169"/>
                <a:gd name="T38" fmla="*/ 17 w 231"/>
                <a:gd name="T39" fmla="*/ 5 h 169"/>
                <a:gd name="T40" fmla="*/ 28 w 231"/>
                <a:gd name="T41" fmla="*/ 10 h 169"/>
                <a:gd name="T42" fmla="*/ 35 w 231"/>
                <a:gd name="T43" fmla="*/ 17 h 169"/>
                <a:gd name="T44" fmla="*/ 41 w 231"/>
                <a:gd name="T45" fmla="*/ 25 h 169"/>
                <a:gd name="T46" fmla="*/ 46 w 231"/>
                <a:gd name="T47" fmla="*/ 31 h 169"/>
                <a:gd name="T48" fmla="*/ 53 w 231"/>
                <a:gd name="T49" fmla="*/ 38 h 169"/>
                <a:gd name="T50" fmla="*/ 63 w 231"/>
                <a:gd name="T51" fmla="*/ 43 h 169"/>
                <a:gd name="T52" fmla="*/ 79 w 231"/>
                <a:gd name="T53" fmla="*/ 46 h 169"/>
                <a:gd name="T54" fmla="*/ 79 w 231"/>
                <a:gd name="T55" fmla="*/ 46 h 169"/>
                <a:gd name="T56" fmla="*/ 80 w 231"/>
                <a:gd name="T57" fmla="*/ 53 h 169"/>
                <a:gd name="T58" fmla="*/ 84 w 231"/>
                <a:gd name="T59" fmla="*/ 63 h 169"/>
                <a:gd name="T60" fmla="*/ 89 w 231"/>
                <a:gd name="T61" fmla="*/ 72 h 169"/>
                <a:gd name="T62" fmla="*/ 96 w 231"/>
                <a:gd name="T63" fmla="*/ 80 h 169"/>
                <a:gd name="T64" fmla="*/ 105 w 231"/>
                <a:gd name="T65" fmla="*/ 87 h 169"/>
                <a:gd name="T66" fmla="*/ 114 w 231"/>
                <a:gd name="T67" fmla="*/ 94 h 169"/>
                <a:gd name="T68" fmla="*/ 125 w 231"/>
                <a:gd name="T69" fmla="*/ 98 h 169"/>
                <a:gd name="T70" fmla="*/ 136 w 231"/>
                <a:gd name="T71" fmla="*/ 99 h 169"/>
                <a:gd name="T72" fmla="*/ 136 w 231"/>
                <a:gd name="T73" fmla="*/ 99 h 169"/>
                <a:gd name="T74" fmla="*/ 136 w 231"/>
                <a:gd name="T75" fmla="*/ 110 h 169"/>
                <a:gd name="T76" fmla="*/ 139 w 231"/>
                <a:gd name="T77" fmla="*/ 119 h 169"/>
                <a:gd name="T78" fmla="*/ 147 w 231"/>
                <a:gd name="T79" fmla="*/ 128 h 169"/>
                <a:gd name="T80" fmla="*/ 156 w 231"/>
                <a:gd name="T81" fmla="*/ 137 h 169"/>
                <a:gd name="T82" fmla="*/ 166 w 231"/>
                <a:gd name="T83" fmla="*/ 144 h 169"/>
                <a:gd name="T84" fmla="*/ 180 w 231"/>
                <a:gd name="T85" fmla="*/ 150 h 169"/>
                <a:gd name="T86" fmla="*/ 193 w 231"/>
                <a:gd name="T87" fmla="*/ 154 h 169"/>
                <a:gd name="T88" fmla="*/ 207 w 231"/>
                <a:gd name="T89" fmla="*/ 157 h 169"/>
                <a:gd name="T90" fmla="*/ 223 w 231"/>
                <a:gd name="T9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169">
                  <a:moveTo>
                    <a:pt x="223" y="169"/>
                  </a:moveTo>
                  <a:lnTo>
                    <a:pt x="223" y="169"/>
                  </a:lnTo>
                  <a:lnTo>
                    <a:pt x="228" y="152"/>
                  </a:lnTo>
                  <a:lnTo>
                    <a:pt x="231" y="133"/>
                  </a:lnTo>
                  <a:lnTo>
                    <a:pt x="231" y="118"/>
                  </a:lnTo>
                  <a:lnTo>
                    <a:pt x="228" y="101"/>
                  </a:lnTo>
                  <a:lnTo>
                    <a:pt x="223" y="85"/>
                  </a:lnTo>
                  <a:lnTo>
                    <a:pt x="215" y="70"/>
                  </a:lnTo>
                  <a:lnTo>
                    <a:pt x="204" y="57"/>
                  </a:lnTo>
                  <a:lnTo>
                    <a:pt x="191" y="44"/>
                  </a:lnTo>
                  <a:lnTo>
                    <a:pt x="176" y="34"/>
                  </a:lnTo>
                  <a:lnTo>
                    <a:pt x="157" y="23"/>
                  </a:lnTo>
                  <a:lnTo>
                    <a:pt x="138" y="15"/>
                  </a:lnTo>
                  <a:lnTo>
                    <a:pt x="114" y="9"/>
                  </a:lnTo>
                  <a:lnTo>
                    <a:pt x="89" y="4"/>
                  </a:lnTo>
                  <a:lnTo>
                    <a:pt x="62" y="1"/>
                  </a:lnTo>
                  <a:lnTo>
                    <a:pt x="32" y="0"/>
                  </a:lnTo>
                  <a:lnTo>
                    <a:pt x="0" y="1"/>
                  </a:lnTo>
                  <a:lnTo>
                    <a:pt x="17" y="5"/>
                  </a:lnTo>
                  <a:lnTo>
                    <a:pt x="28" y="10"/>
                  </a:lnTo>
                  <a:lnTo>
                    <a:pt x="35" y="17"/>
                  </a:lnTo>
                  <a:lnTo>
                    <a:pt x="41" y="25"/>
                  </a:lnTo>
                  <a:lnTo>
                    <a:pt x="46" y="31"/>
                  </a:lnTo>
                  <a:lnTo>
                    <a:pt x="53" y="38"/>
                  </a:lnTo>
                  <a:lnTo>
                    <a:pt x="63" y="43"/>
                  </a:lnTo>
                  <a:lnTo>
                    <a:pt x="79" y="46"/>
                  </a:lnTo>
                  <a:lnTo>
                    <a:pt x="80" y="53"/>
                  </a:lnTo>
                  <a:lnTo>
                    <a:pt x="84" y="63"/>
                  </a:lnTo>
                  <a:lnTo>
                    <a:pt x="89" y="72"/>
                  </a:lnTo>
                  <a:lnTo>
                    <a:pt x="96" y="80"/>
                  </a:lnTo>
                  <a:lnTo>
                    <a:pt x="105" y="87"/>
                  </a:lnTo>
                  <a:lnTo>
                    <a:pt x="114" y="94"/>
                  </a:lnTo>
                  <a:lnTo>
                    <a:pt x="125" y="98"/>
                  </a:lnTo>
                  <a:lnTo>
                    <a:pt x="136" y="99"/>
                  </a:lnTo>
                  <a:lnTo>
                    <a:pt x="136" y="110"/>
                  </a:lnTo>
                  <a:lnTo>
                    <a:pt x="139" y="119"/>
                  </a:lnTo>
                  <a:lnTo>
                    <a:pt x="147" y="128"/>
                  </a:lnTo>
                  <a:lnTo>
                    <a:pt x="156" y="137"/>
                  </a:lnTo>
                  <a:lnTo>
                    <a:pt x="166" y="144"/>
                  </a:lnTo>
                  <a:lnTo>
                    <a:pt x="180" y="150"/>
                  </a:lnTo>
                  <a:lnTo>
                    <a:pt x="193" y="154"/>
                  </a:lnTo>
                  <a:lnTo>
                    <a:pt x="207" y="157"/>
                  </a:lnTo>
                  <a:lnTo>
                    <a:pt x="223" y="169"/>
                  </a:lnTo>
                </a:path>
              </a:pathLst>
            </a:custGeom>
            <a:solidFill>
              <a:srgbClr val="99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80" name="Line 385">
              <a:extLst>
                <a:ext uri="{FF2B5EF4-FFF2-40B4-BE49-F238E27FC236}">
                  <a16:creationId xmlns:a16="http://schemas.microsoft.com/office/drawing/2014/main" id="{2996C521-844C-9D22-2F39-7116A88A8BD3}"/>
                </a:ext>
              </a:extLst>
            </p:cNvPr>
            <p:cNvCxnSpPr/>
            <p:nvPr/>
          </p:nvCxnSpPr>
          <p:spPr bwMode="auto">
            <a:xfrm flipH="1">
              <a:off x="965" y="2055"/>
              <a:ext cx="1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Line 386">
              <a:extLst>
                <a:ext uri="{FF2B5EF4-FFF2-40B4-BE49-F238E27FC236}">
                  <a16:creationId xmlns:a16="http://schemas.microsoft.com/office/drawing/2014/main" id="{066EFBD0-2B7D-B5DB-0E4E-9A417686783D}"/>
                </a:ext>
              </a:extLst>
            </p:cNvPr>
            <p:cNvCxnSpPr/>
            <p:nvPr/>
          </p:nvCxnSpPr>
          <p:spPr bwMode="auto">
            <a:xfrm flipH="1">
              <a:off x="950" y="2042"/>
              <a:ext cx="1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2" name="Freeform 387">
              <a:extLst>
                <a:ext uri="{FF2B5EF4-FFF2-40B4-BE49-F238E27FC236}">
                  <a16:creationId xmlns:a16="http://schemas.microsoft.com/office/drawing/2014/main" id="{DFC7975C-D7C8-1654-920A-F83AB1BF2E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026"/>
              <a:ext cx="10" cy="30"/>
            </a:xfrm>
            <a:custGeom>
              <a:avLst/>
              <a:gdLst>
                <a:gd name="T0" fmla="*/ 0 w 39"/>
                <a:gd name="T1" fmla="*/ 118 h 118"/>
                <a:gd name="T2" fmla="*/ 39 w 39"/>
                <a:gd name="T3" fmla="*/ 0 h 118"/>
                <a:gd name="T4" fmla="*/ 29 w 39"/>
                <a:gd name="T5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18">
                  <a:moveTo>
                    <a:pt x="0" y="118"/>
                  </a:moveTo>
                  <a:lnTo>
                    <a:pt x="39" y="0"/>
                  </a:lnTo>
                  <a:lnTo>
                    <a:pt x="29" y="115"/>
                  </a:lnTo>
                </a:path>
              </a:pathLst>
            </a:custGeom>
            <a:solidFill>
              <a:srgbClr val="99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3" name="Freeform 388">
              <a:extLst>
                <a:ext uri="{FF2B5EF4-FFF2-40B4-BE49-F238E27FC236}">
                  <a16:creationId xmlns:a16="http://schemas.microsoft.com/office/drawing/2014/main" id="{7B4F828B-B0B2-5848-2EDF-BA84C4FC34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" y="2138"/>
              <a:ext cx="29" cy="19"/>
            </a:xfrm>
            <a:custGeom>
              <a:avLst/>
              <a:gdLst>
                <a:gd name="T0" fmla="*/ 0 w 114"/>
                <a:gd name="T1" fmla="*/ 78 h 78"/>
                <a:gd name="T2" fmla="*/ 114 w 114"/>
                <a:gd name="T3" fmla="*/ 47 h 78"/>
                <a:gd name="T4" fmla="*/ 114 w 114"/>
                <a:gd name="T5" fmla="*/ 47 h 78"/>
                <a:gd name="T6" fmla="*/ 108 w 114"/>
                <a:gd name="T7" fmla="*/ 24 h 78"/>
                <a:gd name="T8" fmla="*/ 92 w 114"/>
                <a:gd name="T9" fmla="*/ 8 h 78"/>
                <a:gd name="T10" fmla="*/ 71 w 114"/>
                <a:gd name="T11" fmla="*/ 0 h 78"/>
                <a:gd name="T12" fmla="*/ 49 w 114"/>
                <a:gd name="T13" fmla="*/ 0 h 78"/>
                <a:gd name="T14" fmla="*/ 28 w 114"/>
                <a:gd name="T15" fmla="*/ 8 h 78"/>
                <a:gd name="T16" fmla="*/ 9 w 114"/>
                <a:gd name="T17" fmla="*/ 24 h 78"/>
                <a:gd name="T18" fmla="*/ 0 w 114"/>
                <a:gd name="T19" fmla="*/ 47 h 78"/>
                <a:gd name="T20" fmla="*/ 0 w 114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78">
                  <a:moveTo>
                    <a:pt x="0" y="78"/>
                  </a:moveTo>
                  <a:lnTo>
                    <a:pt x="114" y="47"/>
                  </a:lnTo>
                  <a:lnTo>
                    <a:pt x="108" y="24"/>
                  </a:lnTo>
                  <a:lnTo>
                    <a:pt x="92" y="8"/>
                  </a:lnTo>
                  <a:lnTo>
                    <a:pt x="71" y="0"/>
                  </a:lnTo>
                  <a:lnTo>
                    <a:pt x="49" y="0"/>
                  </a:lnTo>
                  <a:lnTo>
                    <a:pt x="28" y="8"/>
                  </a:lnTo>
                  <a:lnTo>
                    <a:pt x="9" y="24"/>
                  </a:lnTo>
                  <a:lnTo>
                    <a:pt x="0" y="47"/>
                  </a:lnTo>
                  <a:lnTo>
                    <a:pt x="0" y="78"/>
                  </a:lnTo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4" name="Freeform 389" descr="Gotas">
              <a:extLst>
                <a:ext uri="{FF2B5EF4-FFF2-40B4-BE49-F238E27FC236}">
                  <a16:creationId xmlns:a16="http://schemas.microsoft.com/office/drawing/2014/main" id="{9B5DEADD-72DE-60F2-CA97-E72AE6B100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0" y="2159"/>
              <a:ext cx="116" cy="25"/>
            </a:xfrm>
            <a:custGeom>
              <a:avLst/>
              <a:gdLst>
                <a:gd name="T0" fmla="*/ 221 w 464"/>
                <a:gd name="T1" fmla="*/ 0 h 101"/>
                <a:gd name="T2" fmla="*/ 221 w 464"/>
                <a:gd name="T3" fmla="*/ 0 h 101"/>
                <a:gd name="T4" fmla="*/ 208 w 464"/>
                <a:gd name="T5" fmla="*/ 3 h 101"/>
                <a:gd name="T6" fmla="*/ 203 w 464"/>
                <a:gd name="T7" fmla="*/ 3 h 101"/>
                <a:gd name="T8" fmla="*/ 167 w 464"/>
                <a:gd name="T9" fmla="*/ 3 h 101"/>
                <a:gd name="T10" fmla="*/ 132 w 464"/>
                <a:gd name="T11" fmla="*/ 3 h 101"/>
                <a:gd name="T12" fmla="*/ 95 w 464"/>
                <a:gd name="T13" fmla="*/ 3 h 101"/>
                <a:gd name="T14" fmla="*/ 60 w 464"/>
                <a:gd name="T15" fmla="*/ 4 h 101"/>
                <a:gd name="T16" fmla="*/ 55 w 464"/>
                <a:gd name="T17" fmla="*/ 4 h 101"/>
                <a:gd name="T18" fmla="*/ 43 w 464"/>
                <a:gd name="T19" fmla="*/ 8 h 101"/>
                <a:gd name="T20" fmla="*/ 281 w 464"/>
                <a:gd name="T21" fmla="*/ 12 h 101"/>
                <a:gd name="T22" fmla="*/ 276 w 464"/>
                <a:gd name="T23" fmla="*/ 17 h 101"/>
                <a:gd name="T24" fmla="*/ 251 w 464"/>
                <a:gd name="T25" fmla="*/ 24 h 101"/>
                <a:gd name="T26" fmla="*/ 219 w 464"/>
                <a:gd name="T27" fmla="*/ 26 h 101"/>
                <a:gd name="T28" fmla="*/ 192 w 464"/>
                <a:gd name="T29" fmla="*/ 26 h 101"/>
                <a:gd name="T30" fmla="*/ 184 w 464"/>
                <a:gd name="T31" fmla="*/ 26 h 101"/>
                <a:gd name="T32" fmla="*/ 165 w 464"/>
                <a:gd name="T33" fmla="*/ 26 h 101"/>
                <a:gd name="T34" fmla="*/ 141 w 464"/>
                <a:gd name="T35" fmla="*/ 26 h 101"/>
                <a:gd name="T36" fmla="*/ 132 w 464"/>
                <a:gd name="T37" fmla="*/ 28 h 101"/>
                <a:gd name="T38" fmla="*/ 156 w 464"/>
                <a:gd name="T39" fmla="*/ 29 h 101"/>
                <a:gd name="T40" fmla="*/ 386 w 464"/>
                <a:gd name="T41" fmla="*/ 29 h 101"/>
                <a:gd name="T42" fmla="*/ 346 w 464"/>
                <a:gd name="T43" fmla="*/ 39 h 101"/>
                <a:gd name="T44" fmla="*/ 300 w 464"/>
                <a:gd name="T45" fmla="*/ 43 h 101"/>
                <a:gd name="T46" fmla="*/ 253 w 464"/>
                <a:gd name="T47" fmla="*/ 43 h 101"/>
                <a:gd name="T48" fmla="*/ 208 w 464"/>
                <a:gd name="T49" fmla="*/ 42 h 101"/>
                <a:gd name="T50" fmla="*/ 216 w 464"/>
                <a:gd name="T51" fmla="*/ 47 h 101"/>
                <a:gd name="T52" fmla="*/ 237 w 464"/>
                <a:gd name="T53" fmla="*/ 53 h 101"/>
                <a:gd name="T54" fmla="*/ 263 w 464"/>
                <a:gd name="T55" fmla="*/ 54 h 101"/>
                <a:gd name="T56" fmla="*/ 284 w 464"/>
                <a:gd name="T57" fmla="*/ 54 h 101"/>
                <a:gd name="T58" fmla="*/ 402 w 464"/>
                <a:gd name="T59" fmla="*/ 54 h 101"/>
                <a:gd name="T60" fmla="*/ 391 w 464"/>
                <a:gd name="T61" fmla="*/ 56 h 101"/>
                <a:gd name="T62" fmla="*/ 368 w 464"/>
                <a:gd name="T63" fmla="*/ 62 h 101"/>
                <a:gd name="T64" fmla="*/ 343 w 464"/>
                <a:gd name="T65" fmla="*/ 67 h 101"/>
                <a:gd name="T66" fmla="*/ 319 w 464"/>
                <a:gd name="T67" fmla="*/ 70 h 101"/>
                <a:gd name="T68" fmla="*/ 443 w 464"/>
                <a:gd name="T69" fmla="*/ 80 h 101"/>
                <a:gd name="T70" fmla="*/ 411 w 464"/>
                <a:gd name="T71" fmla="*/ 85 h 101"/>
                <a:gd name="T72" fmla="*/ 439 w 464"/>
                <a:gd name="T7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101">
                  <a:moveTo>
                    <a:pt x="0" y="0"/>
                  </a:moveTo>
                  <a:lnTo>
                    <a:pt x="221" y="0"/>
                  </a:lnTo>
                  <a:lnTo>
                    <a:pt x="216" y="1"/>
                  </a:lnTo>
                  <a:lnTo>
                    <a:pt x="208" y="3"/>
                  </a:lnTo>
                  <a:lnTo>
                    <a:pt x="203" y="3"/>
                  </a:lnTo>
                  <a:lnTo>
                    <a:pt x="186" y="3"/>
                  </a:lnTo>
                  <a:lnTo>
                    <a:pt x="167" y="3"/>
                  </a:lnTo>
                  <a:lnTo>
                    <a:pt x="150" y="3"/>
                  </a:lnTo>
                  <a:lnTo>
                    <a:pt x="132" y="3"/>
                  </a:lnTo>
                  <a:lnTo>
                    <a:pt x="112" y="3"/>
                  </a:lnTo>
                  <a:lnTo>
                    <a:pt x="95" y="3"/>
                  </a:lnTo>
                  <a:lnTo>
                    <a:pt x="77" y="3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48" y="5"/>
                  </a:lnTo>
                  <a:lnTo>
                    <a:pt x="43" y="8"/>
                  </a:lnTo>
                  <a:lnTo>
                    <a:pt x="39" y="12"/>
                  </a:lnTo>
                  <a:lnTo>
                    <a:pt x="281" y="12"/>
                  </a:lnTo>
                  <a:lnTo>
                    <a:pt x="276" y="17"/>
                  </a:lnTo>
                  <a:lnTo>
                    <a:pt x="264" y="21"/>
                  </a:lnTo>
                  <a:lnTo>
                    <a:pt x="251" y="24"/>
                  </a:lnTo>
                  <a:lnTo>
                    <a:pt x="236" y="25"/>
                  </a:lnTo>
                  <a:lnTo>
                    <a:pt x="219" y="26"/>
                  </a:lnTo>
                  <a:lnTo>
                    <a:pt x="204" y="26"/>
                  </a:lnTo>
                  <a:lnTo>
                    <a:pt x="192" y="26"/>
                  </a:lnTo>
                  <a:lnTo>
                    <a:pt x="184" y="26"/>
                  </a:lnTo>
                  <a:lnTo>
                    <a:pt x="177" y="26"/>
                  </a:lnTo>
                  <a:lnTo>
                    <a:pt x="165" y="26"/>
                  </a:lnTo>
                  <a:lnTo>
                    <a:pt x="152" y="26"/>
                  </a:lnTo>
                  <a:lnTo>
                    <a:pt x="141" y="26"/>
                  </a:lnTo>
                  <a:lnTo>
                    <a:pt x="133" y="26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56" y="29"/>
                  </a:lnTo>
                  <a:lnTo>
                    <a:pt x="386" y="29"/>
                  </a:lnTo>
                  <a:lnTo>
                    <a:pt x="368" y="36"/>
                  </a:lnTo>
                  <a:lnTo>
                    <a:pt x="346" y="39"/>
                  </a:lnTo>
                  <a:lnTo>
                    <a:pt x="323" y="42"/>
                  </a:lnTo>
                  <a:lnTo>
                    <a:pt x="300" y="43"/>
                  </a:lnTo>
                  <a:lnTo>
                    <a:pt x="276" y="43"/>
                  </a:lnTo>
                  <a:lnTo>
                    <a:pt x="253" y="43"/>
                  </a:lnTo>
                  <a:lnTo>
                    <a:pt x="229" y="42"/>
                  </a:lnTo>
                  <a:lnTo>
                    <a:pt x="208" y="42"/>
                  </a:lnTo>
                  <a:lnTo>
                    <a:pt x="216" y="47"/>
                  </a:lnTo>
                  <a:lnTo>
                    <a:pt x="225" y="50"/>
                  </a:lnTo>
                  <a:lnTo>
                    <a:pt x="237" y="53"/>
                  </a:lnTo>
                  <a:lnTo>
                    <a:pt x="250" y="54"/>
                  </a:lnTo>
                  <a:lnTo>
                    <a:pt x="263" y="54"/>
                  </a:lnTo>
                  <a:lnTo>
                    <a:pt x="275" y="54"/>
                  </a:lnTo>
                  <a:lnTo>
                    <a:pt x="284" y="54"/>
                  </a:lnTo>
                  <a:lnTo>
                    <a:pt x="292" y="54"/>
                  </a:lnTo>
                  <a:lnTo>
                    <a:pt x="402" y="54"/>
                  </a:lnTo>
                  <a:lnTo>
                    <a:pt x="391" y="56"/>
                  </a:lnTo>
                  <a:lnTo>
                    <a:pt x="380" y="59"/>
                  </a:lnTo>
                  <a:lnTo>
                    <a:pt x="368" y="62"/>
                  </a:lnTo>
                  <a:lnTo>
                    <a:pt x="355" y="64"/>
                  </a:lnTo>
                  <a:lnTo>
                    <a:pt x="343" y="67"/>
                  </a:lnTo>
                  <a:lnTo>
                    <a:pt x="331" y="68"/>
                  </a:lnTo>
                  <a:lnTo>
                    <a:pt x="319" y="70"/>
                  </a:lnTo>
                  <a:lnTo>
                    <a:pt x="308" y="71"/>
                  </a:lnTo>
                  <a:lnTo>
                    <a:pt x="443" y="80"/>
                  </a:lnTo>
                  <a:lnTo>
                    <a:pt x="409" y="83"/>
                  </a:lnTo>
                  <a:lnTo>
                    <a:pt x="411" y="85"/>
                  </a:lnTo>
                  <a:lnTo>
                    <a:pt x="464" y="101"/>
                  </a:lnTo>
                  <a:lnTo>
                    <a:pt x="439" y="101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85" name="Line 390" descr="Gotas">
              <a:extLst>
                <a:ext uri="{FF2B5EF4-FFF2-40B4-BE49-F238E27FC236}">
                  <a16:creationId xmlns:a16="http://schemas.microsoft.com/office/drawing/2014/main" id="{E6959FBA-221A-EC0A-A793-C6546EB04BE9}"/>
                </a:ext>
              </a:extLst>
            </p:cNvPr>
            <p:cNvCxnSpPr/>
            <p:nvPr/>
          </p:nvCxnSpPr>
          <p:spPr bwMode="auto">
            <a:xfrm>
              <a:off x="989" y="21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6" name="Freeform 391" descr="Gotas">
              <a:extLst>
                <a:ext uri="{FF2B5EF4-FFF2-40B4-BE49-F238E27FC236}">
                  <a16:creationId xmlns:a16="http://schemas.microsoft.com/office/drawing/2014/main" id="{197A4585-3212-2EFD-8D68-3A623D8244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" y="2173"/>
              <a:ext cx="19" cy="4"/>
            </a:xfrm>
            <a:custGeom>
              <a:avLst/>
              <a:gdLst>
                <a:gd name="T0" fmla="*/ 0 w 75"/>
                <a:gd name="T1" fmla="*/ 0 h 16"/>
                <a:gd name="T2" fmla="*/ 45 w 75"/>
                <a:gd name="T3" fmla="*/ 3 h 16"/>
                <a:gd name="T4" fmla="*/ 45 w 75"/>
                <a:gd name="T5" fmla="*/ 3 h 16"/>
                <a:gd name="T6" fmla="*/ 42 w 75"/>
                <a:gd name="T7" fmla="*/ 3 h 16"/>
                <a:gd name="T8" fmla="*/ 39 w 75"/>
                <a:gd name="T9" fmla="*/ 3 h 16"/>
                <a:gd name="T10" fmla="*/ 38 w 75"/>
                <a:gd name="T11" fmla="*/ 4 h 16"/>
                <a:gd name="T12" fmla="*/ 37 w 75"/>
                <a:gd name="T13" fmla="*/ 4 h 16"/>
                <a:gd name="T14" fmla="*/ 37 w 75"/>
                <a:gd name="T15" fmla="*/ 4 h 16"/>
                <a:gd name="T16" fmla="*/ 43 w 75"/>
                <a:gd name="T17" fmla="*/ 11 h 16"/>
                <a:gd name="T18" fmla="*/ 54 w 75"/>
                <a:gd name="T19" fmla="*/ 13 h 16"/>
                <a:gd name="T20" fmla="*/ 64 w 75"/>
                <a:gd name="T21" fmla="*/ 15 h 16"/>
                <a:gd name="T22" fmla="*/ 75 w 75"/>
                <a:gd name="T23" fmla="*/ 15 h 16"/>
                <a:gd name="T24" fmla="*/ 75 w 75"/>
                <a:gd name="T25" fmla="*/ 15 h 16"/>
                <a:gd name="T26" fmla="*/ 71 w 75"/>
                <a:gd name="T27" fmla="*/ 15 h 16"/>
                <a:gd name="T28" fmla="*/ 67 w 75"/>
                <a:gd name="T29" fmla="*/ 15 h 16"/>
                <a:gd name="T30" fmla="*/ 62 w 75"/>
                <a:gd name="T31" fmla="*/ 16 h 16"/>
                <a:gd name="T32" fmla="*/ 58 w 75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lnTo>
                    <a:pt x="45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43" y="11"/>
                  </a:lnTo>
                  <a:lnTo>
                    <a:pt x="54" y="13"/>
                  </a:lnTo>
                  <a:lnTo>
                    <a:pt x="64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16"/>
                  </a:lnTo>
                  <a:lnTo>
                    <a:pt x="58" y="16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7" name="Freeform 392" descr="Gotas">
              <a:extLst>
                <a:ext uri="{FF2B5EF4-FFF2-40B4-BE49-F238E27FC236}">
                  <a16:creationId xmlns:a16="http://schemas.microsoft.com/office/drawing/2014/main" id="{C6E9BA97-1E8B-D22A-1A53-D42ED77B29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8" y="2181"/>
              <a:ext cx="33" cy="2"/>
            </a:xfrm>
            <a:custGeom>
              <a:avLst/>
              <a:gdLst>
                <a:gd name="T0" fmla="*/ 0 w 132"/>
                <a:gd name="T1" fmla="*/ 2 h 8"/>
                <a:gd name="T2" fmla="*/ 0 w 132"/>
                <a:gd name="T3" fmla="*/ 2 h 8"/>
                <a:gd name="T4" fmla="*/ 9 w 132"/>
                <a:gd name="T5" fmla="*/ 2 h 8"/>
                <a:gd name="T6" fmla="*/ 19 w 132"/>
                <a:gd name="T7" fmla="*/ 2 h 8"/>
                <a:gd name="T8" fmla="*/ 31 w 132"/>
                <a:gd name="T9" fmla="*/ 0 h 8"/>
                <a:gd name="T10" fmla="*/ 44 w 132"/>
                <a:gd name="T11" fmla="*/ 0 h 8"/>
                <a:gd name="T12" fmla="*/ 55 w 132"/>
                <a:gd name="T13" fmla="*/ 0 h 8"/>
                <a:gd name="T14" fmla="*/ 64 w 132"/>
                <a:gd name="T15" fmla="*/ 0 h 8"/>
                <a:gd name="T16" fmla="*/ 68 w 132"/>
                <a:gd name="T17" fmla="*/ 0 h 8"/>
                <a:gd name="T18" fmla="*/ 68 w 132"/>
                <a:gd name="T19" fmla="*/ 2 h 8"/>
                <a:gd name="T20" fmla="*/ 65 w 132"/>
                <a:gd name="T21" fmla="*/ 5 h 8"/>
                <a:gd name="T22" fmla="*/ 132 w 132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8">
                  <a:moveTo>
                    <a:pt x="0" y="2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5" y="5"/>
                  </a:lnTo>
                  <a:lnTo>
                    <a:pt x="132" y="8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8" name="Freeform 393" descr="Gotas">
              <a:extLst>
                <a:ext uri="{FF2B5EF4-FFF2-40B4-BE49-F238E27FC236}">
                  <a16:creationId xmlns:a16="http://schemas.microsoft.com/office/drawing/2014/main" id="{5C9ED803-2BE8-1DE2-898C-2D00A42B1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2" y="2160"/>
              <a:ext cx="7" cy="4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4 w 29"/>
                <a:gd name="T5" fmla="*/ 0 h 16"/>
                <a:gd name="T6" fmla="*/ 9 w 29"/>
                <a:gd name="T7" fmla="*/ 1 h 16"/>
                <a:gd name="T8" fmla="*/ 12 w 29"/>
                <a:gd name="T9" fmla="*/ 4 h 16"/>
                <a:gd name="T10" fmla="*/ 13 w 29"/>
                <a:gd name="T11" fmla="*/ 7 h 16"/>
                <a:gd name="T12" fmla="*/ 13 w 29"/>
                <a:gd name="T13" fmla="*/ 7 h 16"/>
                <a:gd name="T14" fmla="*/ 16 w 29"/>
                <a:gd name="T15" fmla="*/ 8 h 16"/>
                <a:gd name="T16" fmla="*/ 21 w 29"/>
                <a:gd name="T17" fmla="*/ 10 h 16"/>
                <a:gd name="T18" fmla="*/ 26 w 29"/>
                <a:gd name="T19" fmla="*/ 14 h 16"/>
                <a:gd name="T20" fmla="*/ 29 w 29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21" y="10"/>
                  </a:lnTo>
                  <a:lnTo>
                    <a:pt x="26" y="14"/>
                  </a:lnTo>
                  <a:lnTo>
                    <a:pt x="29" y="16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89" name="Freeform 394">
              <a:extLst>
                <a:ext uri="{FF2B5EF4-FFF2-40B4-BE49-F238E27FC236}">
                  <a16:creationId xmlns:a16="http://schemas.microsoft.com/office/drawing/2014/main" id="{982347BD-793C-1EAA-7DB3-27D331C72A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6" y="2049"/>
              <a:ext cx="120" cy="124"/>
            </a:xfrm>
            <a:custGeom>
              <a:avLst/>
              <a:gdLst>
                <a:gd name="T0" fmla="*/ 0 w 480"/>
                <a:gd name="T1" fmla="*/ 492 h 492"/>
                <a:gd name="T2" fmla="*/ 295 w 480"/>
                <a:gd name="T3" fmla="*/ 0 h 492"/>
                <a:gd name="T4" fmla="*/ 351 w 480"/>
                <a:gd name="T5" fmla="*/ 0 h 492"/>
                <a:gd name="T6" fmla="*/ 480 w 480"/>
                <a:gd name="T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92">
                  <a:moveTo>
                    <a:pt x="0" y="492"/>
                  </a:moveTo>
                  <a:lnTo>
                    <a:pt x="295" y="0"/>
                  </a:lnTo>
                  <a:lnTo>
                    <a:pt x="351" y="0"/>
                  </a:lnTo>
                  <a:lnTo>
                    <a:pt x="480" y="4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90" name="Line 395">
              <a:extLst>
                <a:ext uri="{FF2B5EF4-FFF2-40B4-BE49-F238E27FC236}">
                  <a16:creationId xmlns:a16="http://schemas.microsoft.com/office/drawing/2014/main" id="{A8ACFD70-AA99-F911-CA63-281FF022DE93}"/>
                </a:ext>
              </a:extLst>
            </p:cNvPr>
            <p:cNvCxnSpPr/>
            <p:nvPr/>
          </p:nvCxnSpPr>
          <p:spPr bwMode="auto">
            <a:xfrm flipV="1">
              <a:off x="1138" y="2049"/>
              <a:ext cx="27" cy="1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Line 396">
              <a:extLst>
                <a:ext uri="{FF2B5EF4-FFF2-40B4-BE49-F238E27FC236}">
                  <a16:creationId xmlns:a16="http://schemas.microsoft.com/office/drawing/2014/main" id="{6115221B-207E-45DD-F01E-23A7BDB989CC}"/>
                </a:ext>
              </a:extLst>
            </p:cNvPr>
            <p:cNvCxnSpPr/>
            <p:nvPr/>
          </p:nvCxnSpPr>
          <p:spPr bwMode="auto">
            <a:xfrm flipV="1">
              <a:off x="1085" y="2162"/>
              <a:ext cx="5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Freeform 397">
              <a:extLst>
                <a:ext uri="{FF2B5EF4-FFF2-40B4-BE49-F238E27FC236}">
                  <a16:creationId xmlns:a16="http://schemas.microsoft.com/office/drawing/2014/main" id="{DE06B79F-AD24-28B5-EB5B-2E7296A21D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" y="2139"/>
              <a:ext cx="45" cy="46"/>
            </a:xfrm>
            <a:custGeom>
              <a:avLst/>
              <a:gdLst>
                <a:gd name="T0" fmla="*/ 139 w 182"/>
                <a:gd name="T1" fmla="*/ 188 h 188"/>
                <a:gd name="T2" fmla="*/ 0 w 182"/>
                <a:gd name="T3" fmla="*/ 32 h 188"/>
                <a:gd name="T4" fmla="*/ 182 w 182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88">
                  <a:moveTo>
                    <a:pt x="139" y="188"/>
                  </a:moveTo>
                  <a:lnTo>
                    <a:pt x="0" y="32"/>
                  </a:lnTo>
                  <a:lnTo>
                    <a:pt x="1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93" name="Freeform 398">
              <a:extLst>
                <a:ext uri="{FF2B5EF4-FFF2-40B4-BE49-F238E27FC236}">
                  <a16:creationId xmlns:a16="http://schemas.microsoft.com/office/drawing/2014/main" id="{5BDB48A0-8C36-1887-D3CD-3817D4E5B5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" y="2118"/>
              <a:ext cx="36" cy="45"/>
            </a:xfrm>
            <a:custGeom>
              <a:avLst/>
              <a:gdLst>
                <a:gd name="T0" fmla="*/ 113 w 143"/>
                <a:gd name="T1" fmla="*/ 179 h 179"/>
                <a:gd name="T2" fmla="*/ 0 w 143"/>
                <a:gd name="T3" fmla="*/ 27 h 179"/>
                <a:gd name="T4" fmla="*/ 143 w 143"/>
                <a:gd name="T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79">
                  <a:moveTo>
                    <a:pt x="113" y="179"/>
                  </a:moveTo>
                  <a:lnTo>
                    <a:pt x="0" y="27"/>
                  </a:lnTo>
                  <a:lnTo>
                    <a:pt x="1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94" name="Freeform 399">
              <a:extLst>
                <a:ext uri="{FF2B5EF4-FFF2-40B4-BE49-F238E27FC236}">
                  <a16:creationId xmlns:a16="http://schemas.microsoft.com/office/drawing/2014/main" id="{363957F5-1D4F-644B-BF05-330A73DAB3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" y="2068"/>
              <a:ext cx="15" cy="29"/>
            </a:xfrm>
            <a:custGeom>
              <a:avLst/>
              <a:gdLst>
                <a:gd name="T0" fmla="*/ 32 w 62"/>
                <a:gd name="T1" fmla="*/ 116 h 116"/>
                <a:gd name="T2" fmla="*/ 0 w 62"/>
                <a:gd name="T3" fmla="*/ 23 h 116"/>
                <a:gd name="T4" fmla="*/ 62 w 62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16">
                  <a:moveTo>
                    <a:pt x="32" y="116"/>
                  </a:moveTo>
                  <a:lnTo>
                    <a:pt x="0" y="23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95" name="Line 400">
              <a:extLst>
                <a:ext uri="{FF2B5EF4-FFF2-40B4-BE49-F238E27FC236}">
                  <a16:creationId xmlns:a16="http://schemas.microsoft.com/office/drawing/2014/main" id="{53AE0919-E3AD-7DA4-CB5C-DB6F0E92BB56}"/>
                </a:ext>
              </a:extLst>
            </p:cNvPr>
            <p:cNvCxnSpPr/>
            <p:nvPr/>
          </p:nvCxnSpPr>
          <p:spPr bwMode="auto">
            <a:xfrm flipH="1" flipV="1">
              <a:off x="1153" y="2061"/>
              <a:ext cx="7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Line 401">
              <a:extLst>
                <a:ext uri="{FF2B5EF4-FFF2-40B4-BE49-F238E27FC236}">
                  <a16:creationId xmlns:a16="http://schemas.microsoft.com/office/drawing/2014/main" id="{8E487EF1-D7FD-4E12-9B93-33D122804BA6}"/>
                </a:ext>
              </a:extLst>
            </p:cNvPr>
            <p:cNvCxnSpPr/>
            <p:nvPr/>
          </p:nvCxnSpPr>
          <p:spPr bwMode="auto">
            <a:xfrm flipV="1">
              <a:off x="1140" y="2152"/>
              <a:ext cx="5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7" name="Freeform 402">
              <a:extLst>
                <a:ext uri="{FF2B5EF4-FFF2-40B4-BE49-F238E27FC236}">
                  <a16:creationId xmlns:a16="http://schemas.microsoft.com/office/drawing/2014/main" id="{1F9606A3-D993-013A-2610-3608C5C7D4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3" y="2126"/>
              <a:ext cx="61" cy="46"/>
            </a:xfrm>
            <a:custGeom>
              <a:avLst/>
              <a:gdLst>
                <a:gd name="T0" fmla="*/ 245 w 245"/>
                <a:gd name="T1" fmla="*/ 182 h 182"/>
                <a:gd name="T2" fmla="*/ 0 w 245"/>
                <a:gd name="T3" fmla="*/ 132 h 182"/>
                <a:gd name="T4" fmla="*/ 206 w 245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82">
                  <a:moveTo>
                    <a:pt x="245" y="182"/>
                  </a:moveTo>
                  <a:lnTo>
                    <a:pt x="0" y="132"/>
                  </a:lnTo>
                  <a:lnTo>
                    <a:pt x="2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98" name="Freeform 403">
              <a:extLst>
                <a:ext uri="{FF2B5EF4-FFF2-40B4-BE49-F238E27FC236}">
                  <a16:creationId xmlns:a16="http://schemas.microsoft.com/office/drawing/2014/main" id="{475EC354-D2C8-A72C-3070-DCE47D9C25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2" y="2062"/>
              <a:ext cx="21" cy="27"/>
            </a:xfrm>
            <a:custGeom>
              <a:avLst/>
              <a:gdLst>
                <a:gd name="T0" fmla="*/ 85 w 85"/>
                <a:gd name="T1" fmla="*/ 107 h 107"/>
                <a:gd name="T2" fmla="*/ 0 w 85"/>
                <a:gd name="T3" fmla="*/ 54 h 107"/>
                <a:gd name="T4" fmla="*/ 59 w 85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07">
                  <a:moveTo>
                    <a:pt x="85" y="107"/>
                  </a:moveTo>
                  <a:lnTo>
                    <a:pt x="0" y="54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99" name="Line 404">
              <a:extLst>
                <a:ext uri="{FF2B5EF4-FFF2-40B4-BE49-F238E27FC236}">
                  <a16:creationId xmlns:a16="http://schemas.microsoft.com/office/drawing/2014/main" id="{806CCC7B-F8D5-D79D-5451-12BBA72B75B6}"/>
                </a:ext>
              </a:extLst>
            </p:cNvPr>
            <p:cNvCxnSpPr/>
            <p:nvPr/>
          </p:nvCxnSpPr>
          <p:spPr bwMode="auto">
            <a:xfrm flipH="1" flipV="1">
              <a:off x="1164" y="2061"/>
              <a:ext cx="16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" name="Freeform 405">
              <a:extLst>
                <a:ext uri="{FF2B5EF4-FFF2-40B4-BE49-F238E27FC236}">
                  <a16:creationId xmlns:a16="http://schemas.microsoft.com/office/drawing/2014/main" id="{41BFBABE-AE92-7FC4-5469-3885531390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7" y="2034"/>
              <a:ext cx="25" cy="14"/>
            </a:xfrm>
            <a:custGeom>
              <a:avLst/>
              <a:gdLst>
                <a:gd name="T0" fmla="*/ 0 w 102"/>
                <a:gd name="T1" fmla="*/ 59 h 59"/>
                <a:gd name="T2" fmla="*/ 0 w 102"/>
                <a:gd name="T3" fmla="*/ 59 h 59"/>
                <a:gd name="T4" fmla="*/ 0 w 102"/>
                <a:gd name="T5" fmla="*/ 41 h 59"/>
                <a:gd name="T6" fmla="*/ 8 w 102"/>
                <a:gd name="T7" fmla="*/ 26 h 59"/>
                <a:gd name="T8" fmla="*/ 19 w 102"/>
                <a:gd name="T9" fmla="*/ 13 h 59"/>
                <a:gd name="T10" fmla="*/ 35 w 102"/>
                <a:gd name="T11" fmla="*/ 5 h 59"/>
                <a:gd name="T12" fmla="*/ 52 w 102"/>
                <a:gd name="T13" fmla="*/ 1 h 59"/>
                <a:gd name="T14" fmla="*/ 71 w 102"/>
                <a:gd name="T15" fmla="*/ 0 h 59"/>
                <a:gd name="T16" fmla="*/ 88 w 102"/>
                <a:gd name="T17" fmla="*/ 4 h 59"/>
                <a:gd name="T18" fmla="*/ 102 w 102"/>
                <a:gd name="T1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0" y="59"/>
                  </a:moveTo>
                  <a:lnTo>
                    <a:pt x="0" y="59"/>
                  </a:lnTo>
                  <a:lnTo>
                    <a:pt x="0" y="41"/>
                  </a:lnTo>
                  <a:lnTo>
                    <a:pt x="8" y="26"/>
                  </a:lnTo>
                  <a:lnTo>
                    <a:pt x="19" y="13"/>
                  </a:lnTo>
                  <a:lnTo>
                    <a:pt x="35" y="5"/>
                  </a:lnTo>
                  <a:lnTo>
                    <a:pt x="52" y="1"/>
                  </a:lnTo>
                  <a:lnTo>
                    <a:pt x="71" y="0"/>
                  </a:lnTo>
                  <a:lnTo>
                    <a:pt x="88" y="4"/>
                  </a:lnTo>
                  <a:lnTo>
                    <a:pt x="102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1" name="Freeform 406">
              <a:extLst>
                <a:ext uri="{FF2B5EF4-FFF2-40B4-BE49-F238E27FC236}">
                  <a16:creationId xmlns:a16="http://schemas.microsoft.com/office/drawing/2014/main" id="{CD9795A2-81CC-786C-123D-F9D0118D0F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8" y="2033"/>
              <a:ext cx="11" cy="8"/>
            </a:xfrm>
            <a:custGeom>
              <a:avLst/>
              <a:gdLst>
                <a:gd name="T0" fmla="*/ 21 w 43"/>
                <a:gd name="T1" fmla="*/ 0 h 33"/>
                <a:gd name="T2" fmla="*/ 28 w 43"/>
                <a:gd name="T3" fmla="*/ 2 h 33"/>
                <a:gd name="T4" fmla="*/ 36 w 43"/>
                <a:gd name="T5" fmla="*/ 4 h 33"/>
                <a:gd name="T6" fmla="*/ 42 w 43"/>
                <a:gd name="T7" fmla="*/ 10 h 33"/>
                <a:gd name="T8" fmla="*/ 43 w 43"/>
                <a:gd name="T9" fmla="*/ 16 h 33"/>
                <a:gd name="T10" fmla="*/ 42 w 43"/>
                <a:gd name="T11" fmla="*/ 23 h 33"/>
                <a:gd name="T12" fmla="*/ 36 w 43"/>
                <a:gd name="T13" fmla="*/ 28 h 33"/>
                <a:gd name="T14" fmla="*/ 28 w 43"/>
                <a:gd name="T15" fmla="*/ 32 h 33"/>
                <a:gd name="T16" fmla="*/ 21 w 43"/>
                <a:gd name="T17" fmla="*/ 33 h 33"/>
                <a:gd name="T18" fmla="*/ 13 w 43"/>
                <a:gd name="T19" fmla="*/ 32 h 33"/>
                <a:gd name="T20" fmla="*/ 6 w 43"/>
                <a:gd name="T21" fmla="*/ 28 h 33"/>
                <a:gd name="T22" fmla="*/ 1 w 43"/>
                <a:gd name="T23" fmla="*/ 23 h 33"/>
                <a:gd name="T24" fmla="*/ 0 w 43"/>
                <a:gd name="T25" fmla="*/ 16 h 33"/>
                <a:gd name="T26" fmla="*/ 1 w 43"/>
                <a:gd name="T27" fmla="*/ 10 h 33"/>
                <a:gd name="T28" fmla="*/ 6 w 43"/>
                <a:gd name="T29" fmla="*/ 4 h 33"/>
                <a:gd name="T30" fmla="*/ 13 w 43"/>
                <a:gd name="T31" fmla="*/ 2 h 33"/>
                <a:gd name="T32" fmla="*/ 21 w 43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33">
                  <a:moveTo>
                    <a:pt x="21" y="0"/>
                  </a:moveTo>
                  <a:lnTo>
                    <a:pt x="28" y="2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3" y="16"/>
                  </a:lnTo>
                  <a:lnTo>
                    <a:pt x="42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3"/>
                  </a:lnTo>
                  <a:lnTo>
                    <a:pt x="13" y="32"/>
                  </a:lnTo>
                  <a:lnTo>
                    <a:pt x="6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2" name="Freeform 407">
              <a:extLst>
                <a:ext uri="{FF2B5EF4-FFF2-40B4-BE49-F238E27FC236}">
                  <a16:creationId xmlns:a16="http://schemas.microsoft.com/office/drawing/2014/main" id="{D86D3489-C72D-F2FF-255F-74E595F057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8" y="2033"/>
              <a:ext cx="11" cy="8"/>
            </a:xfrm>
            <a:custGeom>
              <a:avLst/>
              <a:gdLst>
                <a:gd name="T0" fmla="*/ 21 w 43"/>
                <a:gd name="T1" fmla="*/ 0 h 33"/>
                <a:gd name="T2" fmla="*/ 21 w 43"/>
                <a:gd name="T3" fmla="*/ 0 h 33"/>
                <a:gd name="T4" fmla="*/ 28 w 43"/>
                <a:gd name="T5" fmla="*/ 2 h 33"/>
                <a:gd name="T6" fmla="*/ 36 w 43"/>
                <a:gd name="T7" fmla="*/ 4 h 33"/>
                <a:gd name="T8" fmla="*/ 42 w 43"/>
                <a:gd name="T9" fmla="*/ 10 h 33"/>
                <a:gd name="T10" fmla="*/ 43 w 43"/>
                <a:gd name="T11" fmla="*/ 16 h 33"/>
                <a:gd name="T12" fmla="*/ 43 w 43"/>
                <a:gd name="T13" fmla="*/ 16 h 33"/>
                <a:gd name="T14" fmla="*/ 42 w 43"/>
                <a:gd name="T15" fmla="*/ 23 h 33"/>
                <a:gd name="T16" fmla="*/ 36 w 43"/>
                <a:gd name="T17" fmla="*/ 28 h 33"/>
                <a:gd name="T18" fmla="*/ 28 w 43"/>
                <a:gd name="T19" fmla="*/ 32 h 33"/>
                <a:gd name="T20" fmla="*/ 21 w 43"/>
                <a:gd name="T21" fmla="*/ 33 h 33"/>
                <a:gd name="T22" fmla="*/ 21 w 43"/>
                <a:gd name="T23" fmla="*/ 33 h 33"/>
                <a:gd name="T24" fmla="*/ 13 w 43"/>
                <a:gd name="T25" fmla="*/ 32 h 33"/>
                <a:gd name="T26" fmla="*/ 6 w 43"/>
                <a:gd name="T27" fmla="*/ 28 h 33"/>
                <a:gd name="T28" fmla="*/ 1 w 43"/>
                <a:gd name="T29" fmla="*/ 23 h 33"/>
                <a:gd name="T30" fmla="*/ 0 w 43"/>
                <a:gd name="T31" fmla="*/ 16 h 33"/>
                <a:gd name="T32" fmla="*/ 0 w 43"/>
                <a:gd name="T33" fmla="*/ 16 h 33"/>
                <a:gd name="T34" fmla="*/ 1 w 43"/>
                <a:gd name="T35" fmla="*/ 10 h 33"/>
                <a:gd name="T36" fmla="*/ 6 w 43"/>
                <a:gd name="T37" fmla="*/ 4 h 33"/>
                <a:gd name="T38" fmla="*/ 13 w 43"/>
                <a:gd name="T39" fmla="*/ 2 h 33"/>
                <a:gd name="T40" fmla="*/ 21 w 43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33">
                  <a:moveTo>
                    <a:pt x="21" y="0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3" y="16"/>
                  </a:lnTo>
                  <a:lnTo>
                    <a:pt x="42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3"/>
                  </a:lnTo>
                  <a:lnTo>
                    <a:pt x="13" y="32"/>
                  </a:lnTo>
                  <a:lnTo>
                    <a:pt x="6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203" name="Line 408">
              <a:extLst>
                <a:ext uri="{FF2B5EF4-FFF2-40B4-BE49-F238E27FC236}">
                  <a16:creationId xmlns:a16="http://schemas.microsoft.com/office/drawing/2014/main" id="{5B7221E3-9C63-0A33-A100-4AE5883994AB}"/>
                </a:ext>
              </a:extLst>
            </p:cNvPr>
            <p:cNvCxnSpPr/>
            <p:nvPr/>
          </p:nvCxnSpPr>
          <p:spPr bwMode="auto">
            <a:xfrm>
              <a:off x="1153" y="2026"/>
              <a:ext cx="13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Freeform 409">
              <a:extLst>
                <a:ext uri="{FF2B5EF4-FFF2-40B4-BE49-F238E27FC236}">
                  <a16:creationId xmlns:a16="http://schemas.microsoft.com/office/drawing/2014/main" id="{202EF9E8-3AF9-EE60-033D-0A5F8124BF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93" y="2201"/>
              <a:ext cx="397" cy="48"/>
            </a:xfrm>
            <a:custGeom>
              <a:avLst/>
              <a:gdLst>
                <a:gd name="T0" fmla="*/ 58 w 1587"/>
                <a:gd name="T1" fmla="*/ 75 h 176"/>
                <a:gd name="T2" fmla="*/ 100 w 1587"/>
                <a:gd name="T3" fmla="*/ 84 h 176"/>
                <a:gd name="T4" fmla="*/ 139 w 1587"/>
                <a:gd name="T5" fmla="*/ 153 h 176"/>
                <a:gd name="T6" fmla="*/ 100 w 1587"/>
                <a:gd name="T7" fmla="*/ 132 h 176"/>
                <a:gd name="T8" fmla="*/ 52 w 1587"/>
                <a:gd name="T9" fmla="*/ 118 h 176"/>
                <a:gd name="T10" fmla="*/ 206 w 1587"/>
                <a:gd name="T11" fmla="*/ 134 h 176"/>
                <a:gd name="T12" fmla="*/ 213 w 1587"/>
                <a:gd name="T13" fmla="*/ 106 h 176"/>
                <a:gd name="T14" fmla="*/ 172 w 1587"/>
                <a:gd name="T15" fmla="*/ 119 h 176"/>
                <a:gd name="T16" fmla="*/ 245 w 1587"/>
                <a:gd name="T17" fmla="*/ 114 h 176"/>
                <a:gd name="T18" fmla="*/ 207 w 1587"/>
                <a:gd name="T19" fmla="*/ 156 h 176"/>
                <a:gd name="T20" fmla="*/ 281 w 1587"/>
                <a:gd name="T21" fmla="*/ 112 h 176"/>
                <a:gd name="T22" fmla="*/ 348 w 1587"/>
                <a:gd name="T23" fmla="*/ 85 h 176"/>
                <a:gd name="T24" fmla="*/ 392 w 1587"/>
                <a:gd name="T25" fmla="*/ 106 h 176"/>
                <a:gd name="T26" fmla="*/ 401 w 1587"/>
                <a:gd name="T27" fmla="*/ 79 h 176"/>
                <a:gd name="T28" fmla="*/ 358 w 1587"/>
                <a:gd name="T29" fmla="*/ 101 h 176"/>
                <a:gd name="T30" fmla="*/ 435 w 1587"/>
                <a:gd name="T31" fmla="*/ 75 h 176"/>
                <a:gd name="T32" fmla="*/ 378 w 1587"/>
                <a:gd name="T33" fmla="*/ 129 h 176"/>
                <a:gd name="T34" fmla="*/ 572 w 1587"/>
                <a:gd name="T35" fmla="*/ 71 h 176"/>
                <a:gd name="T36" fmla="*/ 548 w 1587"/>
                <a:gd name="T37" fmla="*/ 77 h 176"/>
                <a:gd name="T38" fmla="*/ 551 w 1587"/>
                <a:gd name="T39" fmla="*/ 22 h 176"/>
                <a:gd name="T40" fmla="*/ 602 w 1587"/>
                <a:gd name="T41" fmla="*/ 80 h 176"/>
                <a:gd name="T42" fmla="*/ 628 w 1587"/>
                <a:gd name="T43" fmla="*/ 59 h 176"/>
                <a:gd name="T44" fmla="*/ 700 w 1587"/>
                <a:gd name="T45" fmla="*/ 30 h 176"/>
                <a:gd name="T46" fmla="*/ 665 w 1587"/>
                <a:gd name="T47" fmla="*/ 67 h 176"/>
                <a:gd name="T48" fmla="*/ 780 w 1587"/>
                <a:gd name="T49" fmla="*/ 56 h 176"/>
                <a:gd name="T50" fmla="*/ 805 w 1587"/>
                <a:gd name="T51" fmla="*/ 62 h 176"/>
                <a:gd name="T52" fmla="*/ 843 w 1587"/>
                <a:gd name="T53" fmla="*/ 15 h 176"/>
                <a:gd name="T54" fmla="*/ 819 w 1587"/>
                <a:gd name="T55" fmla="*/ 34 h 176"/>
                <a:gd name="T56" fmla="*/ 842 w 1587"/>
                <a:gd name="T57" fmla="*/ 89 h 176"/>
                <a:gd name="T58" fmla="*/ 919 w 1587"/>
                <a:gd name="T59" fmla="*/ 74 h 176"/>
                <a:gd name="T60" fmla="*/ 916 w 1587"/>
                <a:gd name="T61" fmla="*/ 55 h 176"/>
                <a:gd name="T62" fmla="*/ 925 w 1587"/>
                <a:gd name="T63" fmla="*/ 25 h 176"/>
                <a:gd name="T64" fmla="*/ 952 w 1587"/>
                <a:gd name="T65" fmla="*/ 112 h 176"/>
                <a:gd name="T66" fmla="*/ 868 w 1587"/>
                <a:gd name="T67" fmla="*/ 98 h 176"/>
                <a:gd name="T68" fmla="*/ 927 w 1587"/>
                <a:gd name="T69" fmla="*/ 12 h 176"/>
                <a:gd name="T70" fmla="*/ 906 w 1587"/>
                <a:gd name="T71" fmla="*/ 12 h 176"/>
                <a:gd name="T72" fmla="*/ 932 w 1587"/>
                <a:gd name="T73" fmla="*/ 4 h 176"/>
                <a:gd name="T74" fmla="*/ 1024 w 1587"/>
                <a:gd name="T75" fmla="*/ 70 h 176"/>
                <a:gd name="T76" fmla="*/ 1051 w 1587"/>
                <a:gd name="T77" fmla="*/ 87 h 176"/>
                <a:gd name="T78" fmla="*/ 986 w 1587"/>
                <a:gd name="T79" fmla="*/ 108 h 176"/>
                <a:gd name="T80" fmla="*/ 1029 w 1587"/>
                <a:gd name="T81" fmla="*/ 42 h 176"/>
                <a:gd name="T82" fmla="*/ 1071 w 1587"/>
                <a:gd name="T83" fmla="*/ 123 h 176"/>
                <a:gd name="T84" fmla="*/ 1161 w 1587"/>
                <a:gd name="T85" fmla="*/ 122 h 176"/>
                <a:gd name="T86" fmla="*/ 1205 w 1587"/>
                <a:gd name="T87" fmla="*/ 71 h 176"/>
                <a:gd name="T88" fmla="*/ 1191 w 1587"/>
                <a:gd name="T89" fmla="*/ 151 h 176"/>
                <a:gd name="T90" fmla="*/ 1278 w 1587"/>
                <a:gd name="T91" fmla="*/ 108 h 176"/>
                <a:gd name="T92" fmla="*/ 1308 w 1587"/>
                <a:gd name="T93" fmla="*/ 119 h 176"/>
                <a:gd name="T94" fmla="*/ 1240 w 1587"/>
                <a:gd name="T95" fmla="*/ 147 h 176"/>
                <a:gd name="T96" fmla="*/ 1294 w 1587"/>
                <a:gd name="T97" fmla="*/ 76 h 176"/>
                <a:gd name="T98" fmla="*/ 1324 w 1587"/>
                <a:gd name="T99" fmla="*/ 164 h 176"/>
                <a:gd name="T100" fmla="*/ 1417 w 1587"/>
                <a:gd name="T101" fmla="*/ 127 h 176"/>
                <a:gd name="T102" fmla="*/ 1409 w 1587"/>
                <a:gd name="T103" fmla="*/ 127 h 176"/>
                <a:gd name="T104" fmla="*/ 1410 w 1587"/>
                <a:gd name="T105" fmla="*/ 79 h 176"/>
                <a:gd name="T106" fmla="*/ 1457 w 1587"/>
                <a:gd name="T107" fmla="*/ 174 h 176"/>
                <a:gd name="T108" fmla="*/ 1375 w 1587"/>
                <a:gd name="T109" fmla="*/ 174 h 176"/>
                <a:gd name="T110" fmla="*/ 1426 w 1587"/>
                <a:gd name="T111" fmla="*/ 62 h 176"/>
                <a:gd name="T112" fmla="*/ 1406 w 1587"/>
                <a:gd name="T113" fmla="*/ 67 h 176"/>
                <a:gd name="T114" fmla="*/ 1427 w 1587"/>
                <a:gd name="T115" fmla="*/ 50 h 176"/>
                <a:gd name="T116" fmla="*/ 1529 w 1587"/>
                <a:gd name="T117" fmla="*/ 98 h 176"/>
                <a:gd name="T118" fmla="*/ 1546 w 1587"/>
                <a:gd name="T119" fmla="*/ 121 h 176"/>
                <a:gd name="T120" fmla="*/ 1489 w 1587"/>
                <a:gd name="T121" fmla="*/ 167 h 176"/>
                <a:gd name="T122" fmla="*/ 1511 w 1587"/>
                <a:gd name="T123" fmla="*/ 71 h 176"/>
                <a:gd name="T124" fmla="*/ 1575 w 1587"/>
                <a:gd name="T125" fmla="*/ 1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76">
                  <a:moveTo>
                    <a:pt x="0" y="151"/>
                  </a:moveTo>
                  <a:lnTo>
                    <a:pt x="3" y="146"/>
                  </a:lnTo>
                  <a:lnTo>
                    <a:pt x="4" y="140"/>
                  </a:lnTo>
                  <a:lnTo>
                    <a:pt x="7" y="136"/>
                  </a:lnTo>
                  <a:lnTo>
                    <a:pt x="8" y="131"/>
                  </a:lnTo>
                  <a:lnTo>
                    <a:pt x="11" y="126"/>
                  </a:lnTo>
                  <a:lnTo>
                    <a:pt x="12" y="121"/>
                  </a:lnTo>
                  <a:lnTo>
                    <a:pt x="15" y="117"/>
                  </a:lnTo>
                  <a:lnTo>
                    <a:pt x="16" y="112"/>
                  </a:lnTo>
                  <a:lnTo>
                    <a:pt x="19" y="106"/>
                  </a:lnTo>
                  <a:lnTo>
                    <a:pt x="20" y="101"/>
                  </a:lnTo>
                  <a:lnTo>
                    <a:pt x="23" y="96"/>
                  </a:lnTo>
                  <a:lnTo>
                    <a:pt x="24" y="91"/>
                  </a:lnTo>
                  <a:lnTo>
                    <a:pt x="27" y="87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8" y="74"/>
                  </a:lnTo>
                  <a:lnTo>
                    <a:pt x="53" y="74"/>
                  </a:lnTo>
                  <a:lnTo>
                    <a:pt x="58" y="75"/>
                  </a:lnTo>
                  <a:lnTo>
                    <a:pt x="63" y="75"/>
                  </a:lnTo>
                  <a:lnTo>
                    <a:pt x="67" y="76"/>
                  </a:lnTo>
                  <a:lnTo>
                    <a:pt x="72" y="76"/>
                  </a:lnTo>
                  <a:lnTo>
                    <a:pt x="74" y="83"/>
                  </a:lnTo>
                  <a:lnTo>
                    <a:pt x="75" y="91"/>
                  </a:lnTo>
                  <a:lnTo>
                    <a:pt x="75" y="98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6" y="115"/>
                  </a:lnTo>
                  <a:lnTo>
                    <a:pt x="76" y="118"/>
                  </a:lnTo>
                  <a:lnTo>
                    <a:pt x="76" y="119"/>
                  </a:lnTo>
                  <a:lnTo>
                    <a:pt x="76" y="122"/>
                  </a:lnTo>
                  <a:lnTo>
                    <a:pt x="76" y="125"/>
                  </a:lnTo>
                  <a:lnTo>
                    <a:pt x="80" y="119"/>
                  </a:lnTo>
                  <a:lnTo>
                    <a:pt x="84" y="113"/>
                  </a:lnTo>
                  <a:lnTo>
                    <a:pt x="87" y="108"/>
                  </a:lnTo>
                  <a:lnTo>
                    <a:pt x="91" y="102"/>
                  </a:lnTo>
                  <a:lnTo>
                    <a:pt x="93" y="96"/>
                  </a:lnTo>
                  <a:lnTo>
                    <a:pt x="97" y="91"/>
                  </a:lnTo>
                  <a:lnTo>
                    <a:pt x="100" y="84"/>
                  </a:lnTo>
                  <a:lnTo>
                    <a:pt x="104" y="79"/>
                  </a:lnTo>
                  <a:lnTo>
                    <a:pt x="109" y="79"/>
                  </a:lnTo>
                  <a:lnTo>
                    <a:pt x="114" y="79"/>
                  </a:lnTo>
                  <a:lnTo>
                    <a:pt x="118" y="79"/>
                  </a:lnTo>
                  <a:lnTo>
                    <a:pt x="124" y="79"/>
                  </a:lnTo>
                  <a:lnTo>
                    <a:pt x="129" y="80"/>
                  </a:lnTo>
                  <a:lnTo>
                    <a:pt x="134" y="80"/>
                  </a:lnTo>
                  <a:lnTo>
                    <a:pt x="138" y="80"/>
                  </a:lnTo>
                  <a:lnTo>
                    <a:pt x="143" y="80"/>
                  </a:lnTo>
                  <a:lnTo>
                    <a:pt x="143" y="85"/>
                  </a:lnTo>
                  <a:lnTo>
                    <a:pt x="142" y="91"/>
                  </a:lnTo>
                  <a:lnTo>
                    <a:pt x="142" y="97"/>
                  </a:lnTo>
                  <a:lnTo>
                    <a:pt x="142" y="102"/>
                  </a:lnTo>
                  <a:lnTo>
                    <a:pt x="141" y="108"/>
                  </a:lnTo>
                  <a:lnTo>
                    <a:pt x="141" y="114"/>
                  </a:lnTo>
                  <a:lnTo>
                    <a:pt x="141" y="119"/>
                  </a:lnTo>
                  <a:lnTo>
                    <a:pt x="141" y="125"/>
                  </a:lnTo>
                  <a:lnTo>
                    <a:pt x="141" y="130"/>
                  </a:lnTo>
                  <a:lnTo>
                    <a:pt x="139" y="136"/>
                  </a:lnTo>
                  <a:lnTo>
                    <a:pt x="139" y="142"/>
                  </a:lnTo>
                  <a:lnTo>
                    <a:pt x="139" y="147"/>
                  </a:lnTo>
                  <a:lnTo>
                    <a:pt x="139" y="153"/>
                  </a:lnTo>
                  <a:lnTo>
                    <a:pt x="139" y="159"/>
                  </a:lnTo>
                  <a:lnTo>
                    <a:pt x="138" y="165"/>
                  </a:lnTo>
                  <a:lnTo>
                    <a:pt x="138" y="170"/>
                  </a:lnTo>
                  <a:lnTo>
                    <a:pt x="129" y="169"/>
                  </a:lnTo>
                  <a:lnTo>
                    <a:pt x="120" y="169"/>
                  </a:lnTo>
                  <a:lnTo>
                    <a:pt x="110" y="169"/>
                  </a:lnTo>
                  <a:lnTo>
                    <a:pt x="101" y="168"/>
                  </a:lnTo>
                  <a:lnTo>
                    <a:pt x="103" y="161"/>
                  </a:lnTo>
                  <a:lnTo>
                    <a:pt x="103" y="156"/>
                  </a:lnTo>
                  <a:lnTo>
                    <a:pt x="103" y="150"/>
                  </a:lnTo>
                  <a:lnTo>
                    <a:pt x="104" y="144"/>
                  </a:lnTo>
                  <a:lnTo>
                    <a:pt x="105" y="138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7" y="121"/>
                  </a:lnTo>
                  <a:lnTo>
                    <a:pt x="105" y="122"/>
                  </a:lnTo>
                  <a:lnTo>
                    <a:pt x="105" y="125"/>
                  </a:lnTo>
                  <a:lnTo>
                    <a:pt x="104" y="126"/>
                  </a:lnTo>
                  <a:lnTo>
                    <a:pt x="104" y="127"/>
                  </a:lnTo>
                  <a:lnTo>
                    <a:pt x="103" y="129"/>
                  </a:lnTo>
                  <a:lnTo>
                    <a:pt x="101" y="131"/>
                  </a:lnTo>
                  <a:lnTo>
                    <a:pt x="100" y="132"/>
                  </a:lnTo>
                  <a:lnTo>
                    <a:pt x="99" y="135"/>
                  </a:lnTo>
                  <a:lnTo>
                    <a:pt x="97" y="139"/>
                  </a:lnTo>
                  <a:lnTo>
                    <a:pt x="95" y="143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87" y="155"/>
                  </a:lnTo>
                  <a:lnTo>
                    <a:pt x="86" y="159"/>
                  </a:lnTo>
                  <a:lnTo>
                    <a:pt x="83" y="163"/>
                  </a:lnTo>
                  <a:lnTo>
                    <a:pt x="80" y="167"/>
                  </a:lnTo>
                  <a:lnTo>
                    <a:pt x="75" y="165"/>
                  </a:lnTo>
                  <a:lnTo>
                    <a:pt x="70" y="165"/>
                  </a:lnTo>
                  <a:lnTo>
                    <a:pt x="63" y="164"/>
                  </a:lnTo>
                  <a:lnTo>
                    <a:pt x="58" y="164"/>
                  </a:lnTo>
                  <a:lnTo>
                    <a:pt x="57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5" y="140"/>
                  </a:lnTo>
                  <a:lnTo>
                    <a:pt x="54" y="134"/>
                  </a:lnTo>
                  <a:lnTo>
                    <a:pt x="54" y="129"/>
                  </a:lnTo>
                  <a:lnTo>
                    <a:pt x="53" y="122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19"/>
                  </a:lnTo>
                  <a:lnTo>
                    <a:pt x="50" y="122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8" y="131"/>
                  </a:lnTo>
                  <a:lnTo>
                    <a:pt x="46" y="135"/>
                  </a:lnTo>
                  <a:lnTo>
                    <a:pt x="45" y="138"/>
                  </a:lnTo>
                  <a:lnTo>
                    <a:pt x="44" y="142"/>
                  </a:lnTo>
                  <a:lnTo>
                    <a:pt x="42" y="146"/>
                  </a:lnTo>
                  <a:lnTo>
                    <a:pt x="41" y="150"/>
                  </a:lnTo>
                  <a:lnTo>
                    <a:pt x="40" y="152"/>
                  </a:lnTo>
                  <a:lnTo>
                    <a:pt x="38" y="156"/>
                  </a:lnTo>
                  <a:lnTo>
                    <a:pt x="37" y="160"/>
                  </a:lnTo>
                  <a:lnTo>
                    <a:pt x="28" y="157"/>
                  </a:lnTo>
                  <a:lnTo>
                    <a:pt x="19" y="155"/>
                  </a:lnTo>
                  <a:lnTo>
                    <a:pt x="10" y="153"/>
                  </a:lnTo>
                  <a:lnTo>
                    <a:pt x="0" y="151"/>
                  </a:lnTo>
                  <a:close/>
                  <a:moveTo>
                    <a:pt x="200" y="135"/>
                  </a:moveTo>
                  <a:lnTo>
                    <a:pt x="202" y="135"/>
                  </a:lnTo>
                  <a:lnTo>
                    <a:pt x="206" y="134"/>
                  </a:lnTo>
                  <a:lnTo>
                    <a:pt x="210" y="134"/>
                  </a:lnTo>
                  <a:lnTo>
                    <a:pt x="213" y="134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2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3" y="114"/>
                  </a:lnTo>
                  <a:lnTo>
                    <a:pt x="213" y="113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10" y="112"/>
                  </a:lnTo>
                  <a:lnTo>
                    <a:pt x="209" y="113"/>
                  </a:lnTo>
                  <a:lnTo>
                    <a:pt x="209" y="11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6" y="119"/>
                  </a:lnTo>
                  <a:lnTo>
                    <a:pt x="205" y="123"/>
                  </a:lnTo>
                  <a:lnTo>
                    <a:pt x="204" y="127"/>
                  </a:lnTo>
                  <a:lnTo>
                    <a:pt x="201" y="131"/>
                  </a:lnTo>
                  <a:lnTo>
                    <a:pt x="200" y="135"/>
                  </a:lnTo>
                  <a:close/>
                  <a:moveTo>
                    <a:pt x="139" y="170"/>
                  </a:moveTo>
                  <a:lnTo>
                    <a:pt x="143" y="165"/>
                  </a:lnTo>
                  <a:lnTo>
                    <a:pt x="146" y="159"/>
                  </a:lnTo>
                  <a:lnTo>
                    <a:pt x="150" y="153"/>
                  </a:lnTo>
                  <a:lnTo>
                    <a:pt x="154" y="147"/>
                  </a:lnTo>
                  <a:lnTo>
                    <a:pt x="158" y="142"/>
                  </a:lnTo>
                  <a:lnTo>
                    <a:pt x="162" y="136"/>
                  </a:lnTo>
                  <a:lnTo>
                    <a:pt x="164" y="130"/>
                  </a:lnTo>
                  <a:lnTo>
                    <a:pt x="168" y="125"/>
                  </a:lnTo>
                  <a:lnTo>
                    <a:pt x="172" y="119"/>
                  </a:lnTo>
                  <a:lnTo>
                    <a:pt x="175" y="113"/>
                  </a:lnTo>
                  <a:lnTo>
                    <a:pt x="179" y="108"/>
                  </a:lnTo>
                  <a:lnTo>
                    <a:pt x="183" y="101"/>
                  </a:lnTo>
                  <a:lnTo>
                    <a:pt x="185" y="96"/>
                  </a:lnTo>
                  <a:lnTo>
                    <a:pt x="189" y="91"/>
                  </a:lnTo>
                  <a:lnTo>
                    <a:pt x="192" y="84"/>
                  </a:lnTo>
                  <a:lnTo>
                    <a:pt x="196" y="79"/>
                  </a:lnTo>
                  <a:lnTo>
                    <a:pt x="201" y="79"/>
                  </a:lnTo>
                  <a:lnTo>
                    <a:pt x="206" y="77"/>
                  </a:lnTo>
                  <a:lnTo>
                    <a:pt x="213" y="77"/>
                  </a:lnTo>
                  <a:lnTo>
                    <a:pt x="218" y="76"/>
                  </a:lnTo>
                  <a:lnTo>
                    <a:pt x="223" y="76"/>
                  </a:lnTo>
                  <a:lnTo>
                    <a:pt x="230" y="76"/>
                  </a:lnTo>
                  <a:lnTo>
                    <a:pt x="235" y="75"/>
                  </a:lnTo>
                  <a:lnTo>
                    <a:pt x="240" y="75"/>
                  </a:lnTo>
                  <a:lnTo>
                    <a:pt x="240" y="80"/>
                  </a:lnTo>
                  <a:lnTo>
                    <a:pt x="242" y="85"/>
                  </a:lnTo>
                  <a:lnTo>
                    <a:pt x="242" y="92"/>
                  </a:lnTo>
                  <a:lnTo>
                    <a:pt x="243" y="97"/>
                  </a:lnTo>
                  <a:lnTo>
                    <a:pt x="244" y="102"/>
                  </a:lnTo>
                  <a:lnTo>
                    <a:pt x="245" y="109"/>
                  </a:lnTo>
                  <a:lnTo>
                    <a:pt x="245" y="114"/>
                  </a:lnTo>
                  <a:lnTo>
                    <a:pt x="247" y="119"/>
                  </a:lnTo>
                  <a:lnTo>
                    <a:pt x="248" y="125"/>
                  </a:lnTo>
                  <a:lnTo>
                    <a:pt x="249" y="130"/>
                  </a:lnTo>
                  <a:lnTo>
                    <a:pt x="249" y="135"/>
                  </a:lnTo>
                  <a:lnTo>
                    <a:pt x="251" y="140"/>
                  </a:lnTo>
                  <a:lnTo>
                    <a:pt x="252" y="146"/>
                  </a:lnTo>
                  <a:lnTo>
                    <a:pt x="253" y="152"/>
                  </a:lnTo>
                  <a:lnTo>
                    <a:pt x="253" y="157"/>
                  </a:lnTo>
                  <a:lnTo>
                    <a:pt x="255" y="163"/>
                  </a:lnTo>
                  <a:lnTo>
                    <a:pt x="249" y="163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5" y="164"/>
                  </a:lnTo>
                  <a:lnTo>
                    <a:pt x="230" y="165"/>
                  </a:lnTo>
                  <a:lnTo>
                    <a:pt x="226" y="165"/>
                  </a:lnTo>
                  <a:lnTo>
                    <a:pt x="221" y="167"/>
                  </a:lnTo>
                  <a:lnTo>
                    <a:pt x="215" y="167"/>
                  </a:lnTo>
                  <a:lnTo>
                    <a:pt x="215" y="164"/>
                  </a:lnTo>
                  <a:lnTo>
                    <a:pt x="215" y="160"/>
                  </a:lnTo>
                  <a:lnTo>
                    <a:pt x="215" y="157"/>
                  </a:lnTo>
                  <a:lnTo>
                    <a:pt x="214" y="155"/>
                  </a:lnTo>
                  <a:lnTo>
                    <a:pt x="207" y="156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88" y="157"/>
                  </a:lnTo>
                  <a:lnTo>
                    <a:pt x="186" y="160"/>
                  </a:lnTo>
                  <a:lnTo>
                    <a:pt x="185" y="163"/>
                  </a:lnTo>
                  <a:lnTo>
                    <a:pt x="184" y="167"/>
                  </a:lnTo>
                  <a:lnTo>
                    <a:pt x="183" y="169"/>
                  </a:lnTo>
                  <a:lnTo>
                    <a:pt x="177" y="169"/>
                  </a:lnTo>
                  <a:lnTo>
                    <a:pt x="172" y="169"/>
                  </a:lnTo>
                  <a:lnTo>
                    <a:pt x="167" y="169"/>
                  </a:lnTo>
                  <a:lnTo>
                    <a:pt x="162" y="169"/>
                  </a:lnTo>
                  <a:lnTo>
                    <a:pt x="155" y="170"/>
                  </a:lnTo>
                  <a:lnTo>
                    <a:pt x="150" y="170"/>
                  </a:lnTo>
                  <a:lnTo>
                    <a:pt x="145" y="170"/>
                  </a:lnTo>
                  <a:lnTo>
                    <a:pt x="139" y="170"/>
                  </a:lnTo>
                  <a:close/>
                  <a:moveTo>
                    <a:pt x="270" y="160"/>
                  </a:moveTo>
                  <a:lnTo>
                    <a:pt x="273" y="152"/>
                  </a:lnTo>
                  <a:lnTo>
                    <a:pt x="274" y="144"/>
                  </a:lnTo>
                  <a:lnTo>
                    <a:pt x="277" y="136"/>
                  </a:lnTo>
                  <a:lnTo>
                    <a:pt x="278" y="129"/>
                  </a:lnTo>
                  <a:lnTo>
                    <a:pt x="280" y="121"/>
                  </a:lnTo>
                  <a:lnTo>
                    <a:pt x="281" y="112"/>
                  </a:lnTo>
                  <a:lnTo>
                    <a:pt x="283" y="104"/>
                  </a:lnTo>
                  <a:lnTo>
                    <a:pt x="285" y="96"/>
                  </a:lnTo>
                  <a:lnTo>
                    <a:pt x="280" y="97"/>
                  </a:lnTo>
                  <a:lnTo>
                    <a:pt x="273" y="97"/>
                  </a:lnTo>
                  <a:lnTo>
                    <a:pt x="268" y="98"/>
                  </a:lnTo>
                  <a:lnTo>
                    <a:pt x="262" y="100"/>
                  </a:lnTo>
                  <a:lnTo>
                    <a:pt x="264" y="93"/>
                  </a:lnTo>
                  <a:lnTo>
                    <a:pt x="265" y="85"/>
                  </a:lnTo>
                  <a:lnTo>
                    <a:pt x="266" y="79"/>
                  </a:lnTo>
                  <a:lnTo>
                    <a:pt x="268" y="72"/>
                  </a:lnTo>
                  <a:lnTo>
                    <a:pt x="278" y="71"/>
                  </a:lnTo>
                  <a:lnTo>
                    <a:pt x="290" y="70"/>
                  </a:lnTo>
                  <a:lnTo>
                    <a:pt x="300" y="67"/>
                  </a:lnTo>
                  <a:lnTo>
                    <a:pt x="311" y="66"/>
                  </a:lnTo>
                  <a:lnTo>
                    <a:pt x="321" y="64"/>
                  </a:lnTo>
                  <a:lnTo>
                    <a:pt x="333" y="62"/>
                  </a:lnTo>
                  <a:lnTo>
                    <a:pt x="344" y="60"/>
                  </a:lnTo>
                  <a:lnTo>
                    <a:pt x="354" y="59"/>
                  </a:lnTo>
                  <a:lnTo>
                    <a:pt x="353" y="66"/>
                  </a:lnTo>
                  <a:lnTo>
                    <a:pt x="352" y="72"/>
                  </a:lnTo>
                  <a:lnTo>
                    <a:pt x="349" y="79"/>
                  </a:lnTo>
                  <a:lnTo>
                    <a:pt x="348" y="85"/>
                  </a:lnTo>
                  <a:lnTo>
                    <a:pt x="342" y="87"/>
                  </a:lnTo>
                  <a:lnTo>
                    <a:pt x="337" y="88"/>
                  </a:lnTo>
                  <a:lnTo>
                    <a:pt x="331" y="89"/>
                  </a:lnTo>
                  <a:lnTo>
                    <a:pt x="325" y="89"/>
                  </a:lnTo>
                  <a:lnTo>
                    <a:pt x="324" y="98"/>
                  </a:lnTo>
                  <a:lnTo>
                    <a:pt x="321" y="106"/>
                  </a:lnTo>
                  <a:lnTo>
                    <a:pt x="320" y="114"/>
                  </a:lnTo>
                  <a:lnTo>
                    <a:pt x="317" y="122"/>
                  </a:lnTo>
                  <a:lnTo>
                    <a:pt x="316" y="130"/>
                  </a:lnTo>
                  <a:lnTo>
                    <a:pt x="315" y="138"/>
                  </a:lnTo>
                  <a:lnTo>
                    <a:pt x="312" y="146"/>
                  </a:lnTo>
                  <a:lnTo>
                    <a:pt x="311" y="153"/>
                  </a:lnTo>
                  <a:lnTo>
                    <a:pt x="306" y="155"/>
                  </a:lnTo>
                  <a:lnTo>
                    <a:pt x="300" y="155"/>
                  </a:lnTo>
                  <a:lnTo>
                    <a:pt x="297" y="156"/>
                  </a:lnTo>
                  <a:lnTo>
                    <a:pt x="291" y="157"/>
                  </a:lnTo>
                  <a:lnTo>
                    <a:pt x="286" y="159"/>
                  </a:lnTo>
                  <a:lnTo>
                    <a:pt x="281" y="159"/>
                  </a:lnTo>
                  <a:lnTo>
                    <a:pt x="276" y="160"/>
                  </a:lnTo>
                  <a:lnTo>
                    <a:pt x="270" y="160"/>
                  </a:lnTo>
                  <a:close/>
                  <a:moveTo>
                    <a:pt x="388" y="106"/>
                  </a:moveTo>
                  <a:lnTo>
                    <a:pt x="392" y="106"/>
                  </a:lnTo>
                  <a:lnTo>
                    <a:pt x="396" y="105"/>
                  </a:lnTo>
                  <a:lnTo>
                    <a:pt x="399" y="105"/>
                  </a:lnTo>
                  <a:lnTo>
                    <a:pt x="403" y="104"/>
                  </a:lnTo>
                  <a:lnTo>
                    <a:pt x="403" y="101"/>
                  </a:lnTo>
                  <a:lnTo>
                    <a:pt x="403" y="100"/>
                  </a:lnTo>
                  <a:lnTo>
                    <a:pt x="403" y="97"/>
                  </a:lnTo>
                  <a:lnTo>
                    <a:pt x="403" y="94"/>
                  </a:lnTo>
                  <a:lnTo>
                    <a:pt x="403" y="93"/>
                  </a:lnTo>
                  <a:lnTo>
                    <a:pt x="403" y="91"/>
                  </a:lnTo>
                  <a:lnTo>
                    <a:pt x="403" y="88"/>
                  </a:lnTo>
                  <a:lnTo>
                    <a:pt x="401" y="85"/>
                  </a:lnTo>
                  <a:lnTo>
                    <a:pt x="401" y="83"/>
                  </a:lnTo>
                  <a:lnTo>
                    <a:pt x="401" y="81"/>
                  </a:lnTo>
                  <a:lnTo>
                    <a:pt x="401" y="80"/>
                  </a:lnTo>
                  <a:lnTo>
                    <a:pt x="401" y="79"/>
                  </a:lnTo>
                  <a:lnTo>
                    <a:pt x="401" y="77"/>
                  </a:lnTo>
                  <a:lnTo>
                    <a:pt x="401" y="79"/>
                  </a:lnTo>
                  <a:lnTo>
                    <a:pt x="400" y="81"/>
                  </a:lnTo>
                  <a:lnTo>
                    <a:pt x="400" y="83"/>
                  </a:lnTo>
                  <a:lnTo>
                    <a:pt x="399" y="85"/>
                  </a:lnTo>
                  <a:lnTo>
                    <a:pt x="399" y="87"/>
                  </a:lnTo>
                  <a:lnTo>
                    <a:pt x="397" y="88"/>
                  </a:lnTo>
                  <a:lnTo>
                    <a:pt x="397" y="89"/>
                  </a:lnTo>
                  <a:lnTo>
                    <a:pt x="396" y="91"/>
                  </a:lnTo>
                  <a:lnTo>
                    <a:pt x="395" y="94"/>
                  </a:lnTo>
                  <a:lnTo>
                    <a:pt x="392" y="98"/>
                  </a:lnTo>
                  <a:lnTo>
                    <a:pt x="391" y="102"/>
                  </a:lnTo>
                  <a:lnTo>
                    <a:pt x="388" y="106"/>
                  </a:lnTo>
                  <a:close/>
                  <a:moveTo>
                    <a:pt x="329" y="151"/>
                  </a:moveTo>
                  <a:lnTo>
                    <a:pt x="333" y="144"/>
                  </a:lnTo>
                  <a:lnTo>
                    <a:pt x="336" y="138"/>
                  </a:lnTo>
                  <a:lnTo>
                    <a:pt x="340" y="132"/>
                  </a:lnTo>
                  <a:lnTo>
                    <a:pt x="344" y="126"/>
                  </a:lnTo>
                  <a:lnTo>
                    <a:pt x="346" y="119"/>
                  </a:lnTo>
                  <a:lnTo>
                    <a:pt x="350" y="114"/>
                  </a:lnTo>
                  <a:lnTo>
                    <a:pt x="354" y="108"/>
                  </a:lnTo>
                  <a:lnTo>
                    <a:pt x="358" y="101"/>
                  </a:lnTo>
                  <a:lnTo>
                    <a:pt x="362" y="94"/>
                  </a:lnTo>
                  <a:lnTo>
                    <a:pt x="365" y="89"/>
                  </a:lnTo>
                  <a:lnTo>
                    <a:pt x="369" y="83"/>
                  </a:lnTo>
                  <a:lnTo>
                    <a:pt x="373" y="76"/>
                  </a:lnTo>
                  <a:lnTo>
                    <a:pt x="375" y="71"/>
                  </a:lnTo>
                  <a:lnTo>
                    <a:pt x="379" y="64"/>
                  </a:lnTo>
                  <a:lnTo>
                    <a:pt x="382" y="59"/>
                  </a:lnTo>
                  <a:lnTo>
                    <a:pt x="386" y="53"/>
                  </a:lnTo>
                  <a:lnTo>
                    <a:pt x="391" y="51"/>
                  </a:lnTo>
                  <a:lnTo>
                    <a:pt x="396" y="50"/>
                  </a:lnTo>
                  <a:lnTo>
                    <a:pt x="401" y="50"/>
                  </a:lnTo>
                  <a:lnTo>
                    <a:pt x="408" y="49"/>
                  </a:lnTo>
                  <a:lnTo>
                    <a:pt x="413" y="47"/>
                  </a:lnTo>
                  <a:lnTo>
                    <a:pt x="418" y="46"/>
                  </a:lnTo>
                  <a:lnTo>
                    <a:pt x="424" y="46"/>
                  </a:lnTo>
                  <a:lnTo>
                    <a:pt x="429" y="45"/>
                  </a:lnTo>
                  <a:lnTo>
                    <a:pt x="430" y="50"/>
                  </a:lnTo>
                  <a:lnTo>
                    <a:pt x="431" y="55"/>
                  </a:lnTo>
                  <a:lnTo>
                    <a:pt x="431" y="60"/>
                  </a:lnTo>
                  <a:lnTo>
                    <a:pt x="433" y="64"/>
                  </a:lnTo>
                  <a:lnTo>
                    <a:pt x="434" y="70"/>
                  </a:lnTo>
                  <a:lnTo>
                    <a:pt x="435" y="75"/>
                  </a:lnTo>
                  <a:lnTo>
                    <a:pt x="435" y="80"/>
                  </a:lnTo>
                  <a:lnTo>
                    <a:pt x="437" y="85"/>
                  </a:lnTo>
                  <a:lnTo>
                    <a:pt x="437" y="91"/>
                  </a:lnTo>
                  <a:lnTo>
                    <a:pt x="438" y="96"/>
                  </a:lnTo>
                  <a:lnTo>
                    <a:pt x="438" y="101"/>
                  </a:lnTo>
                  <a:lnTo>
                    <a:pt x="439" y="106"/>
                  </a:lnTo>
                  <a:lnTo>
                    <a:pt x="441" y="112"/>
                  </a:lnTo>
                  <a:lnTo>
                    <a:pt x="442" y="117"/>
                  </a:lnTo>
                  <a:lnTo>
                    <a:pt x="442" y="122"/>
                  </a:lnTo>
                  <a:lnTo>
                    <a:pt x="443" y="127"/>
                  </a:lnTo>
                  <a:lnTo>
                    <a:pt x="434" y="129"/>
                  </a:lnTo>
                  <a:lnTo>
                    <a:pt x="424" y="131"/>
                  </a:lnTo>
                  <a:lnTo>
                    <a:pt x="414" y="132"/>
                  </a:lnTo>
                  <a:lnTo>
                    <a:pt x="405" y="135"/>
                  </a:lnTo>
                  <a:lnTo>
                    <a:pt x="404" y="132"/>
                  </a:lnTo>
                  <a:lnTo>
                    <a:pt x="404" y="130"/>
                  </a:lnTo>
                  <a:lnTo>
                    <a:pt x="404" y="127"/>
                  </a:lnTo>
                  <a:lnTo>
                    <a:pt x="404" y="125"/>
                  </a:lnTo>
                  <a:lnTo>
                    <a:pt x="397" y="126"/>
                  </a:lnTo>
                  <a:lnTo>
                    <a:pt x="391" y="126"/>
                  </a:lnTo>
                  <a:lnTo>
                    <a:pt x="384" y="127"/>
                  </a:lnTo>
                  <a:lnTo>
                    <a:pt x="378" y="129"/>
                  </a:lnTo>
                  <a:lnTo>
                    <a:pt x="376" y="132"/>
                  </a:lnTo>
                  <a:lnTo>
                    <a:pt x="375" y="135"/>
                  </a:lnTo>
                  <a:lnTo>
                    <a:pt x="374" y="139"/>
                  </a:lnTo>
                  <a:lnTo>
                    <a:pt x="373" y="142"/>
                  </a:lnTo>
                  <a:lnTo>
                    <a:pt x="367" y="143"/>
                  </a:lnTo>
                  <a:lnTo>
                    <a:pt x="362" y="144"/>
                  </a:lnTo>
                  <a:lnTo>
                    <a:pt x="357" y="146"/>
                  </a:lnTo>
                  <a:lnTo>
                    <a:pt x="352" y="146"/>
                  </a:lnTo>
                  <a:lnTo>
                    <a:pt x="345" y="147"/>
                  </a:lnTo>
                  <a:lnTo>
                    <a:pt x="340" y="148"/>
                  </a:lnTo>
                  <a:lnTo>
                    <a:pt x="335" y="150"/>
                  </a:lnTo>
                  <a:lnTo>
                    <a:pt x="329" y="151"/>
                  </a:lnTo>
                  <a:close/>
                  <a:moveTo>
                    <a:pt x="547" y="81"/>
                  </a:moveTo>
                  <a:lnTo>
                    <a:pt x="547" y="81"/>
                  </a:lnTo>
                  <a:lnTo>
                    <a:pt x="553" y="80"/>
                  </a:lnTo>
                  <a:lnTo>
                    <a:pt x="560" y="77"/>
                  </a:lnTo>
                  <a:lnTo>
                    <a:pt x="564" y="76"/>
                  </a:lnTo>
                  <a:lnTo>
                    <a:pt x="568" y="74"/>
                  </a:lnTo>
                  <a:lnTo>
                    <a:pt x="572" y="71"/>
                  </a:lnTo>
                  <a:lnTo>
                    <a:pt x="574" y="67"/>
                  </a:lnTo>
                  <a:lnTo>
                    <a:pt x="576" y="63"/>
                  </a:lnTo>
                  <a:lnTo>
                    <a:pt x="576" y="58"/>
                  </a:lnTo>
                  <a:lnTo>
                    <a:pt x="576" y="55"/>
                  </a:lnTo>
                  <a:lnTo>
                    <a:pt x="574" y="53"/>
                  </a:lnTo>
                  <a:lnTo>
                    <a:pt x="573" y="50"/>
                  </a:lnTo>
                  <a:lnTo>
                    <a:pt x="570" y="49"/>
                  </a:lnTo>
                  <a:lnTo>
                    <a:pt x="568" y="47"/>
                  </a:lnTo>
                  <a:lnTo>
                    <a:pt x="564" y="47"/>
                  </a:lnTo>
                  <a:lnTo>
                    <a:pt x="560" y="47"/>
                  </a:lnTo>
                  <a:lnTo>
                    <a:pt x="556" y="47"/>
                  </a:lnTo>
                  <a:lnTo>
                    <a:pt x="555" y="47"/>
                  </a:lnTo>
                  <a:lnTo>
                    <a:pt x="553" y="51"/>
                  </a:lnTo>
                  <a:lnTo>
                    <a:pt x="553" y="55"/>
                  </a:lnTo>
                  <a:lnTo>
                    <a:pt x="552" y="60"/>
                  </a:lnTo>
                  <a:lnTo>
                    <a:pt x="551" y="64"/>
                  </a:lnTo>
                  <a:lnTo>
                    <a:pt x="549" y="68"/>
                  </a:lnTo>
                  <a:lnTo>
                    <a:pt x="549" y="72"/>
                  </a:lnTo>
                  <a:lnTo>
                    <a:pt x="548" y="77"/>
                  </a:lnTo>
                  <a:lnTo>
                    <a:pt x="547" y="81"/>
                  </a:lnTo>
                  <a:close/>
                  <a:moveTo>
                    <a:pt x="501" y="115"/>
                  </a:moveTo>
                  <a:lnTo>
                    <a:pt x="502" y="110"/>
                  </a:lnTo>
                  <a:lnTo>
                    <a:pt x="504" y="105"/>
                  </a:lnTo>
                  <a:lnTo>
                    <a:pt x="505" y="98"/>
                  </a:lnTo>
                  <a:lnTo>
                    <a:pt x="506" y="93"/>
                  </a:lnTo>
                  <a:lnTo>
                    <a:pt x="507" y="88"/>
                  </a:lnTo>
                  <a:lnTo>
                    <a:pt x="509" y="81"/>
                  </a:lnTo>
                  <a:lnTo>
                    <a:pt x="510" y="76"/>
                  </a:lnTo>
                  <a:lnTo>
                    <a:pt x="511" y="71"/>
                  </a:lnTo>
                  <a:lnTo>
                    <a:pt x="513" y="66"/>
                  </a:lnTo>
                  <a:lnTo>
                    <a:pt x="514" y="60"/>
                  </a:lnTo>
                  <a:lnTo>
                    <a:pt x="515" y="55"/>
                  </a:lnTo>
                  <a:lnTo>
                    <a:pt x="517" y="49"/>
                  </a:lnTo>
                  <a:lnTo>
                    <a:pt x="517" y="43"/>
                  </a:lnTo>
                  <a:lnTo>
                    <a:pt x="518" y="38"/>
                  </a:lnTo>
                  <a:lnTo>
                    <a:pt x="519" y="33"/>
                  </a:lnTo>
                  <a:lnTo>
                    <a:pt x="521" y="28"/>
                  </a:lnTo>
                  <a:lnTo>
                    <a:pt x="528" y="26"/>
                  </a:lnTo>
                  <a:lnTo>
                    <a:pt x="536" y="25"/>
                  </a:lnTo>
                  <a:lnTo>
                    <a:pt x="544" y="24"/>
                  </a:lnTo>
                  <a:lnTo>
                    <a:pt x="551" y="22"/>
                  </a:lnTo>
                  <a:lnTo>
                    <a:pt x="557" y="21"/>
                  </a:lnTo>
                  <a:lnTo>
                    <a:pt x="564" y="21"/>
                  </a:lnTo>
                  <a:lnTo>
                    <a:pt x="569" y="20"/>
                  </a:lnTo>
                  <a:lnTo>
                    <a:pt x="574" y="20"/>
                  </a:lnTo>
                  <a:lnTo>
                    <a:pt x="578" y="20"/>
                  </a:lnTo>
                  <a:lnTo>
                    <a:pt x="582" y="20"/>
                  </a:lnTo>
                  <a:lnTo>
                    <a:pt x="586" y="20"/>
                  </a:lnTo>
                  <a:lnTo>
                    <a:pt x="589" y="21"/>
                  </a:lnTo>
                  <a:lnTo>
                    <a:pt x="595" y="22"/>
                  </a:lnTo>
                  <a:lnTo>
                    <a:pt x="601" y="25"/>
                  </a:lnTo>
                  <a:lnTo>
                    <a:pt x="604" y="29"/>
                  </a:lnTo>
                  <a:lnTo>
                    <a:pt x="608" y="32"/>
                  </a:lnTo>
                  <a:lnTo>
                    <a:pt x="611" y="36"/>
                  </a:lnTo>
                  <a:lnTo>
                    <a:pt x="614" y="41"/>
                  </a:lnTo>
                  <a:lnTo>
                    <a:pt x="615" y="46"/>
                  </a:lnTo>
                  <a:lnTo>
                    <a:pt x="616" y="51"/>
                  </a:lnTo>
                  <a:lnTo>
                    <a:pt x="616" y="56"/>
                  </a:lnTo>
                  <a:lnTo>
                    <a:pt x="614" y="62"/>
                  </a:lnTo>
                  <a:lnTo>
                    <a:pt x="612" y="67"/>
                  </a:lnTo>
                  <a:lnTo>
                    <a:pt x="610" y="71"/>
                  </a:lnTo>
                  <a:lnTo>
                    <a:pt x="606" y="76"/>
                  </a:lnTo>
                  <a:lnTo>
                    <a:pt x="602" y="80"/>
                  </a:lnTo>
                  <a:lnTo>
                    <a:pt x="598" y="85"/>
                  </a:lnTo>
                  <a:lnTo>
                    <a:pt x="593" y="89"/>
                  </a:lnTo>
                  <a:lnTo>
                    <a:pt x="587" y="92"/>
                  </a:lnTo>
                  <a:lnTo>
                    <a:pt x="582" y="96"/>
                  </a:lnTo>
                  <a:lnTo>
                    <a:pt x="576" y="98"/>
                  </a:lnTo>
                  <a:lnTo>
                    <a:pt x="569" y="101"/>
                  </a:lnTo>
                  <a:lnTo>
                    <a:pt x="561" y="102"/>
                  </a:lnTo>
                  <a:lnTo>
                    <a:pt x="553" y="105"/>
                  </a:lnTo>
                  <a:lnTo>
                    <a:pt x="545" y="106"/>
                  </a:lnTo>
                  <a:lnTo>
                    <a:pt x="536" y="109"/>
                  </a:lnTo>
                  <a:lnTo>
                    <a:pt x="527" y="110"/>
                  </a:lnTo>
                  <a:lnTo>
                    <a:pt x="519" y="112"/>
                  </a:lnTo>
                  <a:lnTo>
                    <a:pt x="510" y="114"/>
                  </a:lnTo>
                  <a:lnTo>
                    <a:pt x="501" y="115"/>
                  </a:lnTo>
                  <a:close/>
                  <a:moveTo>
                    <a:pt x="620" y="96"/>
                  </a:moveTo>
                  <a:lnTo>
                    <a:pt x="621" y="91"/>
                  </a:lnTo>
                  <a:lnTo>
                    <a:pt x="623" y="85"/>
                  </a:lnTo>
                  <a:lnTo>
                    <a:pt x="624" y="80"/>
                  </a:lnTo>
                  <a:lnTo>
                    <a:pt x="625" y="75"/>
                  </a:lnTo>
                  <a:lnTo>
                    <a:pt x="625" y="70"/>
                  </a:lnTo>
                  <a:lnTo>
                    <a:pt x="627" y="64"/>
                  </a:lnTo>
                  <a:lnTo>
                    <a:pt x="628" y="59"/>
                  </a:lnTo>
                  <a:lnTo>
                    <a:pt x="629" y="54"/>
                  </a:lnTo>
                  <a:lnTo>
                    <a:pt x="631" y="49"/>
                  </a:lnTo>
                  <a:lnTo>
                    <a:pt x="632" y="43"/>
                  </a:lnTo>
                  <a:lnTo>
                    <a:pt x="633" y="38"/>
                  </a:lnTo>
                  <a:lnTo>
                    <a:pt x="635" y="32"/>
                  </a:lnTo>
                  <a:lnTo>
                    <a:pt x="636" y="26"/>
                  </a:lnTo>
                  <a:lnTo>
                    <a:pt x="637" y="21"/>
                  </a:lnTo>
                  <a:lnTo>
                    <a:pt x="639" y="16"/>
                  </a:lnTo>
                  <a:lnTo>
                    <a:pt x="640" y="11"/>
                  </a:lnTo>
                  <a:lnTo>
                    <a:pt x="649" y="11"/>
                  </a:lnTo>
                  <a:lnTo>
                    <a:pt x="658" y="9"/>
                  </a:lnTo>
                  <a:lnTo>
                    <a:pt x="667" y="9"/>
                  </a:lnTo>
                  <a:lnTo>
                    <a:pt x="678" y="8"/>
                  </a:lnTo>
                  <a:lnTo>
                    <a:pt x="687" y="8"/>
                  </a:lnTo>
                  <a:lnTo>
                    <a:pt x="696" y="8"/>
                  </a:lnTo>
                  <a:lnTo>
                    <a:pt x="705" y="7"/>
                  </a:lnTo>
                  <a:lnTo>
                    <a:pt x="715" y="7"/>
                  </a:lnTo>
                  <a:lnTo>
                    <a:pt x="713" y="12"/>
                  </a:lnTo>
                  <a:lnTo>
                    <a:pt x="712" y="19"/>
                  </a:lnTo>
                  <a:lnTo>
                    <a:pt x="711" y="24"/>
                  </a:lnTo>
                  <a:lnTo>
                    <a:pt x="709" y="29"/>
                  </a:lnTo>
                  <a:lnTo>
                    <a:pt x="700" y="30"/>
                  </a:lnTo>
                  <a:lnTo>
                    <a:pt x="692" y="30"/>
                  </a:lnTo>
                  <a:lnTo>
                    <a:pt x="683" y="30"/>
                  </a:lnTo>
                  <a:lnTo>
                    <a:pt x="674" y="32"/>
                  </a:lnTo>
                  <a:lnTo>
                    <a:pt x="673" y="33"/>
                  </a:lnTo>
                  <a:lnTo>
                    <a:pt x="673" y="36"/>
                  </a:lnTo>
                  <a:lnTo>
                    <a:pt x="673" y="37"/>
                  </a:lnTo>
                  <a:lnTo>
                    <a:pt x="673" y="39"/>
                  </a:lnTo>
                  <a:lnTo>
                    <a:pt x="680" y="38"/>
                  </a:lnTo>
                  <a:lnTo>
                    <a:pt x="688" y="38"/>
                  </a:lnTo>
                  <a:lnTo>
                    <a:pt x="696" y="38"/>
                  </a:lnTo>
                  <a:lnTo>
                    <a:pt x="705" y="38"/>
                  </a:lnTo>
                  <a:lnTo>
                    <a:pt x="704" y="43"/>
                  </a:lnTo>
                  <a:lnTo>
                    <a:pt x="703" y="49"/>
                  </a:lnTo>
                  <a:lnTo>
                    <a:pt x="701" y="54"/>
                  </a:lnTo>
                  <a:lnTo>
                    <a:pt x="700" y="59"/>
                  </a:lnTo>
                  <a:lnTo>
                    <a:pt x="691" y="59"/>
                  </a:lnTo>
                  <a:lnTo>
                    <a:pt x="683" y="59"/>
                  </a:lnTo>
                  <a:lnTo>
                    <a:pt x="675" y="59"/>
                  </a:lnTo>
                  <a:lnTo>
                    <a:pt x="667" y="60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5" y="67"/>
                  </a:lnTo>
                  <a:lnTo>
                    <a:pt x="665" y="70"/>
                  </a:lnTo>
                  <a:lnTo>
                    <a:pt x="674" y="68"/>
                  </a:lnTo>
                  <a:lnTo>
                    <a:pt x="684" y="68"/>
                  </a:lnTo>
                  <a:lnTo>
                    <a:pt x="694" y="68"/>
                  </a:lnTo>
                  <a:lnTo>
                    <a:pt x="703" y="67"/>
                  </a:lnTo>
                  <a:lnTo>
                    <a:pt x="701" y="72"/>
                  </a:lnTo>
                  <a:lnTo>
                    <a:pt x="700" y="79"/>
                  </a:lnTo>
                  <a:lnTo>
                    <a:pt x="699" y="84"/>
                  </a:lnTo>
                  <a:lnTo>
                    <a:pt x="697" y="89"/>
                  </a:lnTo>
                  <a:lnTo>
                    <a:pt x="688" y="91"/>
                  </a:lnTo>
                  <a:lnTo>
                    <a:pt x="679" y="91"/>
                  </a:lnTo>
                  <a:lnTo>
                    <a:pt x="669" y="92"/>
                  </a:lnTo>
                  <a:lnTo>
                    <a:pt x="659" y="92"/>
                  </a:lnTo>
                  <a:lnTo>
                    <a:pt x="649" y="93"/>
                  </a:lnTo>
                  <a:lnTo>
                    <a:pt x="640" y="94"/>
                  </a:lnTo>
                  <a:lnTo>
                    <a:pt x="629" y="94"/>
                  </a:lnTo>
                  <a:lnTo>
                    <a:pt x="620" y="96"/>
                  </a:lnTo>
                  <a:close/>
                  <a:moveTo>
                    <a:pt x="759" y="77"/>
                  </a:moveTo>
                  <a:lnTo>
                    <a:pt x="764" y="72"/>
                  </a:lnTo>
                  <a:lnTo>
                    <a:pt x="770" y="67"/>
                  </a:lnTo>
                  <a:lnTo>
                    <a:pt x="775" y="62"/>
                  </a:lnTo>
                  <a:lnTo>
                    <a:pt x="780" y="56"/>
                  </a:lnTo>
                  <a:lnTo>
                    <a:pt x="783" y="59"/>
                  </a:lnTo>
                  <a:lnTo>
                    <a:pt x="787" y="62"/>
                  </a:lnTo>
                  <a:lnTo>
                    <a:pt x="790" y="64"/>
                  </a:lnTo>
                  <a:lnTo>
                    <a:pt x="793" y="66"/>
                  </a:lnTo>
                  <a:lnTo>
                    <a:pt x="797" y="67"/>
                  </a:lnTo>
                  <a:lnTo>
                    <a:pt x="801" y="70"/>
                  </a:lnTo>
                  <a:lnTo>
                    <a:pt x="804" y="71"/>
                  </a:lnTo>
                  <a:lnTo>
                    <a:pt x="808" y="71"/>
                  </a:lnTo>
                  <a:lnTo>
                    <a:pt x="809" y="71"/>
                  </a:lnTo>
                  <a:lnTo>
                    <a:pt x="810" y="71"/>
                  </a:lnTo>
                  <a:lnTo>
                    <a:pt x="811" y="71"/>
                  </a:lnTo>
                  <a:lnTo>
                    <a:pt x="813" y="71"/>
                  </a:lnTo>
                  <a:lnTo>
                    <a:pt x="814" y="70"/>
                  </a:lnTo>
                  <a:lnTo>
                    <a:pt x="815" y="70"/>
                  </a:lnTo>
                  <a:lnTo>
                    <a:pt x="815" y="68"/>
                  </a:lnTo>
                  <a:lnTo>
                    <a:pt x="814" y="67"/>
                  </a:lnTo>
                  <a:lnTo>
                    <a:pt x="813" y="66"/>
                  </a:lnTo>
                  <a:lnTo>
                    <a:pt x="810" y="64"/>
                  </a:lnTo>
                  <a:lnTo>
                    <a:pt x="806" y="63"/>
                  </a:lnTo>
                  <a:lnTo>
                    <a:pt x="805" y="62"/>
                  </a:lnTo>
                  <a:lnTo>
                    <a:pt x="804" y="62"/>
                  </a:lnTo>
                  <a:lnTo>
                    <a:pt x="797" y="59"/>
                  </a:lnTo>
                  <a:lnTo>
                    <a:pt x="792" y="55"/>
                  </a:lnTo>
                  <a:lnTo>
                    <a:pt x="788" y="53"/>
                  </a:lnTo>
                  <a:lnTo>
                    <a:pt x="784" y="50"/>
                  </a:lnTo>
                  <a:lnTo>
                    <a:pt x="781" y="47"/>
                  </a:lnTo>
                  <a:lnTo>
                    <a:pt x="779" y="43"/>
                  </a:lnTo>
                  <a:lnTo>
                    <a:pt x="777" y="39"/>
                  </a:lnTo>
                  <a:lnTo>
                    <a:pt x="777" y="36"/>
                  </a:lnTo>
                  <a:lnTo>
                    <a:pt x="779" y="30"/>
                  </a:lnTo>
                  <a:lnTo>
                    <a:pt x="780" y="24"/>
                  </a:lnTo>
                  <a:lnTo>
                    <a:pt x="784" y="20"/>
                  </a:lnTo>
                  <a:lnTo>
                    <a:pt x="789" y="16"/>
                  </a:lnTo>
                  <a:lnTo>
                    <a:pt x="796" y="13"/>
                  </a:lnTo>
                  <a:lnTo>
                    <a:pt x="804" y="11"/>
                  </a:lnTo>
                  <a:lnTo>
                    <a:pt x="813" y="11"/>
                  </a:lnTo>
                  <a:lnTo>
                    <a:pt x="822" y="11"/>
                  </a:lnTo>
                  <a:lnTo>
                    <a:pt x="827" y="11"/>
                  </a:lnTo>
                  <a:lnTo>
                    <a:pt x="832" y="12"/>
                  </a:lnTo>
                  <a:lnTo>
                    <a:pt x="839" y="13"/>
                  </a:lnTo>
                  <a:lnTo>
                    <a:pt x="843" y="15"/>
                  </a:lnTo>
                  <a:lnTo>
                    <a:pt x="848" y="17"/>
                  </a:lnTo>
                  <a:lnTo>
                    <a:pt x="852" y="20"/>
                  </a:lnTo>
                  <a:lnTo>
                    <a:pt x="857" y="22"/>
                  </a:lnTo>
                  <a:lnTo>
                    <a:pt x="861" y="25"/>
                  </a:lnTo>
                  <a:lnTo>
                    <a:pt x="857" y="29"/>
                  </a:lnTo>
                  <a:lnTo>
                    <a:pt x="855" y="34"/>
                  </a:lnTo>
                  <a:lnTo>
                    <a:pt x="851" y="38"/>
                  </a:lnTo>
                  <a:lnTo>
                    <a:pt x="847" y="43"/>
                  </a:lnTo>
                  <a:lnTo>
                    <a:pt x="843" y="41"/>
                  </a:lnTo>
                  <a:lnTo>
                    <a:pt x="840" y="38"/>
                  </a:lnTo>
                  <a:lnTo>
                    <a:pt x="838" y="37"/>
                  </a:lnTo>
                  <a:lnTo>
                    <a:pt x="835" y="36"/>
                  </a:lnTo>
                  <a:lnTo>
                    <a:pt x="832" y="34"/>
                  </a:lnTo>
                  <a:lnTo>
                    <a:pt x="830" y="33"/>
                  </a:lnTo>
                  <a:lnTo>
                    <a:pt x="827" y="32"/>
                  </a:lnTo>
                  <a:lnTo>
                    <a:pt x="825" y="32"/>
                  </a:lnTo>
                  <a:lnTo>
                    <a:pt x="823" y="32"/>
                  </a:lnTo>
                  <a:lnTo>
                    <a:pt x="822" y="32"/>
                  </a:lnTo>
                  <a:lnTo>
                    <a:pt x="821" y="32"/>
                  </a:lnTo>
                  <a:lnTo>
                    <a:pt x="821" y="33"/>
                  </a:lnTo>
                  <a:lnTo>
                    <a:pt x="819" y="33"/>
                  </a:lnTo>
                  <a:lnTo>
                    <a:pt x="819" y="34"/>
                  </a:lnTo>
                  <a:lnTo>
                    <a:pt x="818" y="34"/>
                  </a:lnTo>
                  <a:lnTo>
                    <a:pt x="818" y="36"/>
                  </a:lnTo>
                  <a:lnTo>
                    <a:pt x="819" y="37"/>
                  </a:lnTo>
                  <a:lnTo>
                    <a:pt x="821" y="38"/>
                  </a:lnTo>
                  <a:lnTo>
                    <a:pt x="825" y="41"/>
                  </a:lnTo>
                  <a:lnTo>
                    <a:pt x="828" y="42"/>
                  </a:lnTo>
                  <a:lnTo>
                    <a:pt x="830" y="42"/>
                  </a:lnTo>
                  <a:lnTo>
                    <a:pt x="831" y="42"/>
                  </a:lnTo>
                  <a:lnTo>
                    <a:pt x="831" y="43"/>
                  </a:lnTo>
                  <a:lnTo>
                    <a:pt x="832" y="43"/>
                  </a:lnTo>
                  <a:lnTo>
                    <a:pt x="838" y="46"/>
                  </a:lnTo>
                  <a:lnTo>
                    <a:pt x="843" y="49"/>
                  </a:lnTo>
                  <a:lnTo>
                    <a:pt x="847" y="53"/>
                  </a:lnTo>
                  <a:lnTo>
                    <a:pt x="849" y="55"/>
                  </a:lnTo>
                  <a:lnTo>
                    <a:pt x="852" y="58"/>
                  </a:lnTo>
                  <a:lnTo>
                    <a:pt x="855" y="62"/>
                  </a:lnTo>
                  <a:lnTo>
                    <a:pt x="856" y="66"/>
                  </a:lnTo>
                  <a:lnTo>
                    <a:pt x="856" y="70"/>
                  </a:lnTo>
                  <a:lnTo>
                    <a:pt x="855" y="76"/>
                  </a:lnTo>
                  <a:lnTo>
                    <a:pt x="852" y="81"/>
                  </a:lnTo>
                  <a:lnTo>
                    <a:pt x="848" y="85"/>
                  </a:lnTo>
                  <a:lnTo>
                    <a:pt x="842" y="89"/>
                  </a:lnTo>
                  <a:lnTo>
                    <a:pt x="835" y="92"/>
                  </a:lnTo>
                  <a:lnTo>
                    <a:pt x="827" y="93"/>
                  </a:lnTo>
                  <a:lnTo>
                    <a:pt x="818" y="94"/>
                  </a:lnTo>
                  <a:lnTo>
                    <a:pt x="809" y="94"/>
                  </a:lnTo>
                  <a:lnTo>
                    <a:pt x="802" y="94"/>
                  </a:lnTo>
                  <a:lnTo>
                    <a:pt x="796" y="93"/>
                  </a:lnTo>
                  <a:lnTo>
                    <a:pt x="789" y="91"/>
                  </a:lnTo>
                  <a:lnTo>
                    <a:pt x="783" y="89"/>
                  </a:lnTo>
                  <a:lnTo>
                    <a:pt x="777" y="87"/>
                  </a:lnTo>
                  <a:lnTo>
                    <a:pt x="771" y="84"/>
                  </a:lnTo>
                  <a:lnTo>
                    <a:pt x="766" y="80"/>
                  </a:lnTo>
                  <a:lnTo>
                    <a:pt x="760" y="77"/>
                  </a:lnTo>
                  <a:lnTo>
                    <a:pt x="759" y="77"/>
                  </a:lnTo>
                  <a:close/>
                  <a:moveTo>
                    <a:pt x="906" y="74"/>
                  </a:moveTo>
                  <a:lnTo>
                    <a:pt x="908" y="75"/>
                  </a:lnTo>
                  <a:lnTo>
                    <a:pt x="912" y="75"/>
                  </a:lnTo>
                  <a:lnTo>
                    <a:pt x="916" y="75"/>
                  </a:lnTo>
                  <a:lnTo>
                    <a:pt x="920" y="76"/>
                  </a:lnTo>
                  <a:lnTo>
                    <a:pt x="919" y="74"/>
                  </a:lnTo>
                  <a:lnTo>
                    <a:pt x="919" y="72"/>
                  </a:lnTo>
                  <a:lnTo>
                    <a:pt x="919" y="70"/>
                  </a:lnTo>
                  <a:lnTo>
                    <a:pt x="919" y="67"/>
                  </a:lnTo>
                  <a:lnTo>
                    <a:pt x="919" y="66"/>
                  </a:lnTo>
                  <a:lnTo>
                    <a:pt x="919" y="63"/>
                  </a:lnTo>
                  <a:lnTo>
                    <a:pt x="919" y="60"/>
                  </a:lnTo>
                  <a:lnTo>
                    <a:pt x="919" y="59"/>
                  </a:lnTo>
                  <a:lnTo>
                    <a:pt x="919" y="56"/>
                  </a:lnTo>
                  <a:lnTo>
                    <a:pt x="919" y="55"/>
                  </a:lnTo>
                  <a:lnTo>
                    <a:pt x="919" y="54"/>
                  </a:lnTo>
                  <a:lnTo>
                    <a:pt x="919" y="53"/>
                  </a:lnTo>
                  <a:lnTo>
                    <a:pt x="919" y="51"/>
                  </a:lnTo>
                  <a:lnTo>
                    <a:pt x="918" y="53"/>
                  </a:lnTo>
                  <a:lnTo>
                    <a:pt x="918" y="54"/>
                  </a:lnTo>
                  <a:lnTo>
                    <a:pt x="916" y="55"/>
                  </a:lnTo>
                  <a:lnTo>
                    <a:pt x="916" y="56"/>
                  </a:lnTo>
                  <a:lnTo>
                    <a:pt x="915" y="58"/>
                  </a:lnTo>
                  <a:lnTo>
                    <a:pt x="915" y="59"/>
                  </a:lnTo>
                  <a:lnTo>
                    <a:pt x="914" y="60"/>
                  </a:lnTo>
                  <a:lnTo>
                    <a:pt x="914" y="62"/>
                  </a:lnTo>
                  <a:lnTo>
                    <a:pt x="912" y="64"/>
                  </a:lnTo>
                  <a:lnTo>
                    <a:pt x="910" y="67"/>
                  </a:lnTo>
                  <a:lnTo>
                    <a:pt x="908" y="71"/>
                  </a:lnTo>
                  <a:lnTo>
                    <a:pt x="906" y="74"/>
                  </a:lnTo>
                  <a:close/>
                  <a:moveTo>
                    <a:pt x="847" y="96"/>
                  </a:moveTo>
                  <a:lnTo>
                    <a:pt x="853" y="87"/>
                  </a:lnTo>
                  <a:lnTo>
                    <a:pt x="861" y="77"/>
                  </a:lnTo>
                  <a:lnTo>
                    <a:pt x="868" y="68"/>
                  </a:lnTo>
                  <a:lnTo>
                    <a:pt x="874" y="59"/>
                  </a:lnTo>
                  <a:lnTo>
                    <a:pt x="881" y="50"/>
                  </a:lnTo>
                  <a:lnTo>
                    <a:pt x="889" y="41"/>
                  </a:lnTo>
                  <a:lnTo>
                    <a:pt x="895" y="32"/>
                  </a:lnTo>
                  <a:lnTo>
                    <a:pt x="903" y="22"/>
                  </a:lnTo>
                  <a:lnTo>
                    <a:pt x="908" y="22"/>
                  </a:lnTo>
                  <a:lnTo>
                    <a:pt x="914" y="24"/>
                  </a:lnTo>
                  <a:lnTo>
                    <a:pt x="919" y="24"/>
                  </a:lnTo>
                  <a:lnTo>
                    <a:pt x="925" y="25"/>
                  </a:lnTo>
                  <a:lnTo>
                    <a:pt x="931" y="26"/>
                  </a:lnTo>
                  <a:lnTo>
                    <a:pt x="936" y="28"/>
                  </a:lnTo>
                  <a:lnTo>
                    <a:pt x="941" y="28"/>
                  </a:lnTo>
                  <a:lnTo>
                    <a:pt x="946" y="29"/>
                  </a:lnTo>
                  <a:lnTo>
                    <a:pt x="948" y="34"/>
                  </a:lnTo>
                  <a:lnTo>
                    <a:pt x="948" y="39"/>
                  </a:lnTo>
                  <a:lnTo>
                    <a:pt x="949" y="45"/>
                  </a:lnTo>
                  <a:lnTo>
                    <a:pt x="950" y="50"/>
                  </a:lnTo>
                  <a:lnTo>
                    <a:pt x="952" y="55"/>
                  </a:lnTo>
                  <a:lnTo>
                    <a:pt x="952" y="60"/>
                  </a:lnTo>
                  <a:lnTo>
                    <a:pt x="953" y="66"/>
                  </a:lnTo>
                  <a:lnTo>
                    <a:pt x="953" y="71"/>
                  </a:lnTo>
                  <a:lnTo>
                    <a:pt x="954" y="76"/>
                  </a:lnTo>
                  <a:lnTo>
                    <a:pt x="956" y="81"/>
                  </a:lnTo>
                  <a:lnTo>
                    <a:pt x="956" y="87"/>
                  </a:lnTo>
                  <a:lnTo>
                    <a:pt x="957" y="92"/>
                  </a:lnTo>
                  <a:lnTo>
                    <a:pt x="958" y="97"/>
                  </a:lnTo>
                  <a:lnTo>
                    <a:pt x="960" y="102"/>
                  </a:lnTo>
                  <a:lnTo>
                    <a:pt x="960" y="108"/>
                  </a:lnTo>
                  <a:lnTo>
                    <a:pt x="961" y="113"/>
                  </a:lnTo>
                  <a:lnTo>
                    <a:pt x="956" y="113"/>
                  </a:lnTo>
                  <a:lnTo>
                    <a:pt x="952" y="112"/>
                  </a:lnTo>
                  <a:lnTo>
                    <a:pt x="946" y="112"/>
                  </a:lnTo>
                  <a:lnTo>
                    <a:pt x="941" y="110"/>
                  </a:lnTo>
                  <a:lnTo>
                    <a:pt x="936" y="109"/>
                  </a:lnTo>
                  <a:lnTo>
                    <a:pt x="932" y="108"/>
                  </a:lnTo>
                  <a:lnTo>
                    <a:pt x="927" y="108"/>
                  </a:lnTo>
                  <a:lnTo>
                    <a:pt x="922" y="106"/>
                  </a:lnTo>
                  <a:lnTo>
                    <a:pt x="922" y="104"/>
                  </a:lnTo>
                  <a:lnTo>
                    <a:pt x="922" y="101"/>
                  </a:lnTo>
                  <a:lnTo>
                    <a:pt x="922" y="98"/>
                  </a:lnTo>
                  <a:lnTo>
                    <a:pt x="922" y="96"/>
                  </a:lnTo>
                  <a:lnTo>
                    <a:pt x="915" y="94"/>
                  </a:lnTo>
                  <a:lnTo>
                    <a:pt x="908" y="93"/>
                  </a:lnTo>
                  <a:lnTo>
                    <a:pt x="902" y="93"/>
                  </a:lnTo>
                  <a:lnTo>
                    <a:pt x="895" y="92"/>
                  </a:lnTo>
                  <a:lnTo>
                    <a:pt x="894" y="94"/>
                  </a:lnTo>
                  <a:lnTo>
                    <a:pt x="893" y="96"/>
                  </a:lnTo>
                  <a:lnTo>
                    <a:pt x="890" y="98"/>
                  </a:lnTo>
                  <a:lnTo>
                    <a:pt x="889" y="101"/>
                  </a:lnTo>
                  <a:lnTo>
                    <a:pt x="884" y="101"/>
                  </a:lnTo>
                  <a:lnTo>
                    <a:pt x="878" y="100"/>
                  </a:lnTo>
                  <a:lnTo>
                    <a:pt x="873" y="100"/>
                  </a:lnTo>
                  <a:lnTo>
                    <a:pt x="868" y="98"/>
                  </a:lnTo>
                  <a:lnTo>
                    <a:pt x="863" y="98"/>
                  </a:lnTo>
                  <a:lnTo>
                    <a:pt x="857" y="97"/>
                  </a:lnTo>
                  <a:lnTo>
                    <a:pt x="852" y="97"/>
                  </a:lnTo>
                  <a:lnTo>
                    <a:pt x="847" y="96"/>
                  </a:lnTo>
                  <a:close/>
                  <a:moveTo>
                    <a:pt x="953" y="3"/>
                  </a:moveTo>
                  <a:lnTo>
                    <a:pt x="952" y="7"/>
                  </a:lnTo>
                  <a:lnTo>
                    <a:pt x="949" y="9"/>
                  </a:lnTo>
                  <a:lnTo>
                    <a:pt x="948" y="12"/>
                  </a:lnTo>
                  <a:lnTo>
                    <a:pt x="945" y="13"/>
                  </a:lnTo>
                  <a:lnTo>
                    <a:pt x="942" y="15"/>
                  </a:lnTo>
                  <a:lnTo>
                    <a:pt x="940" y="15"/>
                  </a:lnTo>
                  <a:lnTo>
                    <a:pt x="937" y="15"/>
                  </a:lnTo>
                  <a:lnTo>
                    <a:pt x="935" y="15"/>
                  </a:lnTo>
                  <a:lnTo>
                    <a:pt x="933" y="13"/>
                  </a:lnTo>
                  <a:lnTo>
                    <a:pt x="932" y="13"/>
                  </a:lnTo>
                  <a:lnTo>
                    <a:pt x="931" y="13"/>
                  </a:lnTo>
                  <a:lnTo>
                    <a:pt x="931" y="12"/>
                  </a:lnTo>
                  <a:lnTo>
                    <a:pt x="929" y="12"/>
                  </a:lnTo>
                  <a:lnTo>
                    <a:pt x="928" y="12"/>
                  </a:lnTo>
                  <a:lnTo>
                    <a:pt x="927" y="12"/>
                  </a:lnTo>
                  <a:lnTo>
                    <a:pt x="925" y="11"/>
                  </a:lnTo>
                  <a:lnTo>
                    <a:pt x="924" y="11"/>
                  </a:lnTo>
                  <a:lnTo>
                    <a:pt x="923" y="11"/>
                  </a:lnTo>
                  <a:lnTo>
                    <a:pt x="923" y="9"/>
                  </a:lnTo>
                  <a:lnTo>
                    <a:pt x="922" y="9"/>
                  </a:lnTo>
                  <a:lnTo>
                    <a:pt x="920" y="9"/>
                  </a:lnTo>
                  <a:lnTo>
                    <a:pt x="919" y="9"/>
                  </a:lnTo>
                  <a:lnTo>
                    <a:pt x="918" y="9"/>
                  </a:lnTo>
                  <a:lnTo>
                    <a:pt x="916" y="9"/>
                  </a:lnTo>
                  <a:lnTo>
                    <a:pt x="915" y="9"/>
                  </a:lnTo>
                  <a:lnTo>
                    <a:pt x="914" y="9"/>
                  </a:lnTo>
                  <a:lnTo>
                    <a:pt x="912" y="11"/>
                  </a:lnTo>
                  <a:lnTo>
                    <a:pt x="911" y="12"/>
                  </a:lnTo>
                  <a:lnTo>
                    <a:pt x="911" y="13"/>
                  </a:lnTo>
                  <a:lnTo>
                    <a:pt x="910" y="12"/>
                  </a:lnTo>
                  <a:lnTo>
                    <a:pt x="907" y="12"/>
                  </a:lnTo>
                  <a:lnTo>
                    <a:pt x="906" y="12"/>
                  </a:lnTo>
                  <a:lnTo>
                    <a:pt x="903" y="12"/>
                  </a:lnTo>
                  <a:lnTo>
                    <a:pt x="904" y="8"/>
                  </a:lnTo>
                  <a:lnTo>
                    <a:pt x="906" y="5"/>
                  </a:lnTo>
                  <a:lnTo>
                    <a:pt x="908" y="4"/>
                  </a:lnTo>
                  <a:lnTo>
                    <a:pt x="910" y="1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3" y="1"/>
                  </a:lnTo>
                  <a:lnTo>
                    <a:pt x="924" y="1"/>
                  </a:lnTo>
                  <a:lnTo>
                    <a:pt x="925" y="1"/>
                  </a:lnTo>
                  <a:lnTo>
                    <a:pt x="927" y="1"/>
                  </a:lnTo>
                  <a:lnTo>
                    <a:pt x="928" y="3"/>
                  </a:lnTo>
                  <a:lnTo>
                    <a:pt x="929" y="3"/>
                  </a:lnTo>
                  <a:lnTo>
                    <a:pt x="931" y="3"/>
                  </a:lnTo>
                  <a:lnTo>
                    <a:pt x="932" y="4"/>
                  </a:lnTo>
                  <a:lnTo>
                    <a:pt x="933" y="4"/>
                  </a:lnTo>
                  <a:lnTo>
                    <a:pt x="935" y="4"/>
                  </a:lnTo>
                  <a:lnTo>
                    <a:pt x="936" y="5"/>
                  </a:lnTo>
                  <a:lnTo>
                    <a:pt x="937" y="5"/>
                  </a:lnTo>
                  <a:lnTo>
                    <a:pt x="939" y="5"/>
                  </a:lnTo>
                  <a:lnTo>
                    <a:pt x="940" y="5"/>
                  </a:lnTo>
                  <a:lnTo>
                    <a:pt x="941" y="4"/>
                  </a:lnTo>
                  <a:lnTo>
                    <a:pt x="942" y="3"/>
                  </a:lnTo>
                  <a:lnTo>
                    <a:pt x="944" y="1"/>
                  </a:lnTo>
                  <a:lnTo>
                    <a:pt x="946" y="3"/>
                  </a:lnTo>
                  <a:lnTo>
                    <a:pt x="948" y="3"/>
                  </a:lnTo>
                  <a:lnTo>
                    <a:pt x="950" y="3"/>
                  </a:lnTo>
                  <a:lnTo>
                    <a:pt x="953" y="3"/>
                  </a:lnTo>
                  <a:close/>
                  <a:moveTo>
                    <a:pt x="1033" y="70"/>
                  </a:moveTo>
                  <a:lnTo>
                    <a:pt x="1028" y="70"/>
                  </a:lnTo>
                  <a:lnTo>
                    <a:pt x="1024" y="70"/>
                  </a:lnTo>
                  <a:lnTo>
                    <a:pt x="1020" y="71"/>
                  </a:lnTo>
                  <a:lnTo>
                    <a:pt x="1017" y="72"/>
                  </a:lnTo>
                  <a:lnTo>
                    <a:pt x="1016" y="75"/>
                  </a:lnTo>
                  <a:lnTo>
                    <a:pt x="1013" y="77"/>
                  </a:lnTo>
                  <a:lnTo>
                    <a:pt x="1012" y="80"/>
                  </a:lnTo>
                  <a:lnTo>
                    <a:pt x="1012" y="83"/>
                  </a:lnTo>
                  <a:lnTo>
                    <a:pt x="1012" y="87"/>
                  </a:lnTo>
                  <a:lnTo>
                    <a:pt x="1013" y="89"/>
                  </a:lnTo>
                  <a:lnTo>
                    <a:pt x="1015" y="92"/>
                  </a:lnTo>
                  <a:lnTo>
                    <a:pt x="1016" y="94"/>
                  </a:lnTo>
                  <a:lnTo>
                    <a:pt x="1018" y="96"/>
                  </a:lnTo>
                  <a:lnTo>
                    <a:pt x="1022" y="98"/>
                  </a:lnTo>
                  <a:lnTo>
                    <a:pt x="1026" y="100"/>
                  </a:lnTo>
                  <a:lnTo>
                    <a:pt x="1030" y="101"/>
                  </a:lnTo>
                  <a:lnTo>
                    <a:pt x="1034" y="101"/>
                  </a:lnTo>
                  <a:lnTo>
                    <a:pt x="1038" y="101"/>
                  </a:lnTo>
                  <a:lnTo>
                    <a:pt x="1042" y="100"/>
                  </a:lnTo>
                  <a:lnTo>
                    <a:pt x="1045" y="98"/>
                  </a:lnTo>
                  <a:lnTo>
                    <a:pt x="1047" y="96"/>
                  </a:lnTo>
                  <a:lnTo>
                    <a:pt x="1050" y="93"/>
                  </a:lnTo>
                  <a:lnTo>
                    <a:pt x="1051" y="91"/>
                  </a:lnTo>
                  <a:lnTo>
                    <a:pt x="1051" y="87"/>
                  </a:lnTo>
                  <a:lnTo>
                    <a:pt x="1051" y="84"/>
                  </a:lnTo>
                  <a:lnTo>
                    <a:pt x="1050" y="81"/>
                  </a:lnTo>
                  <a:lnTo>
                    <a:pt x="1047" y="79"/>
                  </a:lnTo>
                  <a:lnTo>
                    <a:pt x="1046" y="76"/>
                  </a:lnTo>
                  <a:lnTo>
                    <a:pt x="1043" y="75"/>
                  </a:lnTo>
                  <a:lnTo>
                    <a:pt x="1039" y="72"/>
                  </a:lnTo>
                  <a:lnTo>
                    <a:pt x="1037" y="71"/>
                  </a:lnTo>
                  <a:lnTo>
                    <a:pt x="1033" y="70"/>
                  </a:lnTo>
                  <a:close/>
                  <a:moveTo>
                    <a:pt x="1028" y="127"/>
                  </a:moveTo>
                  <a:lnTo>
                    <a:pt x="1022" y="126"/>
                  </a:lnTo>
                  <a:lnTo>
                    <a:pt x="1016" y="125"/>
                  </a:lnTo>
                  <a:lnTo>
                    <a:pt x="1011" y="122"/>
                  </a:lnTo>
                  <a:lnTo>
                    <a:pt x="1005" y="121"/>
                  </a:lnTo>
                  <a:lnTo>
                    <a:pt x="1000" y="118"/>
                  </a:lnTo>
                  <a:lnTo>
                    <a:pt x="996" y="115"/>
                  </a:lnTo>
                  <a:lnTo>
                    <a:pt x="992" y="114"/>
                  </a:lnTo>
                  <a:lnTo>
                    <a:pt x="988" y="112"/>
                  </a:lnTo>
                  <a:lnTo>
                    <a:pt x="986" y="108"/>
                  </a:lnTo>
                  <a:lnTo>
                    <a:pt x="982" y="104"/>
                  </a:lnTo>
                  <a:lnTo>
                    <a:pt x="979" y="100"/>
                  </a:lnTo>
                  <a:lnTo>
                    <a:pt x="977" y="96"/>
                  </a:lnTo>
                  <a:lnTo>
                    <a:pt x="975" y="92"/>
                  </a:lnTo>
                  <a:lnTo>
                    <a:pt x="974" y="88"/>
                  </a:lnTo>
                  <a:lnTo>
                    <a:pt x="973" y="84"/>
                  </a:lnTo>
                  <a:lnTo>
                    <a:pt x="973" y="79"/>
                  </a:lnTo>
                  <a:lnTo>
                    <a:pt x="973" y="75"/>
                  </a:lnTo>
                  <a:lnTo>
                    <a:pt x="974" y="71"/>
                  </a:lnTo>
                  <a:lnTo>
                    <a:pt x="975" y="67"/>
                  </a:lnTo>
                  <a:lnTo>
                    <a:pt x="977" y="63"/>
                  </a:lnTo>
                  <a:lnTo>
                    <a:pt x="978" y="60"/>
                  </a:lnTo>
                  <a:lnTo>
                    <a:pt x="980" y="56"/>
                  </a:lnTo>
                  <a:lnTo>
                    <a:pt x="984" y="53"/>
                  </a:lnTo>
                  <a:lnTo>
                    <a:pt x="987" y="50"/>
                  </a:lnTo>
                  <a:lnTo>
                    <a:pt x="991" y="47"/>
                  </a:lnTo>
                  <a:lnTo>
                    <a:pt x="996" y="46"/>
                  </a:lnTo>
                  <a:lnTo>
                    <a:pt x="1003" y="43"/>
                  </a:lnTo>
                  <a:lnTo>
                    <a:pt x="1008" y="43"/>
                  </a:lnTo>
                  <a:lnTo>
                    <a:pt x="1015" y="42"/>
                  </a:lnTo>
                  <a:lnTo>
                    <a:pt x="1021" y="42"/>
                  </a:lnTo>
                  <a:lnTo>
                    <a:pt x="1029" y="42"/>
                  </a:lnTo>
                  <a:lnTo>
                    <a:pt x="1036" y="43"/>
                  </a:lnTo>
                  <a:lnTo>
                    <a:pt x="1041" y="45"/>
                  </a:lnTo>
                  <a:lnTo>
                    <a:pt x="1047" y="46"/>
                  </a:lnTo>
                  <a:lnTo>
                    <a:pt x="1053" y="47"/>
                  </a:lnTo>
                  <a:lnTo>
                    <a:pt x="1058" y="50"/>
                  </a:lnTo>
                  <a:lnTo>
                    <a:pt x="1062" y="53"/>
                  </a:lnTo>
                  <a:lnTo>
                    <a:pt x="1067" y="55"/>
                  </a:lnTo>
                  <a:lnTo>
                    <a:pt x="1071" y="58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7" y="75"/>
                  </a:lnTo>
                  <a:lnTo>
                    <a:pt x="1089" y="83"/>
                  </a:lnTo>
                  <a:lnTo>
                    <a:pt x="1091" y="92"/>
                  </a:lnTo>
                  <a:lnTo>
                    <a:pt x="1091" y="97"/>
                  </a:lnTo>
                  <a:lnTo>
                    <a:pt x="1089" y="101"/>
                  </a:lnTo>
                  <a:lnTo>
                    <a:pt x="1088" y="105"/>
                  </a:lnTo>
                  <a:lnTo>
                    <a:pt x="1087" y="108"/>
                  </a:lnTo>
                  <a:lnTo>
                    <a:pt x="1084" y="112"/>
                  </a:lnTo>
                  <a:lnTo>
                    <a:pt x="1081" y="114"/>
                  </a:lnTo>
                  <a:lnTo>
                    <a:pt x="1077" y="118"/>
                  </a:lnTo>
                  <a:lnTo>
                    <a:pt x="1075" y="121"/>
                  </a:lnTo>
                  <a:lnTo>
                    <a:pt x="1071" y="123"/>
                  </a:lnTo>
                  <a:lnTo>
                    <a:pt x="1066" y="126"/>
                  </a:lnTo>
                  <a:lnTo>
                    <a:pt x="1059" y="127"/>
                  </a:lnTo>
                  <a:lnTo>
                    <a:pt x="1054" y="127"/>
                  </a:lnTo>
                  <a:lnTo>
                    <a:pt x="1047" y="129"/>
                  </a:lnTo>
                  <a:lnTo>
                    <a:pt x="1041" y="129"/>
                  </a:lnTo>
                  <a:lnTo>
                    <a:pt x="1034" y="129"/>
                  </a:lnTo>
                  <a:lnTo>
                    <a:pt x="1026" y="127"/>
                  </a:lnTo>
                  <a:lnTo>
                    <a:pt x="1028" y="127"/>
                  </a:lnTo>
                  <a:close/>
                  <a:moveTo>
                    <a:pt x="1143" y="143"/>
                  </a:moveTo>
                  <a:lnTo>
                    <a:pt x="1146" y="136"/>
                  </a:lnTo>
                  <a:lnTo>
                    <a:pt x="1148" y="131"/>
                  </a:lnTo>
                  <a:lnTo>
                    <a:pt x="1151" y="125"/>
                  </a:lnTo>
                  <a:lnTo>
                    <a:pt x="1153" y="119"/>
                  </a:lnTo>
                  <a:lnTo>
                    <a:pt x="1155" y="121"/>
                  </a:lnTo>
                  <a:lnTo>
                    <a:pt x="1156" y="121"/>
                  </a:lnTo>
                  <a:lnTo>
                    <a:pt x="1157" y="122"/>
                  </a:lnTo>
                  <a:lnTo>
                    <a:pt x="1159" y="122"/>
                  </a:lnTo>
                  <a:lnTo>
                    <a:pt x="1160" y="122"/>
                  </a:lnTo>
                  <a:lnTo>
                    <a:pt x="1161" y="122"/>
                  </a:lnTo>
                  <a:lnTo>
                    <a:pt x="1163" y="123"/>
                  </a:lnTo>
                  <a:lnTo>
                    <a:pt x="1164" y="123"/>
                  </a:lnTo>
                  <a:lnTo>
                    <a:pt x="1167" y="123"/>
                  </a:lnTo>
                  <a:lnTo>
                    <a:pt x="1168" y="123"/>
                  </a:lnTo>
                  <a:lnTo>
                    <a:pt x="1169" y="122"/>
                  </a:lnTo>
                  <a:lnTo>
                    <a:pt x="1170" y="121"/>
                  </a:lnTo>
                  <a:lnTo>
                    <a:pt x="1172" y="118"/>
                  </a:lnTo>
                  <a:lnTo>
                    <a:pt x="1173" y="115"/>
                  </a:lnTo>
                  <a:lnTo>
                    <a:pt x="1174" y="112"/>
                  </a:lnTo>
                  <a:lnTo>
                    <a:pt x="1176" y="106"/>
                  </a:lnTo>
                  <a:lnTo>
                    <a:pt x="1177" y="101"/>
                  </a:lnTo>
                  <a:lnTo>
                    <a:pt x="1177" y="96"/>
                  </a:lnTo>
                  <a:lnTo>
                    <a:pt x="1178" y="91"/>
                  </a:lnTo>
                  <a:lnTo>
                    <a:pt x="1180" y="85"/>
                  </a:lnTo>
                  <a:lnTo>
                    <a:pt x="1182" y="80"/>
                  </a:lnTo>
                  <a:lnTo>
                    <a:pt x="1184" y="75"/>
                  </a:lnTo>
                  <a:lnTo>
                    <a:pt x="1185" y="70"/>
                  </a:lnTo>
                  <a:lnTo>
                    <a:pt x="1190" y="70"/>
                  </a:lnTo>
                  <a:lnTo>
                    <a:pt x="1195" y="71"/>
                  </a:lnTo>
                  <a:lnTo>
                    <a:pt x="1199" y="71"/>
                  </a:lnTo>
                  <a:lnTo>
                    <a:pt x="1205" y="71"/>
                  </a:lnTo>
                  <a:lnTo>
                    <a:pt x="1210" y="72"/>
                  </a:lnTo>
                  <a:lnTo>
                    <a:pt x="1215" y="72"/>
                  </a:lnTo>
                  <a:lnTo>
                    <a:pt x="1219" y="74"/>
                  </a:lnTo>
                  <a:lnTo>
                    <a:pt x="1224" y="74"/>
                  </a:lnTo>
                  <a:lnTo>
                    <a:pt x="1223" y="79"/>
                  </a:lnTo>
                  <a:lnTo>
                    <a:pt x="1222" y="85"/>
                  </a:lnTo>
                  <a:lnTo>
                    <a:pt x="1220" y="91"/>
                  </a:lnTo>
                  <a:lnTo>
                    <a:pt x="1219" y="97"/>
                  </a:lnTo>
                  <a:lnTo>
                    <a:pt x="1218" y="104"/>
                  </a:lnTo>
                  <a:lnTo>
                    <a:pt x="1216" y="109"/>
                  </a:lnTo>
                  <a:lnTo>
                    <a:pt x="1214" y="115"/>
                  </a:lnTo>
                  <a:lnTo>
                    <a:pt x="1212" y="122"/>
                  </a:lnTo>
                  <a:lnTo>
                    <a:pt x="1211" y="127"/>
                  </a:lnTo>
                  <a:lnTo>
                    <a:pt x="1210" y="132"/>
                  </a:lnTo>
                  <a:lnTo>
                    <a:pt x="1207" y="136"/>
                  </a:lnTo>
                  <a:lnTo>
                    <a:pt x="1206" y="139"/>
                  </a:lnTo>
                  <a:lnTo>
                    <a:pt x="1205" y="142"/>
                  </a:lnTo>
                  <a:lnTo>
                    <a:pt x="1203" y="143"/>
                  </a:lnTo>
                  <a:lnTo>
                    <a:pt x="1201" y="146"/>
                  </a:lnTo>
                  <a:lnTo>
                    <a:pt x="1198" y="148"/>
                  </a:lnTo>
                  <a:lnTo>
                    <a:pt x="1195" y="150"/>
                  </a:lnTo>
                  <a:lnTo>
                    <a:pt x="1191" y="151"/>
                  </a:lnTo>
                  <a:lnTo>
                    <a:pt x="1187" y="152"/>
                  </a:lnTo>
                  <a:lnTo>
                    <a:pt x="1185" y="153"/>
                  </a:lnTo>
                  <a:lnTo>
                    <a:pt x="1181" y="153"/>
                  </a:lnTo>
                  <a:lnTo>
                    <a:pt x="1177" y="153"/>
                  </a:lnTo>
                  <a:lnTo>
                    <a:pt x="1173" y="153"/>
                  </a:lnTo>
                  <a:lnTo>
                    <a:pt x="1168" y="152"/>
                  </a:lnTo>
                  <a:lnTo>
                    <a:pt x="1165" y="152"/>
                  </a:lnTo>
                  <a:lnTo>
                    <a:pt x="1161" y="151"/>
                  </a:lnTo>
                  <a:lnTo>
                    <a:pt x="1159" y="151"/>
                  </a:lnTo>
                  <a:lnTo>
                    <a:pt x="1156" y="150"/>
                  </a:lnTo>
                  <a:lnTo>
                    <a:pt x="1153" y="148"/>
                  </a:lnTo>
                  <a:lnTo>
                    <a:pt x="1149" y="147"/>
                  </a:lnTo>
                  <a:lnTo>
                    <a:pt x="1147" y="144"/>
                  </a:lnTo>
                  <a:lnTo>
                    <a:pt x="1143" y="143"/>
                  </a:lnTo>
                  <a:close/>
                  <a:moveTo>
                    <a:pt x="1291" y="105"/>
                  </a:moveTo>
                  <a:lnTo>
                    <a:pt x="1286" y="105"/>
                  </a:lnTo>
                  <a:lnTo>
                    <a:pt x="1282" y="106"/>
                  </a:lnTo>
                  <a:lnTo>
                    <a:pt x="1278" y="108"/>
                  </a:lnTo>
                  <a:lnTo>
                    <a:pt x="1275" y="110"/>
                  </a:lnTo>
                  <a:lnTo>
                    <a:pt x="1273" y="113"/>
                  </a:lnTo>
                  <a:lnTo>
                    <a:pt x="1271" y="117"/>
                  </a:lnTo>
                  <a:lnTo>
                    <a:pt x="1270" y="119"/>
                  </a:lnTo>
                  <a:lnTo>
                    <a:pt x="1269" y="123"/>
                  </a:lnTo>
                  <a:lnTo>
                    <a:pt x="1269" y="126"/>
                  </a:lnTo>
                  <a:lnTo>
                    <a:pt x="1270" y="130"/>
                  </a:lnTo>
                  <a:lnTo>
                    <a:pt x="1273" y="132"/>
                  </a:lnTo>
                  <a:lnTo>
                    <a:pt x="1274" y="135"/>
                  </a:lnTo>
                  <a:lnTo>
                    <a:pt x="1277" y="136"/>
                  </a:lnTo>
                  <a:lnTo>
                    <a:pt x="1279" y="139"/>
                  </a:lnTo>
                  <a:lnTo>
                    <a:pt x="1283" y="140"/>
                  </a:lnTo>
                  <a:lnTo>
                    <a:pt x="1287" y="140"/>
                  </a:lnTo>
                  <a:lnTo>
                    <a:pt x="1291" y="140"/>
                  </a:lnTo>
                  <a:lnTo>
                    <a:pt x="1295" y="139"/>
                  </a:lnTo>
                  <a:lnTo>
                    <a:pt x="1299" y="138"/>
                  </a:lnTo>
                  <a:lnTo>
                    <a:pt x="1303" y="136"/>
                  </a:lnTo>
                  <a:lnTo>
                    <a:pt x="1305" y="134"/>
                  </a:lnTo>
                  <a:lnTo>
                    <a:pt x="1307" y="130"/>
                  </a:lnTo>
                  <a:lnTo>
                    <a:pt x="1308" y="126"/>
                  </a:lnTo>
                  <a:lnTo>
                    <a:pt x="1308" y="122"/>
                  </a:lnTo>
                  <a:lnTo>
                    <a:pt x="1308" y="119"/>
                  </a:lnTo>
                  <a:lnTo>
                    <a:pt x="1307" y="115"/>
                  </a:lnTo>
                  <a:lnTo>
                    <a:pt x="1305" y="113"/>
                  </a:lnTo>
                  <a:lnTo>
                    <a:pt x="1304" y="112"/>
                  </a:lnTo>
                  <a:lnTo>
                    <a:pt x="1301" y="109"/>
                  </a:lnTo>
                  <a:lnTo>
                    <a:pt x="1298" y="108"/>
                  </a:lnTo>
                  <a:lnTo>
                    <a:pt x="1294" y="106"/>
                  </a:lnTo>
                  <a:lnTo>
                    <a:pt x="1290" y="105"/>
                  </a:lnTo>
                  <a:lnTo>
                    <a:pt x="1291" y="105"/>
                  </a:lnTo>
                  <a:close/>
                  <a:moveTo>
                    <a:pt x="1284" y="170"/>
                  </a:moveTo>
                  <a:lnTo>
                    <a:pt x="1279" y="169"/>
                  </a:lnTo>
                  <a:lnTo>
                    <a:pt x="1274" y="168"/>
                  </a:lnTo>
                  <a:lnTo>
                    <a:pt x="1269" y="167"/>
                  </a:lnTo>
                  <a:lnTo>
                    <a:pt x="1263" y="165"/>
                  </a:lnTo>
                  <a:lnTo>
                    <a:pt x="1258" y="163"/>
                  </a:lnTo>
                  <a:lnTo>
                    <a:pt x="1254" y="160"/>
                  </a:lnTo>
                  <a:lnTo>
                    <a:pt x="1250" y="157"/>
                  </a:lnTo>
                  <a:lnTo>
                    <a:pt x="1246" y="155"/>
                  </a:lnTo>
                  <a:lnTo>
                    <a:pt x="1243" y="151"/>
                  </a:lnTo>
                  <a:lnTo>
                    <a:pt x="1240" y="147"/>
                  </a:lnTo>
                  <a:lnTo>
                    <a:pt x="1237" y="144"/>
                  </a:lnTo>
                  <a:lnTo>
                    <a:pt x="1235" y="140"/>
                  </a:lnTo>
                  <a:lnTo>
                    <a:pt x="1233" y="135"/>
                  </a:lnTo>
                  <a:lnTo>
                    <a:pt x="1232" y="131"/>
                  </a:lnTo>
                  <a:lnTo>
                    <a:pt x="1231" y="126"/>
                  </a:lnTo>
                  <a:lnTo>
                    <a:pt x="1231" y="122"/>
                  </a:lnTo>
                  <a:lnTo>
                    <a:pt x="1231" y="117"/>
                  </a:lnTo>
                  <a:lnTo>
                    <a:pt x="1232" y="113"/>
                  </a:lnTo>
                  <a:lnTo>
                    <a:pt x="1232" y="109"/>
                  </a:lnTo>
                  <a:lnTo>
                    <a:pt x="1233" y="105"/>
                  </a:lnTo>
                  <a:lnTo>
                    <a:pt x="1236" y="101"/>
                  </a:lnTo>
                  <a:lnTo>
                    <a:pt x="1239" y="97"/>
                  </a:lnTo>
                  <a:lnTo>
                    <a:pt x="1241" y="93"/>
                  </a:lnTo>
                  <a:lnTo>
                    <a:pt x="1245" y="89"/>
                  </a:lnTo>
                  <a:lnTo>
                    <a:pt x="1249" y="87"/>
                  </a:lnTo>
                  <a:lnTo>
                    <a:pt x="1254" y="84"/>
                  </a:lnTo>
                  <a:lnTo>
                    <a:pt x="1260" y="81"/>
                  </a:lnTo>
                  <a:lnTo>
                    <a:pt x="1266" y="79"/>
                  </a:lnTo>
                  <a:lnTo>
                    <a:pt x="1273" y="77"/>
                  </a:lnTo>
                  <a:lnTo>
                    <a:pt x="1279" y="76"/>
                  </a:lnTo>
                  <a:lnTo>
                    <a:pt x="1287" y="76"/>
                  </a:lnTo>
                  <a:lnTo>
                    <a:pt x="1294" y="76"/>
                  </a:lnTo>
                  <a:lnTo>
                    <a:pt x="1299" y="76"/>
                  </a:lnTo>
                  <a:lnTo>
                    <a:pt x="1305" y="77"/>
                  </a:lnTo>
                  <a:lnTo>
                    <a:pt x="1311" y="79"/>
                  </a:lnTo>
                  <a:lnTo>
                    <a:pt x="1316" y="80"/>
                  </a:lnTo>
                  <a:lnTo>
                    <a:pt x="1320" y="81"/>
                  </a:lnTo>
                  <a:lnTo>
                    <a:pt x="1325" y="84"/>
                  </a:lnTo>
                  <a:lnTo>
                    <a:pt x="1329" y="87"/>
                  </a:lnTo>
                  <a:lnTo>
                    <a:pt x="1333" y="89"/>
                  </a:lnTo>
                  <a:lnTo>
                    <a:pt x="1339" y="94"/>
                  </a:lnTo>
                  <a:lnTo>
                    <a:pt x="1345" y="102"/>
                  </a:lnTo>
                  <a:lnTo>
                    <a:pt x="1347" y="112"/>
                  </a:lnTo>
                  <a:lnTo>
                    <a:pt x="1349" y="121"/>
                  </a:lnTo>
                  <a:lnTo>
                    <a:pt x="1349" y="126"/>
                  </a:lnTo>
                  <a:lnTo>
                    <a:pt x="1347" y="131"/>
                  </a:lnTo>
                  <a:lnTo>
                    <a:pt x="1346" y="136"/>
                  </a:lnTo>
                  <a:lnTo>
                    <a:pt x="1345" y="140"/>
                  </a:lnTo>
                  <a:lnTo>
                    <a:pt x="1342" y="146"/>
                  </a:lnTo>
                  <a:lnTo>
                    <a:pt x="1339" y="150"/>
                  </a:lnTo>
                  <a:lnTo>
                    <a:pt x="1337" y="153"/>
                  </a:lnTo>
                  <a:lnTo>
                    <a:pt x="1333" y="156"/>
                  </a:lnTo>
                  <a:lnTo>
                    <a:pt x="1329" y="160"/>
                  </a:lnTo>
                  <a:lnTo>
                    <a:pt x="1324" y="164"/>
                  </a:lnTo>
                  <a:lnTo>
                    <a:pt x="1317" y="167"/>
                  </a:lnTo>
                  <a:lnTo>
                    <a:pt x="1312" y="168"/>
                  </a:lnTo>
                  <a:lnTo>
                    <a:pt x="1305" y="169"/>
                  </a:lnTo>
                  <a:lnTo>
                    <a:pt x="1299" y="170"/>
                  </a:lnTo>
                  <a:lnTo>
                    <a:pt x="1292" y="170"/>
                  </a:lnTo>
                  <a:lnTo>
                    <a:pt x="1284" y="170"/>
                  </a:lnTo>
                  <a:close/>
                  <a:moveTo>
                    <a:pt x="1402" y="139"/>
                  </a:moveTo>
                  <a:lnTo>
                    <a:pt x="1406" y="139"/>
                  </a:lnTo>
                  <a:lnTo>
                    <a:pt x="1410" y="139"/>
                  </a:lnTo>
                  <a:lnTo>
                    <a:pt x="1413" y="139"/>
                  </a:lnTo>
                  <a:lnTo>
                    <a:pt x="1417" y="139"/>
                  </a:lnTo>
                  <a:lnTo>
                    <a:pt x="1417" y="136"/>
                  </a:lnTo>
                  <a:lnTo>
                    <a:pt x="1417" y="134"/>
                  </a:lnTo>
                  <a:lnTo>
                    <a:pt x="1417" y="131"/>
                  </a:lnTo>
                  <a:lnTo>
                    <a:pt x="1417" y="129"/>
                  </a:lnTo>
                  <a:lnTo>
                    <a:pt x="1417" y="127"/>
                  </a:lnTo>
                  <a:lnTo>
                    <a:pt x="1417" y="123"/>
                  </a:lnTo>
                  <a:lnTo>
                    <a:pt x="1417" y="121"/>
                  </a:lnTo>
                  <a:lnTo>
                    <a:pt x="1415" y="118"/>
                  </a:lnTo>
                  <a:lnTo>
                    <a:pt x="1415" y="115"/>
                  </a:lnTo>
                  <a:lnTo>
                    <a:pt x="1415" y="114"/>
                  </a:lnTo>
                  <a:lnTo>
                    <a:pt x="1415" y="113"/>
                  </a:lnTo>
                  <a:lnTo>
                    <a:pt x="1415" y="112"/>
                  </a:lnTo>
                  <a:lnTo>
                    <a:pt x="1415" y="110"/>
                  </a:lnTo>
                  <a:lnTo>
                    <a:pt x="1415" y="109"/>
                  </a:lnTo>
                  <a:lnTo>
                    <a:pt x="1414" y="110"/>
                  </a:lnTo>
                  <a:lnTo>
                    <a:pt x="1414" y="113"/>
                  </a:lnTo>
                  <a:lnTo>
                    <a:pt x="1413" y="114"/>
                  </a:lnTo>
                  <a:lnTo>
                    <a:pt x="1413" y="117"/>
                  </a:lnTo>
                  <a:lnTo>
                    <a:pt x="1412" y="118"/>
                  </a:lnTo>
                  <a:lnTo>
                    <a:pt x="1412" y="121"/>
                  </a:lnTo>
                  <a:lnTo>
                    <a:pt x="1410" y="122"/>
                  </a:lnTo>
                  <a:lnTo>
                    <a:pt x="1410" y="123"/>
                  </a:lnTo>
                  <a:lnTo>
                    <a:pt x="1409" y="127"/>
                  </a:lnTo>
                  <a:lnTo>
                    <a:pt x="1406" y="131"/>
                  </a:lnTo>
                  <a:lnTo>
                    <a:pt x="1405" y="135"/>
                  </a:lnTo>
                  <a:lnTo>
                    <a:pt x="1402" y="139"/>
                  </a:lnTo>
                  <a:close/>
                  <a:moveTo>
                    <a:pt x="1343" y="173"/>
                  </a:moveTo>
                  <a:lnTo>
                    <a:pt x="1347" y="168"/>
                  </a:lnTo>
                  <a:lnTo>
                    <a:pt x="1350" y="161"/>
                  </a:lnTo>
                  <a:lnTo>
                    <a:pt x="1354" y="156"/>
                  </a:lnTo>
                  <a:lnTo>
                    <a:pt x="1358" y="150"/>
                  </a:lnTo>
                  <a:lnTo>
                    <a:pt x="1360" y="144"/>
                  </a:lnTo>
                  <a:lnTo>
                    <a:pt x="1364" y="139"/>
                  </a:lnTo>
                  <a:lnTo>
                    <a:pt x="1367" y="132"/>
                  </a:lnTo>
                  <a:lnTo>
                    <a:pt x="1371" y="127"/>
                  </a:lnTo>
                  <a:lnTo>
                    <a:pt x="1375" y="121"/>
                  </a:lnTo>
                  <a:lnTo>
                    <a:pt x="1377" y="115"/>
                  </a:lnTo>
                  <a:lnTo>
                    <a:pt x="1381" y="109"/>
                  </a:lnTo>
                  <a:lnTo>
                    <a:pt x="1385" y="102"/>
                  </a:lnTo>
                  <a:lnTo>
                    <a:pt x="1389" y="97"/>
                  </a:lnTo>
                  <a:lnTo>
                    <a:pt x="1393" y="91"/>
                  </a:lnTo>
                  <a:lnTo>
                    <a:pt x="1396" y="85"/>
                  </a:lnTo>
                  <a:lnTo>
                    <a:pt x="1400" y="79"/>
                  </a:lnTo>
                  <a:lnTo>
                    <a:pt x="1405" y="79"/>
                  </a:lnTo>
                  <a:lnTo>
                    <a:pt x="1410" y="79"/>
                  </a:lnTo>
                  <a:lnTo>
                    <a:pt x="1415" y="79"/>
                  </a:lnTo>
                  <a:lnTo>
                    <a:pt x="1422" y="77"/>
                  </a:lnTo>
                  <a:lnTo>
                    <a:pt x="1427" y="77"/>
                  </a:lnTo>
                  <a:lnTo>
                    <a:pt x="1433" y="77"/>
                  </a:lnTo>
                  <a:lnTo>
                    <a:pt x="1438" y="76"/>
                  </a:lnTo>
                  <a:lnTo>
                    <a:pt x="1443" y="76"/>
                  </a:lnTo>
                  <a:lnTo>
                    <a:pt x="1444" y="83"/>
                  </a:lnTo>
                  <a:lnTo>
                    <a:pt x="1444" y="89"/>
                  </a:lnTo>
                  <a:lnTo>
                    <a:pt x="1446" y="94"/>
                  </a:lnTo>
                  <a:lnTo>
                    <a:pt x="1447" y="101"/>
                  </a:lnTo>
                  <a:lnTo>
                    <a:pt x="1448" y="108"/>
                  </a:lnTo>
                  <a:lnTo>
                    <a:pt x="1448" y="113"/>
                  </a:lnTo>
                  <a:lnTo>
                    <a:pt x="1450" y="119"/>
                  </a:lnTo>
                  <a:lnTo>
                    <a:pt x="1450" y="126"/>
                  </a:lnTo>
                  <a:lnTo>
                    <a:pt x="1451" y="132"/>
                  </a:lnTo>
                  <a:lnTo>
                    <a:pt x="1452" y="138"/>
                  </a:lnTo>
                  <a:lnTo>
                    <a:pt x="1452" y="144"/>
                  </a:lnTo>
                  <a:lnTo>
                    <a:pt x="1453" y="150"/>
                  </a:lnTo>
                  <a:lnTo>
                    <a:pt x="1455" y="156"/>
                  </a:lnTo>
                  <a:lnTo>
                    <a:pt x="1456" y="161"/>
                  </a:lnTo>
                  <a:lnTo>
                    <a:pt x="1456" y="168"/>
                  </a:lnTo>
                  <a:lnTo>
                    <a:pt x="1457" y="174"/>
                  </a:lnTo>
                  <a:lnTo>
                    <a:pt x="1452" y="174"/>
                  </a:lnTo>
                  <a:lnTo>
                    <a:pt x="1448" y="176"/>
                  </a:lnTo>
                  <a:lnTo>
                    <a:pt x="1443" y="176"/>
                  </a:lnTo>
                  <a:lnTo>
                    <a:pt x="1438" y="176"/>
                  </a:lnTo>
                  <a:lnTo>
                    <a:pt x="1433" y="176"/>
                  </a:lnTo>
                  <a:lnTo>
                    <a:pt x="1429" y="176"/>
                  </a:lnTo>
                  <a:lnTo>
                    <a:pt x="1423" y="176"/>
                  </a:lnTo>
                  <a:lnTo>
                    <a:pt x="1418" y="176"/>
                  </a:lnTo>
                  <a:lnTo>
                    <a:pt x="1418" y="172"/>
                  </a:lnTo>
                  <a:lnTo>
                    <a:pt x="1418" y="169"/>
                  </a:lnTo>
                  <a:lnTo>
                    <a:pt x="1418" y="165"/>
                  </a:lnTo>
                  <a:lnTo>
                    <a:pt x="1418" y="163"/>
                  </a:lnTo>
                  <a:lnTo>
                    <a:pt x="1412" y="163"/>
                  </a:lnTo>
                  <a:lnTo>
                    <a:pt x="1405" y="163"/>
                  </a:lnTo>
                  <a:lnTo>
                    <a:pt x="1398" y="163"/>
                  </a:lnTo>
                  <a:lnTo>
                    <a:pt x="1392" y="163"/>
                  </a:lnTo>
                  <a:lnTo>
                    <a:pt x="1391" y="165"/>
                  </a:lnTo>
                  <a:lnTo>
                    <a:pt x="1389" y="169"/>
                  </a:lnTo>
                  <a:lnTo>
                    <a:pt x="1387" y="172"/>
                  </a:lnTo>
                  <a:lnTo>
                    <a:pt x="1385" y="176"/>
                  </a:lnTo>
                  <a:lnTo>
                    <a:pt x="1380" y="176"/>
                  </a:lnTo>
                  <a:lnTo>
                    <a:pt x="1375" y="174"/>
                  </a:lnTo>
                  <a:lnTo>
                    <a:pt x="1370" y="174"/>
                  </a:lnTo>
                  <a:lnTo>
                    <a:pt x="1364" y="174"/>
                  </a:lnTo>
                  <a:lnTo>
                    <a:pt x="1359" y="173"/>
                  </a:lnTo>
                  <a:lnTo>
                    <a:pt x="1354" y="173"/>
                  </a:lnTo>
                  <a:lnTo>
                    <a:pt x="1349" y="173"/>
                  </a:lnTo>
                  <a:lnTo>
                    <a:pt x="1343" y="173"/>
                  </a:lnTo>
                  <a:close/>
                  <a:moveTo>
                    <a:pt x="1450" y="43"/>
                  </a:moveTo>
                  <a:lnTo>
                    <a:pt x="1448" y="49"/>
                  </a:lnTo>
                  <a:lnTo>
                    <a:pt x="1446" y="53"/>
                  </a:lnTo>
                  <a:lnTo>
                    <a:pt x="1444" y="55"/>
                  </a:lnTo>
                  <a:lnTo>
                    <a:pt x="1442" y="58"/>
                  </a:lnTo>
                  <a:lnTo>
                    <a:pt x="1439" y="59"/>
                  </a:lnTo>
                  <a:lnTo>
                    <a:pt x="1436" y="60"/>
                  </a:lnTo>
                  <a:lnTo>
                    <a:pt x="1434" y="62"/>
                  </a:lnTo>
                  <a:lnTo>
                    <a:pt x="1431" y="62"/>
                  </a:lnTo>
                  <a:lnTo>
                    <a:pt x="1430" y="62"/>
                  </a:lnTo>
                  <a:lnTo>
                    <a:pt x="1429" y="62"/>
                  </a:lnTo>
                  <a:lnTo>
                    <a:pt x="1427" y="62"/>
                  </a:lnTo>
                  <a:lnTo>
                    <a:pt x="1426" y="62"/>
                  </a:lnTo>
                  <a:lnTo>
                    <a:pt x="1425" y="62"/>
                  </a:lnTo>
                  <a:lnTo>
                    <a:pt x="1423" y="62"/>
                  </a:lnTo>
                  <a:lnTo>
                    <a:pt x="1422" y="60"/>
                  </a:lnTo>
                  <a:lnTo>
                    <a:pt x="1421" y="60"/>
                  </a:lnTo>
                  <a:lnTo>
                    <a:pt x="1419" y="60"/>
                  </a:lnTo>
                  <a:lnTo>
                    <a:pt x="1418" y="60"/>
                  </a:lnTo>
                  <a:lnTo>
                    <a:pt x="1417" y="60"/>
                  </a:lnTo>
                  <a:lnTo>
                    <a:pt x="1417" y="59"/>
                  </a:lnTo>
                  <a:lnTo>
                    <a:pt x="1415" y="59"/>
                  </a:lnTo>
                  <a:lnTo>
                    <a:pt x="1414" y="59"/>
                  </a:lnTo>
                  <a:lnTo>
                    <a:pt x="1413" y="60"/>
                  </a:lnTo>
                  <a:lnTo>
                    <a:pt x="1412" y="60"/>
                  </a:lnTo>
                  <a:lnTo>
                    <a:pt x="1410" y="62"/>
                  </a:lnTo>
                  <a:lnTo>
                    <a:pt x="1410" y="63"/>
                  </a:lnTo>
                  <a:lnTo>
                    <a:pt x="1409" y="64"/>
                  </a:lnTo>
                  <a:lnTo>
                    <a:pt x="1408" y="66"/>
                  </a:lnTo>
                  <a:lnTo>
                    <a:pt x="1408" y="67"/>
                  </a:lnTo>
                  <a:lnTo>
                    <a:pt x="1406" y="67"/>
                  </a:lnTo>
                  <a:lnTo>
                    <a:pt x="1404" y="67"/>
                  </a:lnTo>
                  <a:lnTo>
                    <a:pt x="1402" y="67"/>
                  </a:lnTo>
                  <a:lnTo>
                    <a:pt x="1400" y="67"/>
                  </a:lnTo>
                  <a:lnTo>
                    <a:pt x="1401" y="63"/>
                  </a:lnTo>
                  <a:lnTo>
                    <a:pt x="1402" y="59"/>
                  </a:lnTo>
                  <a:lnTo>
                    <a:pt x="1405" y="56"/>
                  </a:lnTo>
                  <a:lnTo>
                    <a:pt x="1406" y="54"/>
                  </a:lnTo>
                  <a:lnTo>
                    <a:pt x="1408" y="53"/>
                  </a:lnTo>
                  <a:lnTo>
                    <a:pt x="1410" y="50"/>
                  </a:lnTo>
                  <a:lnTo>
                    <a:pt x="1414" y="49"/>
                  </a:lnTo>
                  <a:lnTo>
                    <a:pt x="1417" y="49"/>
                  </a:lnTo>
                  <a:lnTo>
                    <a:pt x="1418" y="49"/>
                  </a:lnTo>
                  <a:lnTo>
                    <a:pt x="1419" y="49"/>
                  </a:lnTo>
                  <a:lnTo>
                    <a:pt x="1421" y="49"/>
                  </a:lnTo>
                  <a:lnTo>
                    <a:pt x="1422" y="49"/>
                  </a:lnTo>
                  <a:lnTo>
                    <a:pt x="1423" y="50"/>
                  </a:lnTo>
                  <a:lnTo>
                    <a:pt x="1425" y="50"/>
                  </a:lnTo>
                  <a:lnTo>
                    <a:pt x="1426" y="50"/>
                  </a:lnTo>
                  <a:lnTo>
                    <a:pt x="1427" y="50"/>
                  </a:lnTo>
                  <a:lnTo>
                    <a:pt x="1429" y="50"/>
                  </a:lnTo>
                  <a:lnTo>
                    <a:pt x="1430" y="50"/>
                  </a:lnTo>
                  <a:lnTo>
                    <a:pt x="1430" y="51"/>
                  </a:lnTo>
                  <a:lnTo>
                    <a:pt x="1431" y="51"/>
                  </a:lnTo>
                  <a:lnTo>
                    <a:pt x="1433" y="51"/>
                  </a:lnTo>
                  <a:lnTo>
                    <a:pt x="1434" y="51"/>
                  </a:lnTo>
                  <a:lnTo>
                    <a:pt x="1435" y="50"/>
                  </a:lnTo>
                  <a:lnTo>
                    <a:pt x="1436" y="50"/>
                  </a:lnTo>
                  <a:lnTo>
                    <a:pt x="1438" y="49"/>
                  </a:lnTo>
                  <a:lnTo>
                    <a:pt x="1439" y="47"/>
                  </a:lnTo>
                  <a:lnTo>
                    <a:pt x="1439" y="46"/>
                  </a:lnTo>
                  <a:lnTo>
                    <a:pt x="1440" y="45"/>
                  </a:lnTo>
                  <a:lnTo>
                    <a:pt x="1443" y="43"/>
                  </a:lnTo>
                  <a:lnTo>
                    <a:pt x="1444" y="43"/>
                  </a:lnTo>
                  <a:lnTo>
                    <a:pt x="1447" y="43"/>
                  </a:lnTo>
                  <a:lnTo>
                    <a:pt x="1450" y="43"/>
                  </a:lnTo>
                  <a:close/>
                  <a:moveTo>
                    <a:pt x="1529" y="98"/>
                  </a:moveTo>
                  <a:lnTo>
                    <a:pt x="1524" y="100"/>
                  </a:lnTo>
                  <a:lnTo>
                    <a:pt x="1520" y="101"/>
                  </a:lnTo>
                  <a:lnTo>
                    <a:pt x="1516" y="104"/>
                  </a:lnTo>
                  <a:lnTo>
                    <a:pt x="1514" y="106"/>
                  </a:lnTo>
                  <a:lnTo>
                    <a:pt x="1512" y="110"/>
                  </a:lnTo>
                  <a:lnTo>
                    <a:pt x="1510" y="114"/>
                  </a:lnTo>
                  <a:lnTo>
                    <a:pt x="1509" y="118"/>
                  </a:lnTo>
                  <a:lnTo>
                    <a:pt x="1509" y="122"/>
                  </a:lnTo>
                  <a:lnTo>
                    <a:pt x="1509" y="126"/>
                  </a:lnTo>
                  <a:lnTo>
                    <a:pt x="1510" y="130"/>
                  </a:lnTo>
                  <a:lnTo>
                    <a:pt x="1511" y="132"/>
                  </a:lnTo>
                  <a:lnTo>
                    <a:pt x="1512" y="134"/>
                  </a:lnTo>
                  <a:lnTo>
                    <a:pt x="1515" y="135"/>
                  </a:lnTo>
                  <a:lnTo>
                    <a:pt x="1519" y="136"/>
                  </a:lnTo>
                  <a:lnTo>
                    <a:pt x="1522" y="138"/>
                  </a:lnTo>
                  <a:lnTo>
                    <a:pt x="1526" y="138"/>
                  </a:lnTo>
                  <a:lnTo>
                    <a:pt x="1531" y="136"/>
                  </a:lnTo>
                  <a:lnTo>
                    <a:pt x="1535" y="135"/>
                  </a:lnTo>
                  <a:lnTo>
                    <a:pt x="1539" y="132"/>
                  </a:lnTo>
                  <a:lnTo>
                    <a:pt x="1541" y="129"/>
                  </a:lnTo>
                  <a:lnTo>
                    <a:pt x="1544" y="125"/>
                  </a:lnTo>
                  <a:lnTo>
                    <a:pt x="1546" y="121"/>
                  </a:lnTo>
                  <a:lnTo>
                    <a:pt x="1548" y="117"/>
                  </a:lnTo>
                  <a:lnTo>
                    <a:pt x="1548" y="113"/>
                  </a:lnTo>
                  <a:lnTo>
                    <a:pt x="1548" y="109"/>
                  </a:lnTo>
                  <a:lnTo>
                    <a:pt x="1546" y="106"/>
                  </a:lnTo>
                  <a:lnTo>
                    <a:pt x="1544" y="104"/>
                  </a:lnTo>
                  <a:lnTo>
                    <a:pt x="1543" y="101"/>
                  </a:lnTo>
                  <a:lnTo>
                    <a:pt x="1540" y="100"/>
                  </a:lnTo>
                  <a:lnTo>
                    <a:pt x="1536" y="100"/>
                  </a:lnTo>
                  <a:lnTo>
                    <a:pt x="1533" y="98"/>
                  </a:lnTo>
                  <a:lnTo>
                    <a:pt x="1529" y="98"/>
                  </a:lnTo>
                  <a:close/>
                  <a:moveTo>
                    <a:pt x="1524" y="170"/>
                  </a:moveTo>
                  <a:lnTo>
                    <a:pt x="1519" y="172"/>
                  </a:lnTo>
                  <a:lnTo>
                    <a:pt x="1512" y="172"/>
                  </a:lnTo>
                  <a:lnTo>
                    <a:pt x="1507" y="172"/>
                  </a:lnTo>
                  <a:lnTo>
                    <a:pt x="1502" y="170"/>
                  </a:lnTo>
                  <a:lnTo>
                    <a:pt x="1497" y="169"/>
                  </a:lnTo>
                  <a:lnTo>
                    <a:pt x="1493" y="168"/>
                  </a:lnTo>
                  <a:lnTo>
                    <a:pt x="1489" y="167"/>
                  </a:lnTo>
                  <a:lnTo>
                    <a:pt x="1486" y="164"/>
                  </a:lnTo>
                  <a:lnTo>
                    <a:pt x="1482" y="161"/>
                  </a:lnTo>
                  <a:lnTo>
                    <a:pt x="1480" y="157"/>
                  </a:lnTo>
                  <a:lnTo>
                    <a:pt x="1477" y="153"/>
                  </a:lnTo>
                  <a:lnTo>
                    <a:pt x="1474" y="150"/>
                  </a:lnTo>
                  <a:lnTo>
                    <a:pt x="1472" y="146"/>
                  </a:lnTo>
                  <a:lnTo>
                    <a:pt x="1471" y="140"/>
                  </a:lnTo>
                  <a:lnTo>
                    <a:pt x="1469" y="135"/>
                  </a:lnTo>
                  <a:lnTo>
                    <a:pt x="1469" y="130"/>
                  </a:lnTo>
                  <a:lnTo>
                    <a:pt x="1469" y="125"/>
                  </a:lnTo>
                  <a:lnTo>
                    <a:pt x="1471" y="119"/>
                  </a:lnTo>
                  <a:lnTo>
                    <a:pt x="1471" y="114"/>
                  </a:lnTo>
                  <a:lnTo>
                    <a:pt x="1472" y="109"/>
                  </a:lnTo>
                  <a:lnTo>
                    <a:pt x="1474" y="104"/>
                  </a:lnTo>
                  <a:lnTo>
                    <a:pt x="1477" y="100"/>
                  </a:lnTo>
                  <a:lnTo>
                    <a:pt x="1480" y="94"/>
                  </a:lnTo>
                  <a:lnTo>
                    <a:pt x="1484" y="91"/>
                  </a:lnTo>
                  <a:lnTo>
                    <a:pt x="1488" y="85"/>
                  </a:lnTo>
                  <a:lnTo>
                    <a:pt x="1493" y="81"/>
                  </a:lnTo>
                  <a:lnTo>
                    <a:pt x="1499" y="77"/>
                  </a:lnTo>
                  <a:lnTo>
                    <a:pt x="1505" y="75"/>
                  </a:lnTo>
                  <a:lnTo>
                    <a:pt x="1511" y="71"/>
                  </a:lnTo>
                  <a:lnTo>
                    <a:pt x="1518" y="68"/>
                  </a:lnTo>
                  <a:lnTo>
                    <a:pt x="1526" y="67"/>
                  </a:lnTo>
                  <a:lnTo>
                    <a:pt x="1532" y="66"/>
                  </a:lnTo>
                  <a:lnTo>
                    <a:pt x="1537" y="64"/>
                  </a:lnTo>
                  <a:lnTo>
                    <a:pt x="1544" y="64"/>
                  </a:lnTo>
                  <a:lnTo>
                    <a:pt x="1549" y="64"/>
                  </a:lnTo>
                  <a:lnTo>
                    <a:pt x="1554" y="66"/>
                  </a:lnTo>
                  <a:lnTo>
                    <a:pt x="1560" y="67"/>
                  </a:lnTo>
                  <a:lnTo>
                    <a:pt x="1564" y="68"/>
                  </a:lnTo>
                  <a:lnTo>
                    <a:pt x="1567" y="70"/>
                  </a:lnTo>
                  <a:lnTo>
                    <a:pt x="1571" y="72"/>
                  </a:lnTo>
                  <a:lnTo>
                    <a:pt x="1578" y="77"/>
                  </a:lnTo>
                  <a:lnTo>
                    <a:pt x="1583" y="85"/>
                  </a:lnTo>
                  <a:lnTo>
                    <a:pt x="1586" y="93"/>
                  </a:lnTo>
                  <a:lnTo>
                    <a:pt x="1587" y="102"/>
                  </a:lnTo>
                  <a:lnTo>
                    <a:pt x="1587" y="108"/>
                  </a:lnTo>
                  <a:lnTo>
                    <a:pt x="1586" y="113"/>
                  </a:lnTo>
                  <a:lnTo>
                    <a:pt x="1584" y="118"/>
                  </a:lnTo>
                  <a:lnTo>
                    <a:pt x="1583" y="123"/>
                  </a:lnTo>
                  <a:lnTo>
                    <a:pt x="1581" y="129"/>
                  </a:lnTo>
                  <a:lnTo>
                    <a:pt x="1578" y="132"/>
                  </a:lnTo>
                  <a:lnTo>
                    <a:pt x="1575" y="138"/>
                  </a:lnTo>
                  <a:lnTo>
                    <a:pt x="1571" y="143"/>
                  </a:lnTo>
                  <a:lnTo>
                    <a:pt x="1567" y="148"/>
                  </a:lnTo>
                  <a:lnTo>
                    <a:pt x="1562" y="152"/>
                  </a:lnTo>
                  <a:lnTo>
                    <a:pt x="1556" y="156"/>
                  </a:lnTo>
                  <a:lnTo>
                    <a:pt x="1550" y="160"/>
                  </a:lnTo>
                  <a:lnTo>
                    <a:pt x="1544" y="164"/>
                  </a:lnTo>
                  <a:lnTo>
                    <a:pt x="1537" y="167"/>
                  </a:lnTo>
                  <a:lnTo>
                    <a:pt x="1531" y="169"/>
                  </a:lnTo>
                  <a:lnTo>
                    <a:pt x="1523" y="170"/>
                  </a:lnTo>
                  <a:lnTo>
                    <a:pt x="1524" y="17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5" name="Freeform 410">
              <a:extLst>
                <a:ext uri="{FF2B5EF4-FFF2-40B4-BE49-F238E27FC236}">
                  <a16:creationId xmlns:a16="http://schemas.microsoft.com/office/drawing/2014/main" id="{C6623A1D-670B-89E9-381D-AA49257C8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" y="2183"/>
              <a:ext cx="62" cy="41"/>
            </a:xfrm>
            <a:custGeom>
              <a:avLst/>
              <a:gdLst>
                <a:gd name="T0" fmla="*/ 249 w 251"/>
                <a:gd name="T1" fmla="*/ 163 h 163"/>
                <a:gd name="T2" fmla="*/ 234 w 251"/>
                <a:gd name="T3" fmla="*/ 155 h 163"/>
                <a:gd name="T4" fmla="*/ 218 w 251"/>
                <a:gd name="T5" fmla="*/ 147 h 163"/>
                <a:gd name="T6" fmla="*/ 202 w 251"/>
                <a:gd name="T7" fmla="*/ 141 h 163"/>
                <a:gd name="T8" fmla="*/ 188 w 251"/>
                <a:gd name="T9" fmla="*/ 134 h 163"/>
                <a:gd name="T10" fmla="*/ 172 w 251"/>
                <a:gd name="T11" fmla="*/ 127 h 163"/>
                <a:gd name="T12" fmla="*/ 156 w 251"/>
                <a:gd name="T13" fmla="*/ 122 h 163"/>
                <a:gd name="T14" fmla="*/ 141 w 251"/>
                <a:gd name="T15" fmla="*/ 117 h 163"/>
                <a:gd name="T16" fmla="*/ 125 w 251"/>
                <a:gd name="T17" fmla="*/ 113 h 163"/>
                <a:gd name="T18" fmla="*/ 109 w 251"/>
                <a:gd name="T19" fmla="*/ 109 h 163"/>
                <a:gd name="T20" fmla="*/ 93 w 251"/>
                <a:gd name="T21" fmla="*/ 107 h 163"/>
                <a:gd name="T22" fmla="*/ 78 w 251"/>
                <a:gd name="T23" fmla="*/ 104 h 163"/>
                <a:gd name="T24" fmla="*/ 62 w 251"/>
                <a:gd name="T25" fmla="*/ 101 h 163"/>
                <a:gd name="T26" fmla="*/ 48 w 251"/>
                <a:gd name="T27" fmla="*/ 100 h 163"/>
                <a:gd name="T28" fmla="*/ 32 w 251"/>
                <a:gd name="T29" fmla="*/ 100 h 163"/>
                <a:gd name="T30" fmla="*/ 16 w 251"/>
                <a:gd name="T31" fmla="*/ 100 h 163"/>
                <a:gd name="T32" fmla="*/ 0 w 251"/>
                <a:gd name="T33" fmla="*/ 100 h 163"/>
                <a:gd name="T34" fmla="*/ 10 w 251"/>
                <a:gd name="T35" fmla="*/ 88 h 163"/>
                <a:gd name="T36" fmla="*/ 19 w 251"/>
                <a:gd name="T37" fmla="*/ 78 h 163"/>
                <a:gd name="T38" fmla="*/ 28 w 251"/>
                <a:gd name="T39" fmla="*/ 69 h 163"/>
                <a:gd name="T40" fmla="*/ 38 w 251"/>
                <a:gd name="T41" fmla="*/ 59 h 163"/>
                <a:gd name="T42" fmla="*/ 50 w 251"/>
                <a:gd name="T43" fmla="*/ 50 h 163"/>
                <a:gd name="T44" fmla="*/ 62 w 251"/>
                <a:gd name="T45" fmla="*/ 42 h 163"/>
                <a:gd name="T46" fmla="*/ 75 w 251"/>
                <a:gd name="T47" fmla="*/ 36 h 163"/>
                <a:gd name="T48" fmla="*/ 88 w 251"/>
                <a:gd name="T49" fmla="*/ 29 h 163"/>
                <a:gd name="T50" fmla="*/ 101 w 251"/>
                <a:gd name="T51" fmla="*/ 23 h 163"/>
                <a:gd name="T52" fmla="*/ 116 w 251"/>
                <a:gd name="T53" fmla="*/ 17 h 163"/>
                <a:gd name="T54" fmla="*/ 131 w 251"/>
                <a:gd name="T55" fmla="*/ 13 h 163"/>
                <a:gd name="T56" fmla="*/ 147 w 251"/>
                <a:gd name="T57" fmla="*/ 10 h 163"/>
                <a:gd name="T58" fmla="*/ 163 w 251"/>
                <a:gd name="T59" fmla="*/ 6 h 163"/>
                <a:gd name="T60" fmla="*/ 180 w 251"/>
                <a:gd name="T61" fmla="*/ 3 h 163"/>
                <a:gd name="T62" fmla="*/ 198 w 251"/>
                <a:gd name="T63" fmla="*/ 2 h 163"/>
                <a:gd name="T64" fmla="*/ 217 w 251"/>
                <a:gd name="T65" fmla="*/ 0 h 163"/>
                <a:gd name="T66" fmla="*/ 226 w 251"/>
                <a:gd name="T67" fmla="*/ 21 h 163"/>
                <a:gd name="T68" fmla="*/ 234 w 251"/>
                <a:gd name="T69" fmla="*/ 41 h 163"/>
                <a:gd name="T70" fmla="*/ 240 w 251"/>
                <a:gd name="T71" fmla="*/ 62 h 163"/>
                <a:gd name="T72" fmla="*/ 245 w 251"/>
                <a:gd name="T73" fmla="*/ 82 h 163"/>
                <a:gd name="T74" fmla="*/ 248 w 251"/>
                <a:gd name="T75" fmla="*/ 103 h 163"/>
                <a:gd name="T76" fmla="*/ 249 w 251"/>
                <a:gd name="T77" fmla="*/ 122 h 163"/>
                <a:gd name="T78" fmla="*/ 251 w 251"/>
                <a:gd name="T79" fmla="*/ 143 h 163"/>
                <a:gd name="T80" fmla="*/ 249 w 251"/>
                <a:gd name="T8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63">
                  <a:moveTo>
                    <a:pt x="249" y="163"/>
                  </a:moveTo>
                  <a:lnTo>
                    <a:pt x="234" y="155"/>
                  </a:lnTo>
                  <a:lnTo>
                    <a:pt x="218" y="147"/>
                  </a:lnTo>
                  <a:lnTo>
                    <a:pt x="202" y="141"/>
                  </a:lnTo>
                  <a:lnTo>
                    <a:pt x="188" y="134"/>
                  </a:lnTo>
                  <a:lnTo>
                    <a:pt x="172" y="127"/>
                  </a:lnTo>
                  <a:lnTo>
                    <a:pt x="156" y="122"/>
                  </a:lnTo>
                  <a:lnTo>
                    <a:pt x="141" y="117"/>
                  </a:lnTo>
                  <a:lnTo>
                    <a:pt x="125" y="113"/>
                  </a:lnTo>
                  <a:lnTo>
                    <a:pt x="109" y="109"/>
                  </a:lnTo>
                  <a:lnTo>
                    <a:pt x="93" y="107"/>
                  </a:lnTo>
                  <a:lnTo>
                    <a:pt x="78" y="104"/>
                  </a:lnTo>
                  <a:lnTo>
                    <a:pt x="62" y="101"/>
                  </a:lnTo>
                  <a:lnTo>
                    <a:pt x="48" y="100"/>
                  </a:lnTo>
                  <a:lnTo>
                    <a:pt x="32" y="100"/>
                  </a:lnTo>
                  <a:lnTo>
                    <a:pt x="16" y="100"/>
                  </a:lnTo>
                  <a:lnTo>
                    <a:pt x="0" y="100"/>
                  </a:lnTo>
                  <a:lnTo>
                    <a:pt x="10" y="88"/>
                  </a:lnTo>
                  <a:lnTo>
                    <a:pt x="19" y="78"/>
                  </a:lnTo>
                  <a:lnTo>
                    <a:pt x="28" y="69"/>
                  </a:lnTo>
                  <a:lnTo>
                    <a:pt x="38" y="59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5" y="36"/>
                  </a:lnTo>
                  <a:lnTo>
                    <a:pt x="88" y="29"/>
                  </a:lnTo>
                  <a:lnTo>
                    <a:pt x="101" y="23"/>
                  </a:lnTo>
                  <a:lnTo>
                    <a:pt x="116" y="17"/>
                  </a:lnTo>
                  <a:lnTo>
                    <a:pt x="131" y="13"/>
                  </a:lnTo>
                  <a:lnTo>
                    <a:pt x="147" y="10"/>
                  </a:lnTo>
                  <a:lnTo>
                    <a:pt x="163" y="6"/>
                  </a:lnTo>
                  <a:lnTo>
                    <a:pt x="180" y="3"/>
                  </a:lnTo>
                  <a:lnTo>
                    <a:pt x="198" y="2"/>
                  </a:lnTo>
                  <a:lnTo>
                    <a:pt x="217" y="0"/>
                  </a:lnTo>
                  <a:lnTo>
                    <a:pt x="226" y="21"/>
                  </a:lnTo>
                  <a:lnTo>
                    <a:pt x="234" y="41"/>
                  </a:lnTo>
                  <a:lnTo>
                    <a:pt x="240" y="62"/>
                  </a:lnTo>
                  <a:lnTo>
                    <a:pt x="245" y="82"/>
                  </a:lnTo>
                  <a:lnTo>
                    <a:pt x="248" y="103"/>
                  </a:lnTo>
                  <a:lnTo>
                    <a:pt x="249" y="122"/>
                  </a:lnTo>
                  <a:lnTo>
                    <a:pt x="251" y="143"/>
                  </a:lnTo>
                  <a:lnTo>
                    <a:pt x="249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6" name="Freeform 411">
              <a:extLst>
                <a:ext uri="{FF2B5EF4-FFF2-40B4-BE49-F238E27FC236}">
                  <a16:creationId xmlns:a16="http://schemas.microsoft.com/office/drawing/2014/main" id="{9DE90B88-FE65-B3DB-AAD4-FFA556C02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" y="2183"/>
              <a:ext cx="62" cy="41"/>
            </a:xfrm>
            <a:custGeom>
              <a:avLst/>
              <a:gdLst>
                <a:gd name="T0" fmla="*/ 249 w 251"/>
                <a:gd name="T1" fmla="*/ 163 h 163"/>
                <a:gd name="T2" fmla="*/ 249 w 251"/>
                <a:gd name="T3" fmla="*/ 163 h 163"/>
                <a:gd name="T4" fmla="*/ 234 w 251"/>
                <a:gd name="T5" fmla="*/ 155 h 163"/>
                <a:gd name="T6" fmla="*/ 218 w 251"/>
                <a:gd name="T7" fmla="*/ 147 h 163"/>
                <a:gd name="T8" fmla="*/ 202 w 251"/>
                <a:gd name="T9" fmla="*/ 141 h 163"/>
                <a:gd name="T10" fmla="*/ 188 w 251"/>
                <a:gd name="T11" fmla="*/ 134 h 163"/>
                <a:gd name="T12" fmla="*/ 172 w 251"/>
                <a:gd name="T13" fmla="*/ 127 h 163"/>
                <a:gd name="T14" fmla="*/ 156 w 251"/>
                <a:gd name="T15" fmla="*/ 122 h 163"/>
                <a:gd name="T16" fmla="*/ 141 w 251"/>
                <a:gd name="T17" fmla="*/ 117 h 163"/>
                <a:gd name="T18" fmla="*/ 125 w 251"/>
                <a:gd name="T19" fmla="*/ 113 h 163"/>
                <a:gd name="T20" fmla="*/ 109 w 251"/>
                <a:gd name="T21" fmla="*/ 109 h 163"/>
                <a:gd name="T22" fmla="*/ 93 w 251"/>
                <a:gd name="T23" fmla="*/ 107 h 163"/>
                <a:gd name="T24" fmla="*/ 78 w 251"/>
                <a:gd name="T25" fmla="*/ 104 h 163"/>
                <a:gd name="T26" fmla="*/ 62 w 251"/>
                <a:gd name="T27" fmla="*/ 101 h 163"/>
                <a:gd name="T28" fmla="*/ 48 w 251"/>
                <a:gd name="T29" fmla="*/ 100 h 163"/>
                <a:gd name="T30" fmla="*/ 32 w 251"/>
                <a:gd name="T31" fmla="*/ 100 h 163"/>
                <a:gd name="T32" fmla="*/ 16 w 251"/>
                <a:gd name="T33" fmla="*/ 100 h 163"/>
                <a:gd name="T34" fmla="*/ 0 w 251"/>
                <a:gd name="T35" fmla="*/ 100 h 163"/>
                <a:gd name="T36" fmla="*/ 0 w 251"/>
                <a:gd name="T37" fmla="*/ 100 h 163"/>
                <a:gd name="T38" fmla="*/ 10 w 251"/>
                <a:gd name="T39" fmla="*/ 88 h 163"/>
                <a:gd name="T40" fmla="*/ 19 w 251"/>
                <a:gd name="T41" fmla="*/ 78 h 163"/>
                <a:gd name="T42" fmla="*/ 28 w 251"/>
                <a:gd name="T43" fmla="*/ 69 h 163"/>
                <a:gd name="T44" fmla="*/ 38 w 251"/>
                <a:gd name="T45" fmla="*/ 59 h 163"/>
                <a:gd name="T46" fmla="*/ 50 w 251"/>
                <a:gd name="T47" fmla="*/ 50 h 163"/>
                <a:gd name="T48" fmla="*/ 62 w 251"/>
                <a:gd name="T49" fmla="*/ 42 h 163"/>
                <a:gd name="T50" fmla="*/ 75 w 251"/>
                <a:gd name="T51" fmla="*/ 36 h 163"/>
                <a:gd name="T52" fmla="*/ 88 w 251"/>
                <a:gd name="T53" fmla="*/ 29 h 163"/>
                <a:gd name="T54" fmla="*/ 101 w 251"/>
                <a:gd name="T55" fmla="*/ 23 h 163"/>
                <a:gd name="T56" fmla="*/ 116 w 251"/>
                <a:gd name="T57" fmla="*/ 17 h 163"/>
                <a:gd name="T58" fmla="*/ 131 w 251"/>
                <a:gd name="T59" fmla="*/ 13 h 163"/>
                <a:gd name="T60" fmla="*/ 147 w 251"/>
                <a:gd name="T61" fmla="*/ 10 h 163"/>
                <a:gd name="T62" fmla="*/ 163 w 251"/>
                <a:gd name="T63" fmla="*/ 6 h 163"/>
                <a:gd name="T64" fmla="*/ 180 w 251"/>
                <a:gd name="T65" fmla="*/ 3 h 163"/>
                <a:gd name="T66" fmla="*/ 198 w 251"/>
                <a:gd name="T67" fmla="*/ 2 h 163"/>
                <a:gd name="T68" fmla="*/ 217 w 251"/>
                <a:gd name="T69" fmla="*/ 0 h 163"/>
                <a:gd name="T70" fmla="*/ 217 w 251"/>
                <a:gd name="T71" fmla="*/ 0 h 163"/>
                <a:gd name="T72" fmla="*/ 226 w 251"/>
                <a:gd name="T73" fmla="*/ 21 h 163"/>
                <a:gd name="T74" fmla="*/ 234 w 251"/>
                <a:gd name="T75" fmla="*/ 41 h 163"/>
                <a:gd name="T76" fmla="*/ 240 w 251"/>
                <a:gd name="T77" fmla="*/ 62 h 163"/>
                <a:gd name="T78" fmla="*/ 245 w 251"/>
                <a:gd name="T79" fmla="*/ 82 h 163"/>
                <a:gd name="T80" fmla="*/ 248 w 251"/>
                <a:gd name="T81" fmla="*/ 103 h 163"/>
                <a:gd name="T82" fmla="*/ 249 w 251"/>
                <a:gd name="T83" fmla="*/ 122 h 163"/>
                <a:gd name="T84" fmla="*/ 251 w 251"/>
                <a:gd name="T85" fmla="*/ 143 h 163"/>
                <a:gd name="T86" fmla="*/ 249 w 251"/>
                <a:gd name="T8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163">
                  <a:moveTo>
                    <a:pt x="249" y="163"/>
                  </a:moveTo>
                  <a:lnTo>
                    <a:pt x="249" y="163"/>
                  </a:lnTo>
                  <a:lnTo>
                    <a:pt x="234" y="155"/>
                  </a:lnTo>
                  <a:lnTo>
                    <a:pt x="218" y="147"/>
                  </a:lnTo>
                  <a:lnTo>
                    <a:pt x="202" y="141"/>
                  </a:lnTo>
                  <a:lnTo>
                    <a:pt x="188" y="134"/>
                  </a:lnTo>
                  <a:lnTo>
                    <a:pt x="172" y="127"/>
                  </a:lnTo>
                  <a:lnTo>
                    <a:pt x="156" y="122"/>
                  </a:lnTo>
                  <a:lnTo>
                    <a:pt x="141" y="117"/>
                  </a:lnTo>
                  <a:lnTo>
                    <a:pt x="125" y="113"/>
                  </a:lnTo>
                  <a:lnTo>
                    <a:pt x="109" y="109"/>
                  </a:lnTo>
                  <a:lnTo>
                    <a:pt x="93" y="107"/>
                  </a:lnTo>
                  <a:lnTo>
                    <a:pt x="78" y="104"/>
                  </a:lnTo>
                  <a:lnTo>
                    <a:pt x="62" y="101"/>
                  </a:lnTo>
                  <a:lnTo>
                    <a:pt x="48" y="100"/>
                  </a:lnTo>
                  <a:lnTo>
                    <a:pt x="32" y="100"/>
                  </a:lnTo>
                  <a:lnTo>
                    <a:pt x="16" y="100"/>
                  </a:lnTo>
                  <a:lnTo>
                    <a:pt x="0" y="100"/>
                  </a:lnTo>
                  <a:lnTo>
                    <a:pt x="10" y="88"/>
                  </a:lnTo>
                  <a:lnTo>
                    <a:pt x="19" y="78"/>
                  </a:lnTo>
                  <a:lnTo>
                    <a:pt x="28" y="69"/>
                  </a:lnTo>
                  <a:lnTo>
                    <a:pt x="38" y="59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5" y="36"/>
                  </a:lnTo>
                  <a:lnTo>
                    <a:pt x="88" y="29"/>
                  </a:lnTo>
                  <a:lnTo>
                    <a:pt x="101" y="23"/>
                  </a:lnTo>
                  <a:lnTo>
                    <a:pt x="116" y="17"/>
                  </a:lnTo>
                  <a:lnTo>
                    <a:pt x="131" y="13"/>
                  </a:lnTo>
                  <a:lnTo>
                    <a:pt x="147" y="10"/>
                  </a:lnTo>
                  <a:lnTo>
                    <a:pt x="163" y="6"/>
                  </a:lnTo>
                  <a:lnTo>
                    <a:pt x="180" y="3"/>
                  </a:lnTo>
                  <a:lnTo>
                    <a:pt x="198" y="2"/>
                  </a:lnTo>
                  <a:lnTo>
                    <a:pt x="217" y="0"/>
                  </a:lnTo>
                  <a:lnTo>
                    <a:pt x="226" y="21"/>
                  </a:lnTo>
                  <a:lnTo>
                    <a:pt x="234" y="41"/>
                  </a:lnTo>
                  <a:lnTo>
                    <a:pt x="240" y="62"/>
                  </a:lnTo>
                  <a:lnTo>
                    <a:pt x="245" y="82"/>
                  </a:lnTo>
                  <a:lnTo>
                    <a:pt x="248" y="103"/>
                  </a:lnTo>
                  <a:lnTo>
                    <a:pt x="249" y="122"/>
                  </a:lnTo>
                  <a:lnTo>
                    <a:pt x="251" y="143"/>
                  </a:lnTo>
                  <a:lnTo>
                    <a:pt x="249" y="1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7" name="Freeform 412">
              <a:extLst>
                <a:ext uri="{FF2B5EF4-FFF2-40B4-BE49-F238E27FC236}">
                  <a16:creationId xmlns:a16="http://schemas.microsoft.com/office/drawing/2014/main" id="{6B0E5E0D-890B-F69C-EB3A-826ED1135A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0" y="2181"/>
              <a:ext cx="62" cy="37"/>
            </a:xfrm>
            <a:custGeom>
              <a:avLst/>
              <a:gdLst>
                <a:gd name="T0" fmla="*/ 3 w 249"/>
                <a:gd name="T1" fmla="*/ 151 h 151"/>
                <a:gd name="T2" fmla="*/ 19 w 249"/>
                <a:gd name="T3" fmla="*/ 143 h 151"/>
                <a:gd name="T4" fmla="*/ 34 w 249"/>
                <a:gd name="T5" fmla="*/ 136 h 151"/>
                <a:gd name="T6" fmla="*/ 49 w 249"/>
                <a:gd name="T7" fmla="*/ 129 h 151"/>
                <a:gd name="T8" fmla="*/ 65 w 249"/>
                <a:gd name="T9" fmla="*/ 123 h 151"/>
                <a:gd name="T10" fmla="*/ 80 w 249"/>
                <a:gd name="T11" fmla="*/ 118 h 151"/>
                <a:gd name="T12" fmla="*/ 95 w 249"/>
                <a:gd name="T13" fmla="*/ 113 h 151"/>
                <a:gd name="T14" fmla="*/ 110 w 249"/>
                <a:gd name="T15" fmla="*/ 109 h 151"/>
                <a:gd name="T16" fmla="*/ 126 w 249"/>
                <a:gd name="T17" fmla="*/ 105 h 151"/>
                <a:gd name="T18" fmla="*/ 141 w 249"/>
                <a:gd name="T19" fmla="*/ 101 h 151"/>
                <a:gd name="T20" fmla="*/ 156 w 249"/>
                <a:gd name="T21" fmla="*/ 98 h 151"/>
                <a:gd name="T22" fmla="*/ 172 w 249"/>
                <a:gd name="T23" fmla="*/ 97 h 151"/>
                <a:gd name="T24" fmla="*/ 186 w 249"/>
                <a:gd name="T25" fmla="*/ 95 h 151"/>
                <a:gd name="T26" fmla="*/ 202 w 249"/>
                <a:gd name="T27" fmla="*/ 95 h 151"/>
                <a:gd name="T28" fmla="*/ 218 w 249"/>
                <a:gd name="T29" fmla="*/ 93 h 151"/>
                <a:gd name="T30" fmla="*/ 234 w 249"/>
                <a:gd name="T31" fmla="*/ 93 h 151"/>
                <a:gd name="T32" fmla="*/ 249 w 249"/>
                <a:gd name="T33" fmla="*/ 95 h 151"/>
                <a:gd name="T34" fmla="*/ 239 w 249"/>
                <a:gd name="T35" fmla="*/ 81 h 151"/>
                <a:gd name="T36" fmla="*/ 227 w 249"/>
                <a:gd name="T37" fmla="*/ 71 h 151"/>
                <a:gd name="T38" fmla="*/ 215 w 249"/>
                <a:gd name="T39" fmla="*/ 60 h 151"/>
                <a:gd name="T40" fmla="*/ 203 w 249"/>
                <a:gd name="T41" fmla="*/ 51 h 151"/>
                <a:gd name="T42" fmla="*/ 190 w 249"/>
                <a:gd name="T43" fmla="*/ 42 h 151"/>
                <a:gd name="T44" fmla="*/ 177 w 249"/>
                <a:gd name="T45" fmla="*/ 36 h 151"/>
                <a:gd name="T46" fmla="*/ 164 w 249"/>
                <a:gd name="T47" fmla="*/ 29 h 151"/>
                <a:gd name="T48" fmla="*/ 150 w 249"/>
                <a:gd name="T49" fmla="*/ 22 h 151"/>
                <a:gd name="T50" fmla="*/ 135 w 249"/>
                <a:gd name="T51" fmla="*/ 19 h 151"/>
                <a:gd name="T52" fmla="*/ 120 w 249"/>
                <a:gd name="T53" fmla="*/ 13 h 151"/>
                <a:gd name="T54" fmla="*/ 104 w 249"/>
                <a:gd name="T55" fmla="*/ 11 h 151"/>
                <a:gd name="T56" fmla="*/ 88 w 249"/>
                <a:gd name="T57" fmla="*/ 7 h 151"/>
                <a:gd name="T58" fmla="*/ 71 w 249"/>
                <a:gd name="T59" fmla="*/ 5 h 151"/>
                <a:gd name="T60" fmla="*/ 54 w 249"/>
                <a:gd name="T61" fmla="*/ 3 h 151"/>
                <a:gd name="T62" fmla="*/ 36 w 249"/>
                <a:gd name="T63" fmla="*/ 2 h 151"/>
                <a:gd name="T64" fmla="*/ 17 w 249"/>
                <a:gd name="T65" fmla="*/ 0 h 151"/>
                <a:gd name="T66" fmla="*/ 11 w 249"/>
                <a:gd name="T67" fmla="*/ 19 h 151"/>
                <a:gd name="T68" fmla="*/ 6 w 249"/>
                <a:gd name="T69" fmla="*/ 37 h 151"/>
                <a:gd name="T70" fmla="*/ 2 w 249"/>
                <a:gd name="T71" fmla="*/ 55 h 151"/>
                <a:gd name="T72" fmla="*/ 0 w 249"/>
                <a:gd name="T73" fmla="*/ 74 h 151"/>
                <a:gd name="T74" fmla="*/ 0 w 249"/>
                <a:gd name="T75" fmla="*/ 92 h 151"/>
                <a:gd name="T76" fmla="*/ 0 w 249"/>
                <a:gd name="T77" fmla="*/ 112 h 151"/>
                <a:gd name="T78" fmla="*/ 2 w 249"/>
                <a:gd name="T79" fmla="*/ 131 h 151"/>
                <a:gd name="T80" fmla="*/ 3 w 249"/>
                <a:gd name="T8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1">
                  <a:moveTo>
                    <a:pt x="3" y="151"/>
                  </a:moveTo>
                  <a:lnTo>
                    <a:pt x="19" y="143"/>
                  </a:lnTo>
                  <a:lnTo>
                    <a:pt x="34" y="136"/>
                  </a:lnTo>
                  <a:lnTo>
                    <a:pt x="49" y="129"/>
                  </a:lnTo>
                  <a:lnTo>
                    <a:pt x="65" y="123"/>
                  </a:lnTo>
                  <a:lnTo>
                    <a:pt x="80" y="118"/>
                  </a:lnTo>
                  <a:lnTo>
                    <a:pt x="95" y="113"/>
                  </a:lnTo>
                  <a:lnTo>
                    <a:pt x="110" y="109"/>
                  </a:lnTo>
                  <a:lnTo>
                    <a:pt x="126" y="105"/>
                  </a:lnTo>
                  <a:lnTo>
                    <a:pt x="141" y="101"/>
                  </a:lnTo>
                  <a:lnTo>
                    <a:pt x="156" y="98"/>
                  </a:lnTo>
                  <a:lnTo>
                    <a:pt x="172" y="97"/>
                  </a:lnTo>
                  <a:lnTo>
                    <a:pt x="186" y="95"/>
                  </a:lnTo>
                  <a:lnTo>
                    <a:pt x="202" y="95"/>
                  </a:lnTo>
                  <a:lnTo>
                    <a:pt x="218" y="93"/>
                  </a:lnTo>
                  <a:lnTo>
                    <a:pt x="234" y="93"/>
                  </a:lnTo>
                  <a:lnTo>
                    <a:pt x="249" y="95"/>
                  </a:lnTo>
                  <a:lnTo>
                    <a:pt x="239" y="81"/>
                  </a:lnTo>
                  <a:lnTo>
                    <a:pt x="227" y="71"/>
                  </a:lnTo>
                  <a:lnTo>
                    <a:pt x="215" y="60"/>
                  </a:lnTo>
                  <a:lnTo>
                    <a:pt x="203" y="51"/>
                  </a:lnTo>
                  <a:lnTo>
                    <a:pt x="190" y="42"/>
                  </a:lnTo>
                  <a:lnTo>
                    <a:pt x="177" y="36"/>
                  </a:lnTo>
                  <a:lnTo>
                    <a:pt x="164" y="29"/>
                  </a:lnTo>
                  <a:lnTo>
                    <a:pt x="150" y="22"/>
                  </a:lnTo>
                  <a:lnTo>
                    <a:pt x="135" y="19"/>
                  </a:lnTo>
                  <a:lnTo>
                    <a:pt x="120" y="13"/>
                  </a:lnTo>
                  <a:lnTo>
                    <a:pt x="104" y="11"/>
                  </a:lnTo>
                  <a:lnTo>
                    <a:pt x="88" y="7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7" y="0"/>
                  </a:lnTo>
                  <a:lnTo>
                    <a:pt x="11" y="19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2" y="13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8" name="Freeform 413">
              <a:extLst>
                <a:ext uri="{FF2B5EF4-FFF2-40B4-BE49-F238E27FC236}">
                  <a16:creationId xmlns:a16="http://schemas.microsoft.com/office/drawing/2014/main" id="{291C8247-A8F0-6A55-9589-3CD53A430D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0" y="2181"/>
              <a:ext cx="62" cy="37"/>
            </a:xfrm>
            <a:custGeom>
              <a:avLst/>
              <a:gdLst>
                <a:gd name="T0" fmla="*/ 3 w 249"/>
                <a:gd name="T1" fmla="*/ 151 h 151"/>
                <a:gd name="T2" fmla="*/ 3 w 249"/>
                <a:gd name="T3" fmla="*/ 151 h 151"/>
                <a:gd name="T4" fmla="*/ 19 w 249"/>
                <a:gd name="T5" fmla="*/ 143 h 151"/>
                <a:gd name="T6" fmla="*/ 34 w 249"/>
                <a:gd name="T7" fmla="*/ 136 h 151"/>
                <a:gd name="T8" fmla="*/ 49 w 249"/>
                <a:gd name="T9" fmla="*/ 129 h 151"/>
                <a:gd name="T10" fmla="*/ 65 w 249"/>
                <a:gd name="T11" fmla="*/ 123 h 151"/>
                <a:gd name="T12" fmla="*/ 80 w 249"/>
                <a:gd name="T13" fmla="*/ 118 h 151"/>
                <a:gd name="T14" fmla="*/ 95 w 249"/>
                <a:gd name="T15" fmla="*/ 113 h 151"/>
                <a:gd name="T16" fmla="*/ 110 w 249"/>
                <a:gd name="T17" fmla="*/ 109 h 151"/>
                <a:gd name="T18" fmla="*/ 126 w 249"/>
                <a:gd name="T19" fmla="*/ 105 h 151"/>
                <a:gd name="T20" fmla="*/ 141 w 249"/>
                <a:gd name="T21" fmla="*/ 101 h 151"/>
                <a:gd name="T22" fmla="*/ 156 w 249"/>
                <a:gd name="T23" fmla="*/ 98 h 151"/>
                <a:gd name="T24" fmla="*/ 172 w 249"/>
                <a:gd name="T25" fmla="*/ 97 h 151"/>
                <a:gd name="T26" fmla="*/ 186 w 249"/>
                <a:gd name="T27" fmla="*/ 95 h 151"/>
                <a:gd name="T28" fmla="*/ 202 w 249"/>
                <a:gd name="T29" fmla="*/ 95 h 151"/>
                <a:gd name="T30" fmla="*/ 218 w 249"/>
                <a:gd name="T31" fmla="*/ 93 h 151"/>
                <a:gd name="T32" fmla="*/ 234 w 249"/>
                <a:gd name="T33" fmla="*/ 93 h 151"/>
                <a:gd name="T34" fmla="*/ 249 w 249"/>
                <a:gd name="T35" fmla="*/ 95 h 151"/>
                <a:gd name="T36" fmla="*/ 249 w 249"/>
                <a:gd name="T37" fmla="*/ 95 h 151"/>
                <a:gd name="T38" fmla="*/ 239 w 249"/>
                <a:gd name="T39" fmla="*/ 81 h 151"/>
                <a:gd name="T40" fmla="*/ 227 w 249"/>
                <a:gd name="T41" fmla="*/ 71 h 151"/>
                <a:gd name="T42" fmla="*/ 215 w 249"/>
                <a:gd name="T43" fmla="*/ 60 h 151"/>
                <a:gd name="T44" fmla="*/ 203 w 249"/>
                <a:gd name="T45" fmla="*/ 51 h 151"/>
                <a:gd name="T46" fmla="*/ 190 w 249"/>
                <a:gd name="T47" fmla="*/ 42 h 151"/>
                <a:gd name="T48" fmla="*/ 177 w 249"/>
                <a:gd name="T49" fmla="*/ 36 h 151"/>
                <a:gd name="T50" fmla="*/ 164 w 249"/>
                <a:gd name="T51" fmla="*/ 29 h 151"/>
                <a:gd name="T52" fmla="*/ 150 w 249"/>
                <a:gd name="T53" fmla="*/ 22 h 151"/>
                <a:gd name="T54" fmla="*/ 135 w 249"/>
                <a:gd name="T55" fmla="*/ 19 h 151"/>
                <a:gd name="T56" fmla="*/ 120 w 249"/>
                <a:gd name="T57" fmla="*/ 13 h 151"/>
                <a:gd name="T58" fmla="*/ 104 w 249"/>
                <a:gd name="T59" fmla="*/ 11 h 151"/>
                <a:gd name="T60" fmla="*/ 88 w 249"/>
                <a:gd name="T61" fmla="*/ 7 h 151"/>
                <a:gd name="T62" fmla="*/ 71 w 249"/>
                <a:gd name="T63" fmla="*/ 5 h 151"/>
                <a:gd name="T64" fmla="*/ 54 w 249"/>
                <a:gd name="T65" fmla="*/ 3 h 151"/>
                <a:gd name="T66" fmla="*/ 36 w 249"/>
                <a:gd name="T67" fmla="*/ 2 h 151"/>
                <a:gd name="T68" fmla="*/ 17 w 249"/>
                <a:gd name="T69" fmla="*/ 0 h 151"/>
                <a:gd name="T70" fmla="*/ 17 w 249"/>
                <a:gd name="T71" fmla="*/ 0 h 151"/>
                <a:gd name="T72" fmla="*/ 11 w 249"/>
                <a:gd name="T73" fmla="*/ 19 h 151"/>
                <a:gd name="T74" fmla="*/ 6 w 249"/>
                <a:gd name="T75" fmla="*/ 37 h 151"/>
                <a:gd name="T76" fmla="*/ 2 w 249"/>
                <a:gd name="T77" fmla="*/ 55 h 151"/>
                <a:gd name="T78" fmla="*/ 0 w 249"/>
                <a:gd name="T79" fmla="*/ 74 h 151"/>
                <a:gd name="T80" fmla="*/ 0 w 249"/>
                <a:gd name="T81" fmla="*/ 92 h 151"/>
                <a:gd name="T82" fmla="*/ 0 w 249"/>
                <a:gd name="T83" fmla="*/ 112 h 151"/>
                <a:gd name="T84" fmla="*/ 2 w 249"/>
                <a:gd name="T85" fmla="*/ 131 h 151"/>
                <a:gd name="T86" fmla="*/ 3 w 249"/>
                <a:gd name="T8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151">
                  <a:moveTo>
                    <a:pt x="3" y="151"/>
                  </a:moveTo>
                  <a:lnTo>
                    <a:pt x="3" y="151"/>
                  </a:lnTo>
                  <a:lnTo>
                    <a:pt x="19" y="143"/>
                  </a:lnTo>
                  <a:lnTo>
                    <a:pt x="34" y="136"/>
                  </a:lnTo>
                  <a:lnTo>
                    <a:pt x="49" y="129"/>
                  </a:lnTo>
                  <a:lnTo>
                    <a:pt x="65" y="123"/>
                  </a:lnTo>
                  <a:lnTo>
                    <a:pt x="80" y="118"/>
                  </a:lnTo>
                  <a:lnTo>
                    <a:pt x="95" y="113"/>
                  </a:lnTo>
                  <a:lnTo>
                    <a:pt x="110" y="109"/>
                  </a:lnTo>
                  <a:lnTo>
                    <a:pt x="126" y="105"/>
                  </a:lnTo>
                  <a:lnTo>
                    <a:pt x="141" y="101"/>
                  </a:lnTo>
                  <a:lnTo>
                    <a:pt x="156" y="98"/>
                  </a:lnTo>
                  <a:lnTo>
                    <a:pt x="172" y="97"/>
                  </a:lnTo>
                  <a:lnTo>
                    <a:pt x="186" y="95"/>
                  </a:lnTo>
                  <a:lnTo>
                    <a:pt x="202" y="95"/>
                  </a:lnTo>
                  <a:lnTo>
                    <a:pt x="218" y="93"/>
                  </a:lnTo>
                  <a:lnTo>
                    <a:pt x="234" y="93"/>
                  </a:lnTo>
                  <a:lnTo>
                    <a:pt x="249" y="95"/>
                  </a:lnTo>
                  <a:lnTo>
                    <a:pt x="239" y="81"/>
                  </a:lnTo>
                  <a:lnTo>
                    <a:pt x="227" y="71"/>
                  </a:lnTo>
                  <a:lnTo>
                    <a:pt x="215" y="60"/>
                  </a:lnTo>
                  <a:lnTo>
                    <a:pt x="203" y="51"/>
                  </a:lnTo>
                  <a:lnTo>
                    <a:pt x="190" y="42"/>
                  </a:lnTo>
                  <a:lnTo>
                    <a:pt x="177" y="36"/>
                  </a:lnTo>
                  <a:lnTo>
                    <a:pt x="164" y="29"/>
                  </a:lnTo>
                  <a:lnTo>
                    <a:pt x="150" y="22"/>
                  </a:lnTo>
                  <a:lnTo>
                    <a:pt x="135" y="19"/>
                  </a:lnTo>
                  <a:lnTo>
                    <a:pt x="120" y="13"/>
                  </a:lnTo>
                  <a:lnTo>
                    <a:pt x="104" y="11"/>
                  </a:lnTo>
                  <a:lnTo>
                    <a:pt x="88" y="7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7" y="0"/>
                  </a:lnTo>
                  <a:lnTo>
                    <a:pt x="11" y="19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2" y="131"/>
                  </a:lnTo>
                  <a:lnTo>
                    <a:pt x="3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09" name="Freeform 414">
              <a:extLst>
                <a:ext uri="{FF2B5EF4-FFF2-40B4-BE49-F238E27FC236}">
                  <a16:creationId xmlns:a16="http://schemas.microsoft.com/office/drawing/2014/main" id="{669B1E4E-58A3-B033-D049-62059D56BF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2159"/>
              <a:ext cx="66" cy="47"/>
            </a:xfrm>
            <a:custGeom>
              <a:avLst/>
              <a:gdLst>
                <a:gd name="T0" fmla="*/ 265 w 265"/>
                <a:gd name="T1" fmla="*/ 186 h 189"/>
                <a:gd name="T2" fmla="*/ 265 w 265"/>
                <a:gd name="T3" fmla="*/ 0 h 189"/>
                <a:gd name="T4" fmla="*/ 246 w 265"/>
                <a:gd name="T5" fmla="*/ 21 h 189"/>
                <a:gd name="T6" fmla="*/ 229 w 265"/>
                <a:gd name="T7" fmla="*/ 37 h 189"/>
                <a:gd name="T8" fmla="*/ 214 w 265"/>
                <a:gd name="T9" fmla="*/ 49 h 189"/>
                <a:gd name="T10" fmla="*/ 197 w 265"/>
                <a:gd name="T11" fmla="*/ 56 h 189"/>
                <a:gd name="T12" fmla="*/ 182 w 265"/>
                <a:gd name="T13" fmla="*/ 62 h 189"/>
                <a:gd name="T14" fmla="*/ 167 w 265"/>
                <a:gd name="T15" fmla="*/ 64 h 189"/>
                <a:gd name="T16" fmla="*/ 152 w 265"/>
                <a:gd name="T17" fmla="*/ 66 h 189"/>
                <a:gd name="T18" fmla="*/ 138 w 265"/>
                <a:gd name="T19" fmla="*/ 64 h 189"/>
                <a:gd name="T20" fmla="*/ 122 w 265"/>
                <a:gd name="T21" fmla="*/ 64 h 189"/>
                <a:gd name="T22" fmla="*/ 108 w 265"/>
                <a:gd name="T23" fmla="*/ 63 h 189"/>
                <a:gd name="T24" fmla="*/ 92 w 265"/>
                <a:gd name="T25" fmla="*/ 63 h 189"/>
                <a:gd name="T26" fmla="*/ 75 w 265"/>
                <a:gd name="T27" fmla="*/ 64 h 189"/>
                <a:gd name="T28" fmla="*/ 58 w 265"/>
                <a:gd name="T29" fmla="*/ 67 h 189"/>
                <a:gd name="T30" fmla="*/ 39 w 265"/>
                <a:gd name="T31" fmla="*/ 72 h 189"/>
                <a:gd name="T32" fmla="*/ 21 w 265"/>
                <a:gd name="T33" fmla="*/ 81 h 189"/>
                <a:gd name="T34" fmla="*/ 0 w 265"/>
                <a:gd name="T35" fmla="*/ 93 h 189"/>
                <a:gd name="T36" fmla="*/ 11 w 265"/>
                <a:gd name="T37" fmla="*/ 109 h 189"/>
                <a:gd name="T38" fmla="*/ 22 w 265"/>
                <a:gd name="T39" fmla="*/ 122 h 189"/>
                <a:gd name="T40" fmla="*/ 34 w 265"/>
                <a:gd name="T41" fmla="*/ 135 h 189"/>
                <a:gd name="T42" fmla="*/ 47 w 265"/>
                <a:gd name="T43" fmla="*/ 146 h 189"/>
                <a:gd name="T44" fmla="*/ 62 w 265"/>
                <a:gd name="T45" fmla="*/ 155 h 189"/>
                <a:gd name="T46" fmla="*/ 76 w 265"/>
                <a:gd name="T47" fmla="*/ 164 h 189"/>
                <a:gd name="T48" fmla="*/ 92 w 265"/>
                <a:gd name="T49" fmla="*/ 170 h 189"/>
                <a:gd name="T50" fmla="*/ 109 w 265"/>
                <a:gd name="T51" fmla="*/ 176 h 189"/>
                <a:gd name="T52" fmla="*/ 126 w 265"/>
                <a:gd name="T53" fmla="*/ 181 h 189"/>
                <a:gd name="T54" fmla="*/ 144 w 265"/>
                <a:gd name="T55" fmla="*/ 184 h 189"/>
                <a:gd name="T56" fmla="*/ 163 w 265"/>
                <a:gd name="T57" fmla="*/ 186 h 189"/>
                <a:gd name="T58" fmla="*/ 182 w 265"/>
                <a:gd name="T59" fmla="*/ 189 h 189"/>
                <a:gd name="T60" fmla="*/ 202 w 265"/>
                <a:gd name="T61" fmla="*/ 189 h 189"/>
                <a:gd name="T62" fmla="*/ 223 w 265"/>
                <a:gd name="T63" fmla="*/ 189 h 189"/>
                <a:gd name="T64" fmla="*/ 244 w 265"/>
                <a:gd name="T65" fmla="*/ 187 h 189"/>
                <a:gd name="T66" fmla="*/ 265 w 265"/>
                <a:gd name="T67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189">
                  <a:moveTo>
                    <a:pt x="265" y="186"/>
                  </a:moveTo>
                  <a:lnTo>
                    <a:pt x="265" y="0"/>
                  </a:lnTo>
                  <a:lnTo>
                    <a:pt x="246" y="21"/>
                  </a:lnTo>
                  <a:lnTo>
                    <a:pt x="229" y="37"/>
                  </a:lnTo>
                  <a:lnTo>
                    <a:pt x="214" y="49"/>
                  </a:lnTo>
                  <a:lnTo>
                    <a:pt x="197" y="56"/>
                  </a:lnTo>
                  <a:lnTo>
                    <a:pt x="182" y="62"/>
                  </a:lnTo>
                  <a:lnTo>
                    <a:pt x="167" y="64"/>
                  </a:lnTo>
                  <a:lnTo>
                    <a:pt x="152" y="66"/>
                  </a:lnTo>
                  <a:lnTo>
                    <a:pt x="138" y="64"/>
                  </a:lnTo>
                  <a:lnTo>
                    <a:pt x="122" y="64"/>
                  </a:lnTo>
                  <a:lnTo>
                    <a:pt x="108" y="63"/>
                  </a:lnTo>
                  <a:lnTo>
                    <a:pt x="92" y="63"/>
                  </a:lnTo>
                  <a:lnTo>
                    <a:pt x="75" y="64"/>
                  </a:lnTo>
                  <a:lnTo>
                    <a:pt x="58" y="67"/>
                  </a:lnTo>
                  <a:lnTo>
                    <a:pt x="39" y="72"/>
                  </a:lnTo>
                  <a:lnTo>
                    <a:pt x="21" y="81"/>
                  </a:lnTo>
                  <a:lnTo>
                    <a:pt x="0" y="93"/>
                  </a:lnTo>
                  <a:lnTo>
                    <a:pt x="11" y="109"/>
                  </a:lnTo>
                  <a:lnTo>
                    <a:pt x="22" y="122"/>
                  </a:lnTo>
                  <a:lnTo>
                    <a:pt x="34" y="135"/>
                  </a:lnTo>
                  <a:lnTo>
                    <a:pt x="47" y="146"/>
                  </a:lnTo>
                  <a:lnTo>
                    <a:pt x="62" y="155"/>
                  </a:lnTo>
                  <a:lnTo>
                    <a:pt x="76" y="164"/>
                  </a:lnTo>
                  <a:lnTo>
                    <a:pt x="92" y="170"/>
                  </a:lnTo>
                  <a:lnTo>
                    <a:pt x="109" y="176"/>
                  </a:lnTo>
                  <a:lnTo>
                    <a:pt x="126" y="181"/>
                  </a:lnTo>
                  <a:lnTo>
                    <a:pt x="144" y="184"/>
                  </a:lnTo>
                  <a:lnTo>
                    <a:pt x="163" y="186"/>
                  </a:lnTo>
                  <a:lnTo>
                    <a:pt x="182" y="189"/>
                  </a:lnTo>
                  <a:lnTo>
                    <a:pt x="202" y="189"/>
                  </a:lnTo>
                  <a:lnTo>
                    <a:pt x="223" y="189"/>
                  </a:lnTo>
                  <a:lnTo>
                    <a:pt x="244" y="187"/>
                  </a:lnTo>
                  <a:lnTo>
                    <a:pt x="265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10" name="Freeform 415">
              <a:extLst>
                <a:ext uri="{FF2B5EF4-FFF2-40B4-BE49-F238E27FC236}">
                  <a16:creationId xmlns:a16="http://schemas.microsoft.com/office/drawing/2014/main" id="{2CC21A46-6DAF-2E51-78F5-24F92B4EC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2159"/>
              <a:ext cx="66" cy="47"/>
            </a:xfrm>
            <a:custGeom>
              <a:avLst/>
              <a:gdLst>
                <a:gd name="T0" fmla="*/ 265 w 265"/>
                <a:gd name="T1" fmla="*/ 186 h 189"/>
                <a:gd name="T2" fmla="*/ 265 w 265"/>
                <a:gd name="T3" fmla="*/ 0 h 189"/>
                <a:gd name="T4" fmla="*/ 265 w 265"/>
                <a:gd name="T5" fmla="*/ 0 h 189"/>
                <a:gd name="T6" fmla="*/ 246 w 265"/>
                <a:gd name="T7" fmla="*/ 21 h 189"/>
                <a:gd name="T8" fmla="*/ 229 w 265"/>
                <a:gd name="T9" fmla="*/ 37 h 189"/>
                <a:gd name="T10" fmla="*/ 214 w 265"/>
                <a:gd name="T11" fmla="*/ 49 h 189"/>
                <a:gd name="T12" fmla="*/ 197 w 265"/>
                <a:gd name="T13" fmla="*/ 56 h 189"/>
                <a:gd name="T14" fmla="*/ 182 w 265"/>
                <a:gd name="T15" fmla="*/ 62 h 189"/>
                <a:gd name="T16" fmla="*/ 167 w 265"/>
                <a:gd name="T17" fmla="*/ 64 h 189"/>
                <a:gd name="T18" fmla="*/ 152 w 265"/>
                <a:gd name="T19" fmla="*/ 66 h 189"/>
                <a:gd name="T20" fmla="*/ 138 w 265"/>
                <a:gd name="T21" fmla="*/ 64 h 189"/>
                <a:gd name="T22" fmla="*/ 122 w 265"/>
                <a:gd name="T23" fmla="*/ 64 h 189"/>
                <a:gd name="T24" fmla="*/ 108 w 265"/>
                <a:gd name="T25" fmla="*/ 63 h 189"/>
                <a:gd name="T26" fmla="*/ 92 w 265"/>
                <a:gd name="T27" fmla="*/ 63 h 189"/>
                <a:gd name="T28" fmla="*/ 75 w 265"/>
                <a:gd name="T29" fmla="*/ 64 h 189"/>
                <a:gd name="T30" fmla="*/ 58 w 265"/>
                <a:gd name="T31" fmla="*/ 67 h 189"/>
                <a:gd name="T32" fmla="*/ 39 w 265"/>
                <a:gd name="T33" fmla="*/ 72 h 189"/>
                <a:gd name="T34" fmla="*/ 21 w 265"/>
                <a:gd name="T35" fmla="*/ 81 h 189"/>
                <a:gd name="T36" fmla="*/ 0 w 265"/>
                <a:gd name="T37" fmla="*/ 93 h 189"/>
                <a:gd name="T38" fmla="*/ 0 w 265"/>
                <a:gd name="T39" fmla="*/ 93 h 189"/>
                <a:gd name="T40" fmla="*/ 11 w 265"/>
                <a:gd name="T41" fmla="*/ 109 h 189"/>
                <a:gd name="T42" fmla="*/ 22 w 265"/>
                <a:gd name="T43" fmla="*/ 122 h 189"/>
                <a:gd name="T44" fmla="*/ 34 w 265"/>
                <a:gd name="T45" fmla="*/ 135 h 189"/>
                <a:gd name="T46" fmla="*/ 47 w 265"/>
                <a:gd name="T47" fmla="*/ 146 h 189"/>
                <a:gd name="T48" fmla="*/ 62 w 265"/>
                <a:gd name="T49" fmla="*/ 155 h 189"/>
                <a:gd name="T50" fmla="*/ 76 w 265"/>
                <a:gd name="T51" fmla="*/ 164 h 189"/>
                <a:gd name="T52" fmla="*/ 92 w 265"/>
                <a:gd name="T53" fmla="*/ 170 h 189"/>
                <a:gd name="T54" fmla="*/ 109 w 265"/>
                <a:gd name="T55" fmla="*/ 176 h 189"/>
                <a:gd name="T56" fmla="*/ 126 w 265"/>
                <a:gd name="T57" fmla="*/ 181 h 189"/>
                <a:gd name="T58" fmla="*/ 144 w 265"/>
                <a:gd name="T59" fmla="*/ 184 h 189"/>
                <a:gd name="T60" fmla="*/ 163 w 265"/>
                <a:gd name="T61" fmla="*/ 186 h 189"/>
                <a:gd name="T62" fmla="*/ 182 w 265"/>
                <a:gd name="T63" fmla="*/ 189 h 189"/>
                <a:gd name="T64" fmla="*/ 202 w 265"/>
                <a:gd name="T65" fmla="*/ 189 h 189"/>
                <a:gd name="T66" fmla="*/ 223 w 265"/>
                <a:gd name="T67" fmla="*/ 189 h 189"/>
                <a:gd name="T68" fmla="*/ 244 w 265"/>
                <a:gd name="T69" fmla="*/ 187 h 189"/>
                <a:gd name="T70" fmla="*/ 265 w 265"/>
                <a:gd name="T71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189">
                  <a:moveTo>
                    <a:pt x="265" y="186"/>
                  </a:moveTo>
                  <a:lnTo>
                    <a:pt x="265" y="0"/>
                  </a:lnTo>
                  <a:lnTo>
                    <a:pt x="246" y="21"/>
                  </a:lnTo>
                  <a:lnTo>
                    <a:pt x="229" y="37"/>
                  </a:lnTo>
                  <a:lnTo>
                    <a:pt x="214" y="49"/>
                  </a:lnTo>
                  <a:lnTo>
                    <a:pt x="197" y="56"/>
                  </a:lnTo>
                  <a:lnTo>
                    <a:pt x="182" y="62"/>
                  </a:lnTo>
                  <a:lnTo>
                    <a:pt x="167" y="64"/>
                  </a:lnTo>
                  <a:lnTo>
                    <a:pt x="152" y="66"/>
                  </a:lnTo>
                  <a:lnTo>
                    <a:pt x="138" y="64"/>
                  </a:lnTo>
                  <a:lnTo>
                    <a:pt x="122" y="64"/>
                  </a:lnTo>
                  <a:lnTo>
                    <a:pt x="108" y="63"/>
                  </a:lnTo>
                  <a:lnTo>
                    <a:pt x="92" y="63"/>
                  </a:lnTo>
                  <a:lnTo>
                    <a:pt x="75" y="64"/>
                  </a:lnTo>
                  <a:lnTo>
                    <a:pt x="58" y="67"/>
                  </a:lnTo>
                  <a:lnTo>
                    <a:pt x="39" y="72"/>
                  </a:lnTo>
                  <a:lnTo>
                    <a:pt x="21" y="81"/>
                  </a:lnTo>
                  <a:lnTo>
                    <a:pt x="0" y="93"/>
                  </a:lnTo>
                  <a:lnTo>
                    <a:pt x="11" y="109"/>
                  </a:lnTo>
                  <a:lnTo>
                    <a:pt x="22" y="122"/>
                  </a:lnTo>
                  <a:lnTo>
                    <a:pt x="34" y="135"/>
                  </a:lnTo>
                  <a:lnTo>
                    <a:pt x="47" y="146"/>
                  </a:lnTo>
                  <a:lnTo>
                    <a:pt x="62" y="155"/>
                  </a:lnTo>
                  <a:lnTo>
                    <a:pt x="76" y="164"/>
                  </a:lnTo>
                  <a:lnTo>
                    <a:pt x="92" y="170"/>
                  </a:lnTo>
                  <a:lnTo>
                    <a:pt x="109" y="176"/>
                  </a:lnTo>
                  <a:lnTo>
                    <a:pt x="126" y="181"/>
                  </a:lnTo>
                  <a:lnTo>
                    <a:pt x="144" y="184"/>
                  </a:lnTo>
                  <a:lnTo>
                    <a:pt x="163" y="186"/>
                  </a:lnTo>
                  <a:lnTo>
                    <a:pt x="182" y="189"/>
                  </a:lnTo>
                  <a:lnTo>
                    <a:pt x="202" y="189"/>
                  </a:lnTo>
                  <a:lnTo>
                    <a:pt x="223" y="189"/>
                  </a:lnTo>
                  <a:lnTo>
                    <a:pt x="244" y="187"/>
                  </a:lnTo>
                  <a:lnTo>
                    <a:pt x="265" y="18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11" name="Freeform 416">
              <a:extLst>
                <a:ext uri="{FF2B5EF4-FFF2-40B4-BE49-F238E27FC236}">
                  <a16:creationId xmlns:a16="http://schemas.microsoft.com/office/drawing/2014/main" id="{946F8297-9871-68EB-CC06-E35802A4F5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7" y="2159"/>
              <a:ext cx="67" cy="44"/>
            </a:xfrm>
            <a:custGeom>
              <a:avLst/>
              <a:gdLst>
                <a:gd name="T0" fmla="*/ 0 w 268"/>
                <a:gd name="T1" fmla="*/ 177 h 177"/>
                <a:gd name="T2" fmla="*/ 0 w 268"/>
                <a:gd name="T3" fmla="*/ 0 h 177"/>
                <a:gd name="T4" fmla="*/ 19 w 268"/>
                <a:gd name="T5" fmla="*/ 17 h 177"/>
                <a:gd name="T6" fmla="*/ 35 w 268"/>
                <a:gd name="T7" fmla="*/ 30 h 177"/>
                <a:gd name="T8" fmla="*/ 52 w 268"/>
                <a:gd name="T9" fmla="*/ 41 h 177"/>
                <a:gd name="T10" fmla="*/ 67 w 268"/>
                <a:gd name="T11" fmla="*/ 46 h 177"/>
                <a:gd name="T12" fmla="*/ 83 w 268"/>
                <a:gd name="T13" fmla="*/ 50 h 177"/>
                <a:gd name="T14" fmla="*/ 97 w 268"/>
                <a:gd name="T15" fmla="*/ 53 h 177"/>
                <a:gd name="T16" fmla="*/ 113 w 268"/>
                <a:gd name="T17" fmla="*/ 53 h 177"/>
                <a:gd name="T18" fmla="*/ 129 w 268"/>
                <a:gd name="T19" fmla="*/ 53 h 177"/>
                <a:gd name="T20" fmla="*/ 143 w 268"/>
                <a:gd name="T21" fmla="*/ 51 h 177"/>
                <a:gd name="T22" fmla="*/ 159 w 268"/>
                <a:gd name="T23" fmla="*/ 51 h 177"/>
                <a:gd name="T24" fmla="*/ 175 w 268"/>
                <a:gd name="T25" fmla="*/ 53 h 177"/>
                <a:gd name="T26" fmla="*/ 192 w 268"/>
                <a:gd name="T27" fmla="*/ 55 h 177"/>
                <a:gd name="T28" fmla="*/ 210 w 268"/>
                <a:gd name="T29" fmla="*/ 59 h 177"/>
                <a:gd name="T30" fmla="*/ 228 w 268"/>
                <a:gd name="T31" fmla="*/ 67 h 177"/>
                <a:gd name="T32" fmla="*/ 247 w 268"/>
                <a:gd name="T33" fmla="*/ 79 h 177"/>
                <a:gd name="T34" fmla="*/ 268 w 268"/>
                <a:gd name="T35" fmla="*/ 93 h 177"/>
                <a:gd name="T36" fmla="*/ 260 w 268"/>
                <a:gd name="T37" fmla="*/ 101 h 177"/>
                <a:gd name="T38" fmla="*/ 249 w 268"/>
                <a:gd name="T39" fmla="*/ 109 h 177"/>
                <a:gd name="T40" fmla="*/ 238 w 268"/>
                <a:gd name="T41" fmla="*/ 117 h 177"/>
                <a:gd name="T42" fmla="*/ 225 w 268"/>
                <a:gd name="T43" fmla="*/ 123 h 177"/>
                <a:gd name="T44" fmla="*/ 211 w 268"/>
                <a:gd name="T45" fmla="*/ 130 h 177"/>
                <a:gd name="T46" fmla="*/ 196 w 268"/>
                <a:gd name="T47" fmla="*/ 136 h 177"/>
                <a:gd name="T48" fmla="*/ 180 w 268"/>
                <a:gd name="T49" fmla="*/ 142 h 177"/>
                <a:gd name="T50" fmla="*/ 162 w 268"/>
                <a:gd name="T51" fmla="*/ 147 h 177"/>
                <a:gd name="T52" fmla="*/ 145 w 268"/>
                <a:gd name="T53" fmla="*/ 152 h 177"/>
                <a:gd name="T54" fmla="*/ 125 w 268"/>
                <a:gd name="T55" fmla="*/ 157 h 177"/>
                <a:gd name="T56" fmla="*/ 105 w 268"/>
                <a:gd name="T57" fmla="*/ 161 h 177"/>
                <a:gd name="T58" fmla="*/ 86 w 268"/>
                <a:gd name="T59" fmla="*/ 165 h 177"/>
                <a:gd name="T60" fmla="*/ 65 w 268"/>
                <a:gd name="T61" fmla="*/ 168 h 177"/>
                <a:gd name="T62" fmla="*/ 44 w 268"/>
                <a:gd name="T63" fmla="*/ 172 h 177"/>
                <a:gd name="T64" fmla="*/ 21 w 268"/>
                <a:gd name="T65" fmla="*/ 174 h 177"/>
                <a:gd name="T66" fmla="*/ 0 w 268"/>
                <a:gd name="T6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8" h="177">
                  <a:moveTo>
                    <a:pt x="0" y="177"/>
                  </a:moveTo>
                  <a:lnTo>
                    <a:pt x="0" y="0"/>
                  </a:lnTo>
                  <a:lnTo>
                    <a:pt x="19" y="17"/>
                  </a:lnTo>
                  <a:lnTo>
                    <a:pt x="35" y="30"/>
                  </a:lnTo>
                  <a:lnTo>
                    <a:pt x="52" y="41"/>
                  </a:lnTo>
                  <a:lnTo>
                    <a:pt x="67" y="46"/>
                  </a:lnTo>
                  <a:lnTo>
                    <a:pt x="83" y="50"/>
                  </a:lnTo>
                  <a:lnTo>
                    <a:pt x="97" y="53"/>
                  </a:lnTo>
                  <a:lnTo>
                    <a:pt x="113" y="53"/>
                  </a:lnTo>
                  <a:lnTo>
                    <a:pt x="129" y="53"/>
                  </a:lnTo>
                  <a:lnTo>
                    <a:pt x="143" y="51"/>
                  </a:lnTo>
                  <a:lnTo>
                    <a:pt x="159" y="51"/>
                  </a:lnTo>
                  <a:lnTo>
                    <a:pt x="175" y="53"/>
                  </a:lnTo>
                  <a:lnTo>
                    <a:pt x="192" y="55"/>
                  </a:lnTo>
                  <a:lnTo>
                    <a:pt x="210" y="59"/>
                  </a:lnTo>
                  <a:lnTo>
                    <a:pt x="228" y="67"/>
                  </a:lnTo>
                  <a:lnTo>
                    <a:pt x="247" y="79"/>
                  </a:lnTo>
                  <a:lnTo>
                    <a:pt x="268" y="93"/>
                  </a:lnTo>
                  <a:lnTo>
                    <a:pt x="260" y="101"/>
                  </a:lnTo>
                  <a:lnTo>
                    <a:pt x="249" y="109"/>
                  </a:lnTo>
                  <a:lnTo>
                    <a:pt x="238" y="117"/>
                  </a:lnTo>
                  <a:lnTo>
                    <a:pt x="225" y="123"/>
                  </a:lnTo>
                  <a:lnTo>
                    <a:pt x="211" y="130"/>
                  </a:lnTo>
                  <a:lnTo>
                    <a:pt x="196" y="136"/>
                  </a:lnTo>
                  <a:lnTo>
                    <a:pt x="180" y="142"/>
                  </a:lnTo>
                  <a:lnTo>
                    <a:pt x="162" y="147"/>
                  </a:lnTo>
                  <a:lnTo>
                    <a:pt x="145" y="152"/>
                  </a:lnTo>
                  <a:lnTo>
                    <a:pt x="125" y="157"/>
                  </a:lnTo>
                  <a:lnTo>
                    <a:pt x="105" y="161"/>
                  </a:lnTo>
                  <a:lnTo>
                    <a:pt x="86" y="165"/>
                  </a:lnTo>
                  <a:lnTo>
                    <a:pt x="65" y="168"/>
                  </a:lnTo>
                  <a:lnTo>
                    <a:pt x="44" y="172"/>
                  </a:lnTo>
                  <a:lnTo>
                    <a:pt x="21" y="174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12" name="Freeform 417">
              <a:extLst>
                <a:ext uri="{FF2B5EF4-FFF2-40B4-BE49-F238E27FC236}">
                  <a16:creationId xmlns:a16="http://schemas.microsoft.com/office/drawing/2014/main" id="{E2557961-6182-863F-B0E3-518A820731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7" y="2159"/>
              <a:ext cx="67" cy="44"/>
            </a:xfrm>
            <a:custGeom>
              <a:avLst/>
              <a:gdLst>
                <a:gd name="T0" fmla="*/ 0 w 268"/>
                <a:gd name="T1" fmla="*/ 177 h 177"/>
                <a:gd name="T2" fmla="*/ 0 w 268"/>
                <a:gd name="T3" fmla="*/ 0 h 177"/>
                <a:gd name="T4" fmla="*/ 0 w 268"/>
                <a:gd name="T5" fmla="*/ 0 h 177"/>
                <a:gd name="T6" fmla="*/ 19 w 268"/>
                <a:gd name="T7" fmla="*/ 17 h 177"/>
                <a:gd name="T8" fmla="*/ 35 w 268"/>
                <a:gd name="T9" fmla="*/ 30 h 177"/>
                <a:gd name="T10" fmla="*/ 52 w 268"/>
                <a:gd name="T11" fmla="*/ 41 h 177"/>
                <a:gd name="T12" fmla="*/ 67 w 268"/>
                <a:gd name="T13" fmla="*/ 46 h 177"/>
                <a:gd name="T14" fmla="*/ 83 w 268"/>
                <a:gd name="T15" fmla="*/ 50 h 177"/>
                <a:gd name="T16" fmla="*/ 97 w 268"/>
                <a:gd name="T17" fmla="*/ 53 h 177"/>
                <a:gd name="T18" fmla="*/ 113 w 268"/>
                <a:gd name="T19" fmla="*/ 53 h 177"/>
                <a:gd name="T20" fmla="*/ 129 w 268"/>
                <a:gd name="T21" fmla="*/ 53 h 177"/>
                <a:gd name="T22" fmla="*/ 143 w 268"/>
                <a:gd name="T23" fmla="*/ 51 h 177"/>
                <a:gd name="T24" fmla="*/ 159 w 268"/>
                <a:gd name="T25" fmla="*/ 51 h 177"/>
                <a:gd name="T26" fmla="*/ 175 w 268"/>
                <a:gd name="T27" fmla="*/ 53 h 177"/>
                <a:gd name="T28" fmla="*/ 192 w 268"/>
                <a:gd name="T29" fmla="*/ 55 h 177"/>
                <a:gd name="T30" fmla="*/ 210 w 268"/>
                <a:gd name="T31" fmla="*/ 59 h 177"/>
                <a:gd name="T32" fmla="*/ 228 w 268"/>
                <a:gd name="T33" fmla="*/ 67 h 177"/>
                <a:gd name="T34" fmla="*/ 247 w 268"/>
                <a:gd name="T35" fmla="*/ 79 h 177"/>
                <a:gd name="T36" fmla="*/ 268 w 268"/>
                <a:gd name="T37" fmla="*/ 93 h 177"/>
                <a:gd name="T38" fmla="*/ 268 w 268"/>
                <a:gd name="T39" fmla="*/ 93 h 177"/>
                <a:gd name="T40" fmla="*/ 260 w 268"/>
                <a:gd name="T41" fmla="*/ 101 h 177"/>
                <a:gd name="T42" fmla="*/ 249 w 268"/>
                <a:gd name="T43" fmla="*/ 109 h 177"/>
                <a:gd name="T44" fmla="*/ 238 w 268"/>
                <a:gd name="T45" fmla="*/ 117 h 177"/>
                <a:gd name="T46" fmla="*/ 225 w 268"/>
                <a:gd name="T47" fmla="*/ 123 h 177"/>
                <a:gd name="T48" fmla="*/ 211 w 268"/>
                <a:gd name="T49" fmla="*/ 130 h 177"/>
                <a:gd name="T50" fmla="*/ 196 w 268"/>
                <a:gd name="T51" fmla="*/ 136 h 177"/>
                <a:gd name="T52" fmla="*/ 180 w 268"/>
                <a:gd name="T53" fmla="*/ 142 h 177"/>
                <a:gd name="T54" fmla="*/ 162 w 268"/>
                <a:gd name="T55" fmla="*/ 147 h 177"/>
                <a:gd name="T56" fmla="*/ 145 w 268"/>
                <a:gd name="T57" fmla="*/ 152 h 177"/>
                <a:gd name="T58" fmla="*/ 125 w 268"/>
                <a:gd name="T59" fmla="*/ 157 h 177"/>
                <a:gd name="T60" fmla="*/ 105 w 268"/>
                <a:gd name="T61" fmla="*/ 161 h 177"/>
                <a:gd name="T62" fmla="*/ 86 w 268"/>
                <a:gd name="T63" fmla="*/ 165 h 177"/>
                <a:gd name="T64" fmla="*/ 65 w 268"/>
                <a:gd name="T65" fmla="*/ 168 h 177"/>
                <a:gd name="T66" fmla="*/ 44 w 268"/>
                <a:gd name="T67" fmla="*/ 172 h 177"/>
                <a:gd name="T68" fmla="*/ 21 w 268"/>
                <a:gd name="T69" fmla="*/ 174 h 177"/>
                <a:gd name="T70" fmla="*/ 0 w 268"/>
                <a:gd name="T7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77">
                  <a:moveTo>
                    <a:pt x="0" y="177"/>
                  </a:moveTo>
                  <a:lnTo>
                    <a:pt x="0" y="0"/>
                  </a:lnTo>
                  <a:lnTo>
                    <a:pt x="19" y="17"/>
                  </a:lnTo>
                  <a:lnTo>
                    <a:pt x="35" y="30"/>
                  </a:lnTo>
                  <a:lnTo>
                    <a:pt x="52" y="41"/>
                  </a:lnTo>
                  <a:lnTo>
                    <a:pt x="67" y="46"/>
                  </a:lnTo>
                  <a:lnTo>
                    <a:pt x="83" y="50"/>
                  </a:lnTo>
                  <a:lnTo>
                    <a:pt x="97" y="53"/>
                  </a:lnTo>
                  <a:lnTo>
                    <a:pt x="113" y="53"/>
                  </a:lnTo>
                  <a:lnTo>
                    <a:pt x="129" y="53"/>
                  </a:lnTo>
                  <a:lnTo>
                    <a:pt x="143" y="51"/>
                  </a:lnTo>
                  <a:lnTo>
                    <a:pt x="159" y="51"/>
                  </a:lnTo>
                  <a:lnTo>
                    <a:pt x="175" y="53"/>
                  </a:lnTo>
                  <a:lnTo>
                    <a:pt x="192" y="55"/>
                  </a:lnTo>
                  <a:lnTo>
                    <a:pt x="210" y="59"/>
                  </a:lnTo>
                  <a:lnTo>
                    <a:pt x="228" y="67"/>
                  </a:lnTo>
                  <a:lnTo>
                    <a:pt x="247" y="79"/>
                  </a:lnTo>
                  <a:lnTo>
                    <a:pt x="268" y="93"/>
                  </a:lnTo>
                  <a:lnTo>
                    <a:pt x="260" y="101"/>
                  </a:lnTo>
                  <a:lnTo>
                    <a:pt x="249" y="109"/>
                  </a:lnTo>
                  <a:lnTo>
                    <a:pt x="238" y="117"/>
                  </a:lnTo>
                  <a:lnTo>
                    <a:pt x="225" y="123"/>
                  </a:lnTo>
                  <a:lnTo>
                    <a:pt x="211" y="130"/>
                  </a:lnTo>
                  <a:lnTo>
                    <a:pt x="196" y="136"/>
                  </a:lnTo>
                  <a:lnTo>
                    <a:pt x="180" y="142"/>
                  </a:lnTo>
                  <a:lnTo>
                    <a:pt x="162" y="147"/>
                  </a:lnTo>
                  <a:lnTo>
                    <a:pt x="145" y="152"/>
                  </a:lnTo>
                  <a:lnTo>
                    <a:pt x="125" y="157"/>
                  </a:lnTo>
                  <a:lnTo>
                    <a:pt x="105" y="161"/>
                  </a:lnTo>
                  <a:lnTo>
                    <a:pt x="86" y="165"/>
                  </a:lnTo>
                  <a:lnTo>
                    <a:pt x="65" y="168"/>
                  </a:lnTo>
                  <a:lnTo>
                    <a:pt x="44" y="172"/>
                  </a:lnTo>
                  <a:lnTo>
                    <a:pt x="21" y="174"/>
                  </a:lnTo>
                  <a:lnTo>
                    <a:pt x="0" y="1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AD7661AC-DFA3-5606-2BB5-87C582DEEF09}"/>
              </a:ext>
            </a:extLst>
          </p:cNvPr>
          <p:cNvSpPr txBox="1"/>
          <p:nvPr/>
        </p:nvSpPr>
        <p:spPr>
          <a:xfrm>
            <a:off x="3671316" y="6477516"/>
            <a:ext cx="1540764" cy="369332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Salvador,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C4F7E-ECCF-58CE-F5F3-FB3BD983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 b="1"/>
              <a:t>SECRETARIA DE DESENVOLVIMENTO URBANO E MEIO AMBIENTE - SEDUR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454B2-6251-5D37-33CB-BF03A68F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pt-BR" sz="2100"/>
              <a:t>Órgão responsável pela execução da Política Municipal de Meio Ambiente:</a:t>
            </a:r>
          </a:p>
          <a:p>
            <a:pPr lvl="1"/>
            <a:r>
              <a:rPr lang="pt-BR" sz="2100"/>
              <a:t>1. Avaliação técnica de projetos;</a:t>
            </a:r>
          </a:p>
          <a:p>
            <a:pPr lvl="1"/>
            <a:r>
              <a:rPr lang="pt-BR" sz="2100"/>
              <a:t>2. Fiscalização e monitoramento de empreendimentos;</a:t>
            </a:r>
          </a:p>
          <a:p>
            <a:pPr lvl="1"/>
            <a:r>
              <a:rPr lang="pt-BR" sz="2100"/>
              <a:t>3. Concessão de licenças ambientais e urbanísticas.</a:t>
            </a:r>
          </a:p>
          <a:p>
            <a:pPr lvl="1"/>
            <a:endParaRPr lang="pt-BR" sz="2100"/>
          </a:p>
          <a:p>
            <a:endParaRPr lang="pt-BR" sz="2100" dirty="0"/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Graphic 6" descr="Banco">
            <a:extLst>
              <a:ext uri="{FF2B5EF4-FFF2-40B4-BE49-F238E27FC236}">
                <a16:creationId xmlns:a16="http://schemas.microsoft.com/office/drawing/2014/main" id="{2BCE0E85-A9C1-25DB-A016-56765D52B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82CD15-D413-AFE9-A184-E3E421E5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91" y="320041"/>
            <a:ext cx="5030313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ASPECTOS LEGAIS APLICÁVEIS AO LICENCIAMENTO AMBIENTAL MUNICIPAL NAS ÁREAS PRIORITÁRIAS DE REPRODUÇÃO DE QUELÔNIOS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Martelo">
            <a:extLst>
              <a:ext uri="{FF2B5EF4-FFF2-40B4-BE49-F238E27FC236}">
                <a16:creationId xmlns:a16="http://schemas.microsoft.com/office/drawing/2014/main" id="{E245AB44-870A-71F6-CADA-CCF042A8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" y="1737169"/>
            <a:ext cx="3065526" cy="3065526"/>
          </a:xfrm>
          <a:prstGeom prst="rect">
            <a:avLst/>
          </a:pr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0490" y="4409267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3212C3-C7EE-AEF0-2E5B-E4E0B759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 dirty="0"/>
              <a:t>ASPECTOS LEGAIS APLICÁVEIS AO LICENCIAMENTO AMBIENTAL MUNICIPAL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D29E6-54A9-5CA7-7970-09146644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r>
              <a:rPr lang="pt-BR" sz="2000" dirty="0"/>
              <a:t>LEGISLAÇÃO FEDERAL</a:t>
            </a:r>
          </a:p>
          <a:p>
            <a:pPr marL="0" indent="0">
              <a:buNone/>
            </a:pPr>
            <a:endParaRPr lang="pt-BR" sz="2000" dirty="0"/>
          </a:p>
          <a:p>
            <a:pPr lvl="1" algn="just"/>
            <a:r>
              <a:rPr lang="pt-BR" sz="2000" dirty="0"/>
              <a:t>Lei n° 9.985/2000 – Sistema Nacional de Unidades de Conservação: Institui o SNUC: estabelece critérios e normas para a criação, implantação e gestão das unidades de conservação;</a:t>
            </a:r>
          </a:p>
          <a:p>
            <a:pPr marL="457200" lvl="1" indent="0" algn="just">
              <a:buNone/>
            </a:pPr>
            <a:endParaRPr lang="pt-BR" sz="2000" dirty="0"/>
          </a:p>
          <a:p>
            <a:pPr lvl="1" algn="just"/>
            <a:r>
              <a:rPr lang="pt-BR" sz="2000" dirty="0"/>
              <a:t>Lei Complementar nº 140/2011: Regulamenta o artigo 23 da Constituição Federal, fixando normas para a cooperação entre a União, os Estados, o Distrito Federal e os Municípios</a:t>
            </a:r>
          </a:p>
        </p:txBody>
      </p:sp>
    </p:spTree>
    <p:extLst>
      <p:ext uri="{BB962C8B-B14F-4D97-AF65-F5344CB8AC3E}">
        <p14:creationId xmlns:p14="http://schemas.microsoft.com/office/powerpoint/2010/main" val="29210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E9C7D-566B-8C6D-234F-A3DE8921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5DBEE5-35DF-B6BD-3E15-3A73EC84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 dirty="0"/>
              <a:t>ASPECTOS LEGAIS APLICÁVEIS AO LICENCIAMENTO AMBIENTAL MUNICIPAL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6D0E8C-51CB-1D94-00F1-E6E0517E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r>
              <a:rPr lang="pt-BR" sz="1900"/>
              <a:t>RESOLUÇÃO FEDERAL</a:t>
            </a:r>
          </a:p>
          <a:p>
            <a:pPr marL="0" indent="0">
              <a:buNone/>
            </a:pPr>
            <a:endParaRPr lang="pt-BR" sz="1900"/>
          </a:p>
          <a:p>
            <a:pPr lvl="1"/>
            <a:r>
              <a:rPr lang="pt-BR" sz="1900"/>
              <a:t>Resolução CONAMA nº 10/1996: Licenciamento em áreas de desova de tartarugas marinhas: Resolve que o licenciamento ambiental em praias onde ocorre a desova de tartarugas marinhas só poderá efetivar-se após avaliação e recomendação do IBAMA (hoje ICMBio), ouvido o Centro de Tartarugas Marinhas – TAMAR; cita as áreas onde se aplica essa normativa.</a:t>
            </a:r>
          </a:p>
          <a:p>
            <a:pPr marL="457200" lvl="1" indent="0">
              <a:buNone/>
            </a:pPr>
            <a:endParaRPr lang="pt-BR" sz="1900"/>
          </a:p>
        </p:txBody>
      </p:sp>
    </p:spTree>
    <p:extLst>
      <p:ext uri="{BB962C8B-B14F-4D97-AF65-F5344CB8AC3E}">
        <p14:creationId xmlns:p14="http://schemas.microsoft.com/office/powerpoint/2010/main" val="332671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0B975-8987-E501-1FA8-D2C6F62C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556F25-7623-E20D-8045-85022623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 dirty="0"/>
              <a:t>ASPECTOS LEGAIS APLICÁVEIS AO LICENCIAMENTO AMBIENTAL MUNICIPAL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AB837B-2F57-869D-5F29-706A6FA9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/>
              <a:t>PORTARIAS FEDERAIS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/>
          </a:p>
          <a:p>
            <a:pPr lvl="1">
              <a:lnSpc>
                <a:spcPct val="90000"/>
              </a:lnSpc>
            </a:pPr>
            <a:r>
              <a:rPr lang="pt-BR" sz="1600"/>
              <a:t>Portaria IBAMA nº 10/1995: Trânsito de veículos em áreas de desova: O art. 1º proíbe o trânsito de qualquer veículo na faixa de praia compreendida entre a linha de maior baixa-mar até 50 m (cinquenta metros) acima da linha de maior preamar do ano (maré de sizígia), e define a região de abrangência dessa norma.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sz="1600"/>
          </a:p>
          <a:p>
            <a:pPr lvl="1">
              <a:lnSpc>
                <a:spcPct val="90000"/>
              </a:lnSpc>
            </a:pPr>
            <a:r>
              <a:rPr lang="pt-BR" sz="1600"/>
              <a:t>Portaria IBAMA nº 11/1995: Iluminação em áreas de desova: O Art. 1º proíbe qualquer fonte de iluminação que ocasione intensidade luminosa superior a Zero LUX, numa faixa de praia compreendida entre a linha de maior baixa-mar até 50 m (cinquenta metros) acima da linha de maior preamar do ano (maré de sizígia); e define a região de abrangência desta norma.</a:t>
            </a:r>
          </a:p>
        </p:txBody>
      </p:sp>
    </p:spTree>
    <p:extLst>
      <p:ext uri="{BB962C8B-B14F-4D97-AF65-F5344CB8AC3E}">
        <p14:creationId xmlns:p14="http://schemas.microsoft.com/office/powerpoint/2010/main" val="415548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02876-5A2A-BD67-96D7-00020658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48482A-CA5F-811C-CE7D-0753B8CD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/>
              <a:t>ASPECTOS LEGAIS APLICÁVEIS AO LICENCIAMENTO AMBIENTAL MUNICIPAL</a:t>
            </a:r>
            <a:endParaRPr lang="pt-BR" sz="3200" b="1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D2B9F-EF90-D534-B193-4B51208F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/>
              <a:t>DECRETO E RESOLUÇÕES ESTADUAIS</a:t>
            </a:r>
          </a:p>
          <a:p>
            <a:pPr marL="0" indent="0">
              <a:lnSpc>
                <a:spcPct val="90000"/>
              </a:lnSpc>
              <a:buNone/>
            </a:pPr>
            <a:endParaRPr lang="pt-BR" sz="1800"/>
          </a:p>
          <a:p>
            <a:pPr lvl="1">
              <a:lnSpc>
                <a:spcPct val="90000"/>
              </a:lnSpc>
            </a:pPr>
            <a:r>
              <a:rPr lang="pt-BR" sz="1800"/>
              <a:t>DECRETO Nº 1.046 de 17 de março de 1992: Cria a Área de Proteção Ambiental do Litoral Norte do Estado da Bahia;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sz="1800"/>
          </a:p>
          <a:p>
            <a:pPr lvl="1">
              <a:lnSpc>
                <a:spcPct val="90000"/>
              </a:lnSpc>
            </a:pPr>
            <a:r>
              <a:rPr lang="pt-BR" sz="1800"/>
              <a:t>RESOLUÇÃO CEPRAM N° 1.040 de 21 de fevereiro de 1995: Aprova o Plano de Manejo da Área de Proteção Ambiental (APA) do Litoral Norte do Estado da Bahia;</a:t>
            </a:r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r>
              <a:rPr lang="pt-BR" sz="1800"/>
              <a:t>RESOLUÇÃO CEPRAM nº 4.327 de 31 de outubro de 2013: Dispõe sobre as atividades de impacto local de competência dos Municípios, e alterações trazidas pela RESOLUÇÃO CEPRAM Nº 4.579, de 06 de março de 2018.</a:t>
            </a:r>
          </a:p>
        </p:txBody>
      </p:sp>
    </p:spTree>
    <p:extLst>
      <p:ext uri="{BB962C8B-B14F-4D97-AF65-F5344CB8AC3E}">
        <p14:creationId xmlns:p14="http://schemas.microsoft.com/office/powerpoint/2010/main" val="16039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529F9-417D-4FE4-2C10-F4529517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9579C-D7B2-AD91-7EA4-F1DE7BD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 dirty="0"/>
              <a:t>ASPECTOS LEGAIS APLICÁVEIS AO LICENCIAMENTO AMBIENTAL MUNICIPAL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1880E0-1C54-0A75-B88D-50D66FA2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1800" dirty="0"/>
              <a:t>DECRETO MUNICIPAL</a:t>
            </a:r>
          </a:p>
          <a:p>
            <a:pPr marL="0" indent="0">
              <a:lnSpc>
                <a:spcPct val="90000"/>
              </a:lnSpc>
              <a:buNone/>
            </a:pP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800" dirty="0"/>
              <a:t>DECRETO Nº 596/2016 – ANEXO III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C94361-8802-B3A0-4734-5A43143B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0" y="3543332"/>
            <a:ext cx="737337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B0586-C98A-E92E-7D08-ECF49CBB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280D8-73E0-FFE8-3354-B030094D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t-BR" sz="3200" b="1" dirty="0"/>
              <a:t>ASPECTOS LEGAIS APLICÁVEIS AO LICENCIAMENTO AMBIENTAL MUNICIPAL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BB96C-5C35-2D14-A5D8-4FFDDB62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114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 dirty="0"/>
              <a:t>LEI COMPLEMENTAR 014/2023 – PDDM de Mata de São João</a:t>
            </a:r>
          </a:p>
          <a:p>
            <a:pPr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800" dirty="0"/>
              <a:t>Seus artigos 158 e 167 vedaram a implantação de edificações na faixa de 85,00 metros, contados a partir da linha de preamar;</a:t>
            </a:r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800" dirty="0"/>
              <a:t>Instituída a obrigatoriedade de recomposição da vegetação da faixa de 85,00m com vegetação nativa.</a:t>
            </a:r>
          </a:p>
          <a:p>
            <a:pPr lvl="1">
              <a:lnSpc>
                <a:spcPct val="90000"/>
              </a:lnSpc>
            </a:pPr>
            <a:endParaRPr lang="pt-BR" sz="1400" dirty="0"/>
          </a:p>
          <a:p>
            <a:pPr lvl="1">
              <a:lnSpc>
                <a:spcPct val="90000"/>
              </a:lnSpc>
            </a:pPr>
            <a:endParaRPr lang="pt-BR" sz="1400" dirty="0"/>
          </a:p>
          <a:p>
            <a:pPr marL="0" indent="0">
              <a:lnSpc>
                <a:spcPct val="90000"/>
              </a:lnSpc>
              <a:buNone/>
            </a:pPr>
            <a:endParaRPr lang="pt-BR" sz="1800" dirty="0"/>
          </a:p>
          <a:p>
            <a:pPr marL="457200" lvl="1" indent="0">
              <a:lnSpc>
                <a:spcPct val="9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3299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dinossauro com a boca aberta&#10;&#10;Descrição gerada automaticamente">
            <a:extLst>
              <a:ext uri="{FF2B5EF4-FFF2-40B4-BE49-F238E27FC236}">
                <a16:creationId xmlns:a16="http://schemas.microsoft.com/office/drawing/2014/main" id="{25451310-8A4D-7C57-A1F6-45E7F76A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972"/>
            <a:ext cx="9144000" cy="57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Vista aérea de casas e árvores&#10;&#10;Descrição gerada automaticamente">
            <a:extLst>
              <a:ext uri="{FF2B5EF4-FFF2-40B4-BE49-F238E27FC236}">
                <a16:creationId xmlns:a16="http://schemas.microsoft.com/office/drawing/2014/main" id="{8F78ED10-EF4C-4456-2B65-ABDB4BA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de terno e gravata na grama&#10;&#10;Descrição gerada automaticamente">
            <a:extLst>
              <a:ext uri="{FF2B5EF4-FFF2-40B4-BE49-F238E27FC236}">
                <a16:creationId xmlns:a16="http://schemas.microsoft.com/office/drawing/2014/main" id="{0EC567A0-59E0-01E2-6E5B-1C92AD97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64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D7147-5F38-A25B-1BE5-F08DE3EE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7" y="948627"/>
            <a:ext cx="3017520" cy="697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</a:rPr>
              <a:t>ION COSTA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926D23-D184-910E-EB33-7942289FC540}"/>
              </a:ext>
            </a:extLst>
          </p:cNvPr>
          <p:cNvSpPr txBox="1"/>
          <p:nvPr/>
        </p:nvSpPr>
        <p:spPr>
          <a:xfrm>
            <a:off x="256967" y="1773936"/>
            <a:ext cx="4586132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</a:rPr>
              <a:t>ENGENHEIRO AMBIENTAL E SANITARISTA – UNIFACS (2017)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</a:rPr>
              <a:t>ESPECIALISTA EM ENGENHARIA DE SAÚDE E SEGURANÇA DO TRABALHO – ESTÁCIO DE SÁ (2021)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</a:rPr>
              <a:t>ESPECIALISTA EM DIREITO AMBIENTAL – UFPR (2023)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</a:rPr>
              <a:t>MBA GERENCIAMENTO DE PROJETOS - USP (2025)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0E3B44-2900-776C-48FB-0D3765021912}"/>
              </a:ext>
            </a:extLst>
          </p:cNvPr>
          <p:cNvSpPr txBox="1"/>
          <p:nvPr/>
        </p:nvSpPr>
        <p:spPr>
          <a:xfrm>
            <a:off x="256967" y="4468530"/>
            <a:ext cx="458613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ENGENHEIRO AMBIENTAL E SANITARISTA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COORDENADOR DE FISCALIZAÇÃO DE OBRAS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GERENTE DE FISCALIZAÇÃO AMBIENTAL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5EFCA40-1CB9-AA81-4B70-3C19AC848402}"/>
              </a:ext>
            </a:extLst>
          </p:cNvPr>
          <p:cNvCxnSpPr/>
          <p:nvPr/>
        </p:nvCxnSpPr>
        <p:spPr>
          <a:xfrm>
            <a:off x="360771" y="4206240"/>
            <a:ext cx="4211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5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ssoa subindo uma escada">
            <a:extLst>
              <a:ext uri="{FF2B5EF4-FFF2-40B4-BE49-F238E27FC236}">
                <a16:creationId xmlns:a16="http://schemas.microsoft.com/office/drawing/2014/main" id="{DB2A092B-C26C-4AB1-FEB1-671CA23C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0" r="1835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2CDB41-041E-636D-40EE-BDC745C2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70C262-542E-DB34-93C4-900A4B01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6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3AD3F5B-F49F-F866-BB7C-3FBEBAA4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3" y="586855"/>
            <a:ext cx="2540754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500" b="1" dirty="0">
                <a:solidFill>
                  <a:srgbClr val="FFFFFF"/>
                </a:solidFill>
              </a:rPr>
              <a:t>MUDANÇAS CLIMÁTICAS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E07CAA6-E795-34E0-6A5E-CFF32CC7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1"/>
            <a:ext cx="4916510" cy="484376"/>
          </a:xfrm>
        </p:spPr>
        <p:txBody>
          <a:bodyPr anchor="ctr">
            <a:normAutofit/>
          </a:bodyPr>
          <a:lstStyle/>
          <a:p>
            <a:r>
              <a:rPr lang="pt-BR" sz="1800" dirty="0"/>
              <a:t>VARIAÇÃO DA LINHA DE COSTA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3CF6C2-EDFB-987A-6511-DE243AF0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3" y="1507765"/>
            <a:ext cx="5391902" cy="26768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72D93BB-C8F6-7147-B328-182A9EF95A6D}"/>
              </a:ext>
            </a:extLst>
          </p:cNvPr>
          <p:cNvSpPr txBox="1"/>
          <p:nvPr/>
        </p:nvSpPr>
        <p:spPr>
          <a:xfrm>
            <a:off x="3487057" y="4194806"/>
            <a:ext cx="523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Figura 01 - Variação da linha de costa entre 1959 e 2017, no trecho entre Praia do Forte e a desembocadura do Rio Pojuca. Vermelho representa erosão; verde </a:t>
            </a:r>
            <a:r>
              <a:rPr lang="pt-BR" sz="1200" dirty="0" err="1"/>
              <a:t>progradação</a:t>
            </a:r>
            <a:r>
              <a:rPr lang="pt-BR" sz="1200" dirty="0"/>
              <a:t> e azul situação de equilíbrio. Fonte: </a:t>
            </a:r>
            <a:r>
              <a:rPr lang="pt-BR" sz="1200" dirty="0" err="1"/>
              <a:t>Nervino</a:t>
            </a:r>
            <a:r>
              <a:rPr lang="pt-BR" sz="1200" dirty="0"/>
              <a:t> (2018).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C1D5D5-D473-4476-35CF-19372BF4C3D2}"/>
              </a:ext>
            </a:extLst>
          </p:cNvPr>
          <p:cNvSpPr txBox="1"/>
          <p:nvPr/>
        </p:nvSpPr>
        <p:spPr>
          <a:xfrm>
            <a:off x="3267600" y="6075458"/>
            <a:ext cx="567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NERVINO, Milena. Análise </a:t>
            </a:r>
            <a:r>
              <a:rPr lang="pt-BR" sz="1200" dirty="0" err="1"/>
              <a:t>multitemporal</a:t>
            </a:r>
            <a:r>
              <a:rPr lang="pt-BR" sz="1200" dirty="0"/>
              <a:t> do comportamento da linha de costa entre Busca Vida e Praia do Forte, no Litoral Norte do Estado da Bahia – Brasil. 2018. 113 p.. UFBA. </a:t>
            </a:r>
            <a:r>
              <a:rPr lang="pt-BR" sz="1200" dirty="0" err="1"/>
              <a:t>Salvador-BA</a:t>
            </a:r>
            <a:r>
              <a:rPr lang="pt-BR" sz="1200" dirty="0"/>
              <a:t>. 2018. </a:t>
            </a:r>
          </a:p>
        </p:txBody>
      </p:sp>
    </p:spTree>
    <p:extLst>
      <p:ext uri="{BB962C8B-B14F-4D97-AF65-F5344CB8AC3E}">
        <p14:creationId xmlns:p14="http://schemas.microsoft.com/office/powerpoint/2010/main" val="109733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26888B5-C1B8-6DD5-A9FC-CB79ECF94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19" y="457200"/>
            <a:ext cx="7718962" cy="5943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6809FA-13A7-7422-69D4-9CBB7C8EFDDB}"/>
              </a:ext>
            </a:extLst>
          </p:cNvPr>
          <p:cNvSpPr txBox="1"/>
          <p:nvPr/>
        </p:nvSpPr>
        <p:spPr>
          <a:xfrm>
            <a:off x="6308493" y="6444520"/>
            <a:ext cx="261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NERVINO, 2018</a:t>
            </a:r>
          </a:p>
        </p:txBody>
      </p:sp>
    </p:spTree>
    <p:extLst>
      <p:ext uri="{BB962C8B-B14F-4D97-AF65-F5344CB8AC3E}">
        <p14:creationId xmlns:p14="http://schemas.microsoft.com/office/powerpoint/2010/main" val="326779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Vista aérea de cidade na beira da água&#10;&#10;Descrição gerada automaticamente">
            <a:extLst>
              <a:ext uri="{FF2B5EF4-FFF2-40B4-BE49-F238E27FC236}">
                <a16:creationId xmlns:a16="http://schemas.microsoft.com/office/drawing/2014/main" id="{84ABEBCF-3D06-3A1B-524F-447D466F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5" r="5460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Ponte sobre a água&#10;&#10;Descrição gerada automaticamente">
            <a:extLst>
              <a:ext uri="{FF2B5EF4-FFF2-40B4-BE49-F238E27FC236}">
                <a16:creationId xmlns:a16="http://schemas.microsoft.com/office/drawing/2014/main" id="{BD4B331B-B8F6-11AA-63E5-8D01A65D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3" r="3" b="3"/>
          <a:stretch/>
        </p:blipFill>
        <p:spPr>
          <a:xfrm>
            <a:off x="149054" y="171717"/>
            <a:ext cx="4353079" cy="3167426"/>
          </a:xfrm>
          <a:prstGeom prst="rect">
            <a:avLst/>
          </a:prstGeom>
        </p:spPr>
      </p:pic>
      <p:pic>
        <p:nvPicPr>
          <p:cNvPr id="7" name="Imagem 6" descr="Ponte de madeira sobre a água&#10;&#10;Descrição gerada automaticamente">
            <a:extLst>
              <a:ext uri="{FF2B5EF4-FFF2-40B4-BE49-F238E27FC236}">
                <a16:creationId xmlns:a16="http://schemas.microsoft.com/office/drawing/2014/main" id="{1579A3D4-DA28-CE43-A588-77A774F4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78"/>
          <a:stretch/>
        </p:blipFill>
        <p:spPr>
          <a:xfrm>
            <a:off x="4646529" y="171717"/>
            <a:ext cx="4348413" cy="3167426"/>
          </a:xfrm>
          <a:prstGeom prst="rect">
            <a:avLst/>
          </a:prstGeom>
        </p:spPr>
      </p:pic>
      <p:pic>
        <p:nvPicPr>
          <p:cNvPr id="9" name="Imagem 8" descr="Uma imagem contendo ao ar livre, edifício, ponte, praia&#10;&#10;Descrição gerada automaticamente">
            <a:extLst>
              <a:ext uri="{FF2B5EF4-FFF2-40B4-BE49-F238E27FC236}">
                <a16:creationId xmlns:a16="http://schemas.microsoft.com/office/drawing/2014/main" id="{C6DBD1EE-6620-6364-C433-06106F1ED9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4547"/>
          <a:stretch/>
        </p:blipFill>
        <p:spPr>
          <a:xfrm>
            <a:off x="149054" y="3510858"/>
            <a:ext cx="4353079" cy="2789948"/>
          </a:xfrm>
          <a:prstGeom prst="rect">
            <a:avLst/>
          </a:prstGeom>
        </p:spPr>
      </p:pic>
      <p:pic>
        <p:nvPicPr>
          <p:cNvPr id="11" name="Imagem 10" descr="Praia com pedras&#10;&#10;Descrição gerada automaticamente">
            <a:extLst>
              <a:ext uri="{FF2B5EF4-FFF2-40B4-BE49-F238E27FC236}">
                <a16:creationId xmlns:a16="http://schemas.microsoft.com/office/drawing/2014/main" id="{7777E44A-22F0-7A8A-4E09-0C76EDFAA3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453"/>
          <a:stretch/>
        </p:blipFill>
        <p:spPr>
          <a:xfrm>
            <a:off x="4646529" y="3510858"/>
            <a:ext cx="4348412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7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AC43B5F-CE3F-4DB7-8215-9ACF03FB5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79DB2FF-CD45-EB36-ED3E-335BE8A6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366639"/>
            <a:ext cx="8317705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CONTROLE DO USO E OCUPAÇÃO DA FAIXA DE PRAIA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1DCF80-5FA9-2C40-A76A-4F09A5AE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4" r="-3" b="-3"/>
          <a:stretch/>
        </p:blipFill>
        <p:spPr>
          <a:xfrm>
            <a:off x="413147" y="2133601"/>
            <a:ext cx="5670946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4B3C01-AA1C-C618-EA0B-DF00AE99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7" r="-4" b="-4"/>
          <a:stretch/>
        </p:blipFill>
        <p:spPr>
          <a:xfrm>
            <a:off x="6219093" y="2133600"/>
            <a:ext cx="2519924" cy="19967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Imagem 8" descr="Casa com mesa e cadeiras de madeira&#10;&#10;Descrição gerada automaticamente">
            <a:extLst>
              <a:ext uri="{FF2B5EF4-FFF2-40B4-BE49-F238E27FC236}">
                <a16:creationId xmlns:a16="http://schemas.microsoft.com/office/drawing/2014/main" id="{A241E865-CBB1-E8F8-D8D5-4826A204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39"/>
          <a:stretch/>
        </p:blipFill>
        <p:spPr>
          <a:xfrm>
            <a:off x="6219093" y="4308380"/>
            <a:ext cx="2519100" cy="1998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7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scada branca com uma seta azul desenhada no meio apontando para cima">
            <a:extLst>
              <a:ext uri="{FF2B5EF4-FFF2-40B4-BE49-F238E27FC236}">
                <a16:creationId xmlns:a16="http://schemas.microsoft.com/office/drawing/2014/main" id="{03C74AB1-22A9-3D2C-CE7A-63AA053E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729D65-9E4C-2E35-7E95-AF422947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</a:rPr>
              <a:t>AVANÇOS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2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b="1"/>
              <a:t>Principais Avanços na Gestão Ambiental Municipal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algn="just"/>
            <a:r>
              <a:rPr lang="pt-BR" sz="2100" dirty="0"/>
              <a:t>1. Implementação de sistemas digitais, conferindo maior agilidade para os processos de licenciamento e fiscalização;</a:t>
            </a:r>
          </a:p>
          <a:p>
            <a:pPr algn="just"/>
            <a:r>
              <a:rPr lang="pt-BR" sz="2100" dirty="0"/>
              <a:t>2. Investimentos em equipamentos para coleta de dados;</a:t>
            </a:r>
          </a:p>
          <a:p>
            <a:pPr algn="just"/>
            <a:r>
              <a:rPr lang="pt-BR" sz="2100" dirty="0"/>
              <a:t>3. Articulação com os órgãos ambientais das demais esferas;</a:t>
            </a:r>
          </a:p>
          <a:p>
            <a:pPr algn="just"/>
            <a:r>
              <a:rPr lang="pt-BR" sz="2100" dirty="0"/>
              <a:t>4. Implementação de leis mais restritivas.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ngrenagens">
            <a:extLst>
              <a:ext uri="{FF2B5EF4-FFF2-40B4-BE49-F238E27FC236}">
                <a16:creationId xmlns:a16="http://schemas.microsoft.com/office/drawing/2014/main" id="{6F3D0416-1404-542E-97A8-8DBB45629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91"/>
            <a:ext cx="8229600" cy="3236658"/>
          </a:xfrm>
          <a:solidFill>
            <a:schemeClr val="tx1">
              <a:alpha val="48000"/>
            </a:schemeClr>
          </a:solidFill>
        </p:spPr>
        <p:txBody>
          <a:bodyPr/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O licenciamento ambiental é um dos instrumentos de garantia do desenvolvimento sustentável, muitos são os desafios enfrentados para equilibrar o crescimento econômico com a preservação ambiental e o bem-estar social.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01EED-B565-0449-E260-FC7FF49C6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5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BEF9AC-7C72-96C9-E452-851F3EEB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828800"/>
            <a:ext cx="6436518" cy="5192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OBRIGADO!</a:t>
            </a:r>
            <a:b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B2BA25-FB63-C7C9-9BDB-F61ECA411438}"/>
              </a:ext>
            </a:extLst>
          </p:cNvPr>
          <p:cNvSpPr txBox="1"/>
          <p:nvPr/>
        </p:nvSpPr>
        <p:spPr>
          <a:xfrm>
            <a:off x="3081270" y="2211217"/>
            <a:ext cx="549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Ion Costa</a:t>
            </a:r>
          </a:p>
          <a:p>
            <a:pPr algn="just"/>
            <a:r>
              <a:rPr lang="pt-BR" sz="1600" dirty="0"/>
              <a:t>Gerente de Fiscalização Ambiental – SEDUR MSJ</a:t>
            </a:r>
          </a:p>
          <a:p>
            <a:pPr algn="just"/>
            <a:r>
              <a:rPr lang="pt-BR" sz="1600" dirty="0"/>
              <a:t>+55 71 99126-6284</a:t>
            </a:r>
          </a:p>
          <a:p>
            <a:pPr algn="just"/>
            <a:r>
              <a:rPr lang="pt-BR" sz="1600" dirty="0"/>
              <a:t>ion.seplan@gmail.com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3373D0-C377-7356-C5E7-4C7573EB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671"/>
          <a:stretch/>
        </p:blipFill>
        <p:spPr>
          <a:xfrm>
            <a:off x="1457019" y="2148715"/>
            <a:ext cx="1313804" cy="13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D6CAF-AD6F-003F-4B94-2D9842B9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/>
              <a:t>O Município de Mata de São João</a:t>
            </a:r>
          </a:p>
          <a:p>
            <a:pPr marL="514350" indent="-514350">
              <a:buFont typeface="+mj-lt"/>
              <a:buAutoNum type="arabicPeriod"/>
            </a:pPr>
            <a:r>
              <a:rPr lang="pt-BR"/>
              <a:t>Aspectos Legais Aplicáveis ao Licenciamento Ambiental Municipal Nas Áreas Prioritárias De Reprodução De Quelônios</a:t>
            </a:r>
          </a:p>
          <a:p>
            <a:pPr marL="514350" indent="-514350">
              <a:buFont typeface="+mj-lt"/>
              <a:buAutoNum type="arabicPeriod"/>
            </a:pPr>
            <a:r>
              <a:rPr lang="pt-BR"/>
              <a:t>Desafios</a:t>
            </a:r>
          </a:p>
          <a:p>
            <a:pPr marL="514350" indent="-514350">
              <a:buFont typeface="+mj-lt"/>
              <a:buAutoNum type="arabicPeriod"/>
            </a:pPr>
            <a:r>
              <a:rPr lang="pt-BR"/>
              <a:t>Avanços</a:t>
            </a:r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3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D900C4-2C1A-345D-29AB-0C6F3E2D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61"/>
            <a:ext cx="8229600" cy="13990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i="1" dirty="0"/>
              <a:t>“O MUNICÍPIO É O NÍVEL DE GOVERNO COM MAIOR RELEVÂNCIA IMEDIATA EM RELAÇÃO À VIDA DAS PESSOAS.”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3065BAB-FB66-440D-C841-4B535EC9B4D1}"/>
              </a:ext>
            </a:extLst>
          </p:cNvPr>
          <p:cNvSpPr txBox="1">
            <a:spLocks/>
          </p:cNvSpPr>
          <p:nvPr/>
        </p:nvSpPr>
        <p:spPr>
          <a:xfrm>
            <a:off x="457200" y="5580890"/>
            <a:ext cx="8229600" cy="633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pt-BR" sz="2800" i="1" dirty="0"/>
              <a:t>DR. WALDECK ORNÉLAS (2020</a:t>
            </a:r>
            <a:r>
              <a:rPr lang="pt-BR" i="1" dirty="0"/>
              <a:t>)</a:t>
            </a:r>
          </a:p>
          <a:p>
            <a:pPr marL="0" indent="0" algn="r">
              <a:buFont typeface="Arial"/>
              <a:buNone/>
            </a:pPr>
            <a:endParaRPr lang="pt-BR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AF00D-D1A8-43F6-6615-0983A0C6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32" y="643127"/>
            <a:ext cx="2030674" cy="30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396390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4244" y="-34538"/>
            <a:ext cx="4991553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395" y="-23905"/>
            <a:ext cx="5028938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0164" y="-23905"/>
            <a:ext cx="5028938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8BA8E3-9D91-B8C2-1C29-A5AEFAE8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06" y="895483"/>
            <a:ext cx="4339674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pt-BR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Quem Conhece Mata de São João?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037" y="188494"/>
            <a:ext cx="78627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037" y="188494"/>
            <a:ext cx="78627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87321" y="3578317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93" y="4910353"/>
            <a:ext cx="351068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93" y="4910353"/>
            <a:ext cx="351068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6850" y="4200769"/>
            <a:ext cx="2077150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6850" y="4200769"/>
            <a:ext cx="2077150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D02AE8-41DE-66A0-71A1-8E70EB45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273691"/>
            <a:ext cx="8005572" cy="768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pt-BR" sz="4700" b="1" kern="1200" dirty="0">
                <a:latin typeface="+mj-lt"/>
                <a:ea typeface="+mj-ea"/>
                <a:cs typeface="+mj-cs"/>
              </a:rPr>
              <a:t>Quem Conhece Praia do Forte?</a:t>
            </a:r>
          </a:p>
        </p:txBody>
      </p:sp>
    </p:spTree>
    <p:extLst>
      <p:ext uri="{BB962C8B-B14F-4D97-AF65-F5344CB8AC3E}">
        <p14:creationId xmlns:p14="http://schemas.microsoft.com/office/powerpoint/2010/main" val="100448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422EB1E-9A01-49E8-D828-B991C3C8F6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2FF59-71E6-28B7-0B81-209BCE29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MATA DE SÃO JOÃO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4FC06B-FC6D-5928-9F9E-07F0999B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3465575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Município da RMS</a:t>
            </a:r>
          </a:p>
          <a:p>
            <a:r>
              <a:rPr lang="pt-BR" b="1" dirty="0">
                <a:solidFill>
                  <a:schemeClr val="bg1"/>
                </a:solidFill>
              </a:rPr>
              <a:t>Município Costeiro</a:t>
            </a:r>
          </a:p>
          <a:p>
            <a:r>
              <a:rPr lang="pt-BR" b="1" dirty="0">
                <a:solidFill>
                  <a:schemeClr val="bg1"/>
                </a:solidFill>
              </a:rPr>
              <a:t>Limite territorial de 633.198,00 km²</a:t>
            </a:r>
          </a:p>
          <a:p>
            <a:r>
              <a:rPr lang="pt-BR" b="1" dirty="0">
                <a:solidFill>
                  <a:schemeClr val="bg1"/>
                </a:solidFill>
              </a:rPr>
              <a:t>População 42.566 habitantes (Censo,2022)</a:t>
            </a:r>
          </a:p>
          <a:p>
            <a:r>
              <a:rPr lang="pt-BR" b="1" dirty="0">
                <a:solidFill>
                  <a:schemeClr val="bg1"/>
                </a:solidFill>
              </a:rPr>
              <a:t>Um dos principais destinos turísticos do Litoral Norte do Estado da Bahia</a:t>
            </a:r>
          </a:p>
          <a:p>
            <a:r>
              <a:rPr lang="pt-BR" b="1" dirty="0">
                <a:solidFill>
                  <a:schemeClr val="bg1"/>
                </a:solidFill>
              </a:rPr>
              <a:t>Litoral inserido em Unidade de Conservação Estadual – APA Litoral Norte</a:t>
            </a:r>
          </a:p>
        </p:txBody>
      </p:sp>
    </p:spTree>
    <p:extLst>
      <p:ext uri="{BB962C8B-B14F-4D97-AF65-F5344CB8AC3E}">
        <p14:creationId xmlns:p14="http://schemas.microsoft.com/office/powerpoint/2010/main" val="226897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6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98E7D6-1896-C867-0A1D-81C60CE83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66" y="643467"/>
            <a:ext cx="7958666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779B57-4155-949A-3550-6654EC17E8CA}"/>
              </a:ext>
            </a:extLst>
          </p:cNvPr>
          <p:cNvSpPr txBox="1"/>
          <p:nvPr/>
        </p:nvSpPr>
        <p:spPr>
          <a:xfrm>
            <a:off x="5404104" y="6433304"/>
            <a:ext cx="39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Lei Complementar 014/2023</a:t>
            </a:r>
          </a:p>
        </p:txBody>
      </p:sp>
    </p:spTree>
    <p:extLst>
      <p:ext uri="{BB962C8B-B14F-4D97-AF65-F5344CB8AC3E}">
        <p14:creationId xmlns:p14="http://schemas.microsoft.com/office/powerpoint/2010/main" val="200145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Mapa&#10;&#10;Descrição gerada automaticamente">
            <a:extLst>
              <a:ext uri="{FF2B5EF4-FFF2-40B4-BE49-F238E27FC236}">
                <a16:creationId xmlns:a16="http://schemas.microsoft.com/office/drawing/2014/main" id="{C92DD454-C741-E66B-8CEE-7613B75D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9" r="-2" b="-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Imagem 6" descr="Campo verde com árvores ao fundo&#10;&#10;Descrição gerada automaticamente">
            <a:extLst>
              <a:ext uri="{FF2B5EF4-FFF2-40B4-BE49-F238E27FC236}">
                <a16:creationId xmlns:a16="http://schemas.microsoft.com/office/drawing/2014/main" id="{C107F4C0-700C-A2CA-400D-F1EBD78B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37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9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D6E584-2DA7-56C1-0644-98A37F68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pt-BR" sz="3000"/>
              <a:t>GESTÃO AMBIENTAL MUNICIPAL</a:t>
            </a: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2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9FFEA-34C2-F40D-336E-9D32AB84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 dirty="0"/>
              <a:t>Município aderente ao Programa de Gestão Ambiental Compartilhada – GAC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Nível de competência 3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Fundo Municipal de Meio Ambiente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Conselho Municipal de Meio Ambiente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Unidades de Conservação Municipais</a:t>
            </a:r>
          </a:p>
          <a:p>
            <a:pPr lvl="1">
              <a:lnSpc>
                <a:spcPct val="90000"/>
              </a:lnSpc>
            </a:pPr>
            <a:r>
              <a:rPr lang="pt-BR" sz="1700" dirty="0"/>
              <a:t>Parque Klaus Peters</a:t>
            </a:r>
          </a:p>
          <a:p>
            <a:pPr lvl="1">
              <a:lnSpc>
                <a:spcPct val="90000"/>
              </a:lnSpc>
            </a:pPr>
            <a:r>
              <a:rPr lang="pt-BR" sz="1700" dirty="0"/>
              <a:t>Refúgio da Vida Silvestre – REVIS Sapiranga</a:t>
            </a:r>
          </a:p>
        </p:txBody>
      </p:sp>
    </p:spTree>
    <p:extLst>
      <p:ext uri="{BB962C8B-B14F-4D97-AF65-F5344CB8AC3E}">
        <p14:creationId xmlns:p14="http://schemas.microsoft.com/office/powerpoint/2010/main" val="208436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833</TotalTime>
  <Words>967</Words>
  <Application>Microsoft Office PowerPoint</Application>
  <PresentationFormat>Apresentação na tela (4:3)</PresentationFormat>
  <Paragraphs>97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O Papel da Prefeitura de Mata de São João no Processo de Licenciamento Ambiental</vt:lpstr>
      <vt:lpstr>ION COSTA</vt:lpstr>
      <vt:lpstr>Apresentação do PowerPoint</vt:lpstr>
      <vt:lpstr>Apresentação do PowerPoint</vt:lpstr>
      <vt:lpstr>Quem Conhece Mata de São João?</vt:lpstr>
      <vt:lpstr>Quem Conhece Praia do Forte?</vt:lpstr>
      <vt:lpstr>MATA DE SÃO JOÃO</vt:lpstr>
      <vt:lpstr>Apresentação do PowerPoint</vt:lpstr>
      <vt:lpstr>GESTÃO AMBIENTAL MUNICIPAL</vt:lpstr>
      <vt:lpstr>SECRETARIA DE DESENVOLVIMENTO URBANO E MEIO AMBIENTE - SEDUR</vt:lpstr>
      <vt:lpstr>ASPECTOS LEGAIS APLICÁVEIS AO LICENCIAMENTO AMBIENTAL MUNICIPAL NAS ÁREAS PRIORITÁRIAS DE REPRODUÇÃO DE QUELÔNIOS</vt:lpstr>
      <vt:lpstr>ASPECTOS LEGAIS APLICÁVEIS AO LICENCIAMENTO AMBIENTAL MUNICIPAL</vt:lpstr>
      <vt:lpstr>ASPECTOS LEGAIS APLICÁVEIS AO LICENCIAMENTO AMBIENTAL MUNICIPAL</vt:lpstr>
      <vt:lpstr>ASPECTOS LEGAIS APLICÁVEIS AO LICENCIAMENTO AMBIENTAL MUNICIPAL</vt:lpstr>
      <vt:lpstr>ASPECTOS LEGAIS APLICÁVEIS AO LICENCIAMENTO AMBIENTAL MUNICIPAL</vt:lpstr>
      <vt:lpstr>ASPECTOS LEGAIS APLICÁVEIS AO LICENCIAMENTO AMBIENTAL MUNICIPAL</vt:lpstr>
      <vt:lpstr>ASPECTOS LEGAIS APLICÁVEIS AO LICENCIAMENTO AMBIENTAL MUNICIPAL</vt:lpstr>
      <vt:lpstr>Apresentação do PowerPoint</vt:lpstr>
      <vt:lpstr>Apresentação do PowerPoint</vt:lpstr>
      <vt:lpstr>DESAFIOS</vt:lpstr>
      <vt:lpstr>MUDANÇAS CLIMÁTICAS</vt:lpstr>
      <vt:lpstr>Apresentação do PowerPoint</vt:lpstr>
      <vt:lpstr>Apresentação do PowerPoint</vt:lpstr>
      <vt:lpstr>Apresentação do PowerPoint</vt:lpstr>
      <vt:lpstr>CONTROLE DO USO E OCUPAÇÃO DA FAIXA DE PRAIA</vt:lpstr>
      <vt:lpstr>AVANÇOS</vt:lpstr>
      <vt:lpstr>Principais Avanços na Gestão Ambiental Municipal</vt:lpstr>
      <vt:lpstr>Conclusão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Ion Costa</cp:lastModifiedBy>
  <cp:revision>1</cp:revision>
  <dcterms:created xsi:type="dcterms:W3CDTF">2013-01-27T09:14:16Z</dcterms:created>
  <dcterms:modified xsi:type="dcterms:W3CDTF">2024-11-10T20:55:59Z</dcterms:modified>
  <cp:category/>
</cp:coreProperties>
</file>