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362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88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49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99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68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0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97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30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12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32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93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31EEC-C7AD-4CE3-A119-F857C931EB5A}" type="datetimeFigureOut">
              <a:rPr lang="pt-BR" smtClean="0"/>
              <a:t>17/08/2022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29DD-D08B-426B-8006-A1B13C1FA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3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781C31E-BE10-C5F9-E7C6-DA44207A7BE6}"/>
              </a:ext>
            </a:extLst>
          </p:cNvPr>
          <p:cNvSpPr txBox="1"/>
          <p:nvPr/>
        </p:nvSpPr>
        <p:spPr>
          <a:xfrm>
            <a:off x="206784" y="1013711"/>
            <a:ext cx="5973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pôster pode ser organizado da forma que o apresentador considerar mais adequada, utilizando fonte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Arial 24 ou superior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382DB5-267A-7D9C-A95F-1A6BE4B913FE}"/>
              </a:ext>
            </a:extLst>
          </p:cNvPr>
          <p:cNvSpPr txBox="1"/>
          <p:nvPr/>
        </p:nvSpPr>
        <p:spPr>
          <a:xfrm>
            <a:off x="5996586" y="2943179"/>
            <a:ext cx="59732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Podem ser inseridas quantas caixas de texto forem necessárias.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CFDCDC2-7F36-5C4A-7CF4-C4B7004933AF}"/>
              </a:ext>
            </a:extLst>
          </p:cNvPr>
          <p:cNvSpPr txBox="1"/>
          <p:nvPr/>
        </p:nvSpPr>
        <p:spPr>
          <a:xfrm>
            <a:off x="206784" y="5452885"/>
            <a:ext cx="5973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Todos os elementos imagéticos (foto, desenho, gráfico etc.) devem ser descritos pelo apresentador durante a apresentação.</a:t>
            </a:r>
          </a:p>
        </p:txBody>
      </p:sp>
    </p:spTree>
    <p:extLst>
      <p:ext uri="{BB962C8B-B14F-4D97-AF65-F5344CB8AC3E}">
        <p14:creationId xmlns:p14="http://schemas.microsoft.com/office/powerpoint/2010/main" val="3916972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Bianca</dc:creator>
  <cp:lastModifiedBy>Luiz P. Braga</cp:lastModifiedBy>
  <cp:revision>6</cp:revision>
  <dcterms:created xsi:type="dcterms:W3CDTF">2022-08-15T22:47:38Z</dcterms:created>
  <dcterms:modified xsi:type="dcterms:W3CDTF">2022-08-17T13:32:41Z</dcterms:modified>
</cp:coreProperties>
</file>