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rial Black" panose="020B0A04020102020204" pitchFamily="34" charset="0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272"/>
    <a:srgbClr val="0C7067"/>
    <a:srgbClr val="004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4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AEDF9AD7-D999-BA37-0BBD-4CF56BE031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1364355-90E9-F801-9E6D-294F4711D9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DEF6B-BD87-4F50-BDEE-E623AC52DB31}" type="datetimeFigureOut">
              <a:rPr lang="pt-BR" smtClean="0"/>
              <a:t>12/11/2025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93AA350-D006-FD9B-E10D-7A3E3E2EB9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1E447CD-80CE-D81E-F260-64E2DB66D9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42CD8-118A-429E-8851-CF6A8A401B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874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16916400" cy="1470025"/>
          </a:xfrm>
        </p:spPr>
        <p:txBody>
          <a:bodyPr/>
          <a:lstStyle>
            <a:lvl1pPr>
              <a:defRPr>
                <a:solidFill>
                  <a:srgbClr val="004AA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16992600" cy="44577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4AA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4AA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4AA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16843374" cy="4013200"/>
          </a:xfrm>
        </p:spPr>
        <p:txBody>
          <a:bodyPr anchor="t"/>
          <a:lstStyle>
            <a:lvl1pPr algn="l">
              <a:defRPr sz="4000" b="1" cap="all">
                <a:solidFill>
                  <a:srgbClr val="004AA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168433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4AA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979738"/>
            <a:ext cx="8001000" cy="5897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979738"/>
            <a:ext cx="7620000" cy="5897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4AA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3455192"/>
            <a:ext cx="8001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4381499"/>
            <a:ext cx="8001000" cy="46513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34500" y="3455192"/>
            <a:ext cx="75819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6400" y="4381498"/>
            <a:ext cx="7620000" cy="46513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4AA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" name="Imagem 36" descr="Texto&#10;&#10;O conteúdo gerado por IA pode estar incorreto.">
            <a:extLst>
              <a:ext uri="{FF2B5EF4-FFF2-40B4-BE49-F238E27FC236}">
                <a16:creationId xmlns:a16="http://schemas.microsoft.com/office/drawing/2014/main" id="{432C538E-EE84-1951-7FBB-9D247D5364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62201" y="1747836"/>
            <a:ext cx="14097000" cy="1162050"/>
          </a:xfrm>
        </p:spPr>
        <p:txBody>
          <a:bodyPr anchor="b"/>
          <a:lstStyle>
            <a:lvl1pPr algn="l">
              <a:defRPr sz="2000" b="1">
                <a:solidFill>
                  <a:srgbClr val="004AA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8600" y="3057523"/>
            <a:ext cx="7340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4900" y="3057524"/>
            <a:ext cx="6540500" cy="5853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4AA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exto&#10;&#10;O conteúdo gerado por IA pode estar incorreto.">
            <a:extLst>
              <a:ext uri="{FF2B5EF4-FFF2-40B4-BE49-F238E27FC236}">
                <a16:creationId xmlns:a16="http://schemas.microsoft.com/office/drawing/2014/main" id="{65102CE2-CBB7-F168-1C51-0AA2327452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286"/>
            <a:ext cx="18285714" cy="102857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1714500"/>
            <a:ext cx="1577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3086100"/>
            <a:ext cx="157734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96393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4600" y="96393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002000" y="96647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4AA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03327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rgbClr val="03327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03327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rgbClr val="03327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rgbClr val="03327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23941-8AE1-9590-6E52-F317ADE129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B2987C-1D1A-8E06-C220-278448EF63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D6FE0AC-A532-4E99-BD84-C78E78A32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25D75F4-6EBD-2CF5-0ADD-000B70E93B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772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C5C969-06E2-FA14-526C-BACA21161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06DB48-09C6-1002-40BA-96F5866F3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188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160D8-6A49-10AA-4D91-F20BC163D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5FC8B1-2812-5928-B77A-BA6EA83376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468BD5-F045-D6B6-672B-B6E37E5AA1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092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45437C-B24B-C329-EA72-29D52C072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C847AF-9F99-3B96-1479-0D08CE337C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900F077-3685-EEAE-194C-D61774F13A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007F1CC-1BC0-A309-531B-76F5174103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F76EA18-46D2-BD02-3247-274641880DB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9079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Personalizar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Aptos</vt:lpstr>
      <vt:lpstr>Arial Black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CAMISETA - Congresso e Simpósio de Residência (CHC-UFPR)</dc:title>
  <cp:lastModifiedBy>Andre Luis Santos Do Carmo</cp:lastModifiedBy>
  <cp:revision>3</cp:revision>
  <dcterms:created xsi:type="dcterms:W3CDTF">2006-08-16T00:00:00Z</dcterms:created>
  <dcterms:modified xsi:type="dcterms:W3CDTF">2025-11-12T13:53:58Z</dcterms:modified>
  <dc:identifier>DAG4Uas67nA</dc:identifier>
</cp:coreProperties>
</file>