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0"/>
  </p:notesMasterIdLst>
  <p:sldIdLst>
    <p:sldId id="278" r:id="rId2"/>
    <p:sldId id="279" r:id="rId3"/>
    <p:sldId id="283" r:id="rId4"/>
    <p:sldId id="284" r:id="rId5"/>
    <p:sldId id="288" r:id="rId6"/>
    <p:sldId id="282" r:id="rId7"/>
    <p:sldId id="289" r:id="rId8"/>
    <p:sldId id="287" r:id="rId9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6374" autoAdjust="0"/>
  </p:normalViewPr>
  <p:slideViewPr>
    <p:cSldViewPr snapToGrid="0">
      <p:cViewPr varScale="1">
        <p:scale>
          <a:sx n="73" d="100"/>
          <a:sy n="73" d="100"/>
        </p:scale>
        <p:origin x="7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2-14T22:17:35.752" idx="4">
    <p:pos x="10" y="10"/>
    <p:text>(listar e explicar brevemente em linguagem acessível os procedimentos a serem realizados na pesquisa de forma que o participante possa entender: procedimentos, questionários, entrevistas, testes e exames, quanto tempo será necessário para a participação do voluntário na pesquisa, quantas visitas ocorrerão, detalhes sobre randomização se pertinente, etc.; no caso de haver coleta de material biológico, deve ser informado o tipo de material e como será coletado, o motivo da coleta (que tipo de análise será feita com o material), e o que será feito com o material biológico, após sua utilização (será descartado? armazenado?).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hyperlink" Target="mailto:conep@saude.gov.br" TargetMode="External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conep@saude.gov.br" TargetMode="External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CD807-BEAD-49A3-B819-B45D183E24B2}" type="doc">
      <dgm:prSet loTypeId="urn:microsoft.com/office/officeart/2005/8/layout/cycle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B4A8A78-4EAF-4C93-B0D8-E1B66FECCA32}">
      <dgm:prSet phldrT="[Texto]" custT="1"/>
      <dgm:spPr/>
      <dgm:t>
        <a:bodyPr/>
        <a:lstStyle/>
        <a:p>
          <a:r>
            <a:rPr lang="pt-B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 1</a:t>
          </a:r>
        </a:p>
      </dgm:t>
    </dgm:pt>
    <dgm:pt modelId="{02A443B2-088E-45B1-94EC-4468E1AE23E4}" type="parTrans" cxnId="{EB878134-85D9-4978-B837-D650DA7581F5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0A0823-399D-4C7B-AA8A-55C065BAC814}" type="sibTrans" cxnId="{EB878134-85D9-4978-B837-D650DA7581F5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B47163-7461-4362-8194-97002526D971}">
      <dgm:prSet phldrT="[Texto]" custT="1"/>
      <dgm:spPr/>
      <dgm:t>
        <a:bodyPr/>
        <a:lstStyle/>
        <a:p>
          <a:r>
            <a:rPr lang="pt-B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 2</a:t>
          </a:r>
        </a:p>
      </dgm:t>
    </dgm:pt>
    <dgm:pt modelId="{FDE97B54-9F63-423B-996F-A6738E250900}" type="parTrans" cxnId="{18FE92DA-818A-4174-B20B-3AE5ECCC3FBD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021387-141A-486A-B52D-AD9B27494758}" type="sibTrans" cxnId="{18FE92DA-818A-4174-B20B-3AE5ECCC3FBD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3434C4-6B82-473B-AE58-FE6D516EE29F}">
      <dgm:prSet phldrT="[Texto]" custT="1"/>
      <dgm:spPr/>
      <dgm:t>
        <a:bodyPr/>
        <a:lstStyle/>
        <a:p>
          <a:r>
            <a:rPr lang="pt-B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</a:p>
        <a:p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D019B2F7-1A6E-471C-8AB3-58C64A6CF036}" type="parTrans" cxnId="{3DCAF2A7-C8DD-4EE5-BE5B-68B756AF18B2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9DC490-79A8-4336-82B4-0064A917BB14}" type="sibTrans" cxnId="{3DCAF2A7-C8DD-4EE5-BE5B-68B756AF18B2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F2D28A-FED9-451F-A7E3-3BFAB686C41B}">
      <dgm:prSet phldrT="[Texto]" custT="1"/>
      <dgm:spPr/>
      <dgm:t>
        <a:bodyPr/>
        <a:lstStyle/>
        <a:p>
          <a:r>
            <a:rPr lang="pt-B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 5</a:t>
          </a:r>
        </a:p>
      </dgm:t>
    </dgm:pt>
    <dgm:pt modelId="{256F2BA4-5F8C-49ED-99D5-22272843487D}" type="parTrans" cxnId="{94DEE9A6-CC85-462D-BFE0-0FD0BDB09E17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54B99E-6E9E-470F-B555-0DEC5D58C399}" type="sibTrans" cxnId="{94DEE9A6-CC85-462D-BFE0-0FD0BDB09E17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A09DCA-0C93-466F-A3F6-9E890D6E7C63}">
      <dgm:prSet phldrT="[Texto]" custT="1"/>
      <dgm:spPr/>
      <dgm:t>
        <a:bodyPr/>
        <a:lstStyle/>
        <a:p>
          <a:r>
            <a:rPr lang="pt-B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dirty="0">
              <a:latin typeface="Calibri" panose="020F0502020204030204" pitchFamily="34" charset="0"/>
              <a:cs typeface="Calibri" panose="020F0502020204030204" pitchFamily="34" charset="0"/>
            </a:rPr>
            <a:t> 6</a:t>
          </a:r>
        </a:p>
      </dgm:t>
    </dgm:pt>
    <dgm:pt modelId="{7E973B65-637F-473A-8EAF-74C7FF5D8649}" type="parTrans" cxnId="{77B1F880-51B1-4FAD-B103-4E197529771E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FE2AC0-1915-4A5A-9AE7-DB6781CC95AC}" type="sibTrans" cxnId="{77B1F880-51B1-4FAD-B103-4E197529771E}">
      <dgm:prSet/>
      <dgm:spPr/>
      <dgm:t>
        <a:bodyPr/>
        <a:lstStyle/>
        <a:p>
          <a:endParaRPr lang="pt-BR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B80DDA-036F-48D7-BCB3-62AE07520525}" type="pres">
      <dgm:prSet presAssocID="{3EBCD807-BEAD-49A3-B819-B45D183E24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066CEF-437D-45D5-8083-7161A560FB1A}" type="pres">
      <dgm:prSet presAssocID="{FB4A8A78-4EAF-4C93-B0D8-E1B66FECCA32}" presName="node" presStyleLbl="node1" presStyleIdx="0" presStyleCnt="5" custScaleX="190854" custScaleY="120483" custRadScaleRad="91925" custRadScaleInc="42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656E47-2642-4160-A80F-1C49967B8167}" type="pres">
      <dgm:prSet presAssocID="{FB4A8A78-4EAF-4C93-B0D8-E1B66FECCA32}" presName="spNode" presStyleCnt="0"/>
      <dgm:spPr/>
    </dgm:pt>
    <dgm:pt modelId="{8907787C-E2D9-4337-84F8-2BB22365E6D3}" type="pres">
      <dgm:prSet presAssocID="{C80A0823-399D-4C7B-AA8A-55C065BAC814}" presName="sibTrans" presStyleLbl="sibTrans1D1" presStyleIdx="0" presStyleCnt="5"/>
      <dgm:spPr/>
      <dgm:t>
        <a:bodyPr/>
        <a:lstStyle/>
        <a:p>
          <a:endParaRPr lang="pt-BR"/>
        </a:p>
      </dgm:t>
    </dgm:pt>
    <dgm:pt modelId="{DFBD3795-706F-4FA7-9642-026E05F475C7}" type="pres">
      <dgm:prSet presAssocID="{0EB47163-7461-4362-8194-97002526D971}" presName="node" presStyleLbl="node1" presStyleIdx="1" presStyleCnt="5" custScaleX="178766" custScaleY="125162" custRadScaleRad="107525" custRadScaleInc="453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3C8981-B773-4A54-BDE4-2018E2098A75}" type="pres">
      <dgm:prSet presAssocID="{0EB47163-7461-4362-8194-97002526D971}" presName="spNode" presStyleCnt="0"/>
      <dgm:spPr/>
    </dgm:pt>
    <dgm:pt modelId="{D8AB0E97-F51C-4590-A80B-50DBAD7C4931}" type="pres">
      <dgm:prSet presAssocID="{64021387-141A-486A-B52D-AD9B27494758}" presName="sibTrans" presStyleLbl="sibTrans1D1" presStyleIdx="1" presStyleCnt="5"/>
      <dgm:spPr/>
      <dgm:t>
        <a:bodyPr/>
        <a:lstStyle/>
        <a:p>
          <a:endParaRPr lang="pt-BR"/>
        </a:p>
      </dgm:t>
    </dgm:pt>
    <dgm:pt modelId="{27473CBB-49C2-4E46-97D9-35ECABDC9ADF}" type="pres">
      <dgm:prSet presAssocID="{633434C4-6B82-473B-AE58-FE6D516EE29F}" presName="node" presStyleLbl="node1" presStyleIdx="2" presStyleCnt="5" custScaleX="172177" custScaleY="125140" custRadScaleRad="145248" custRadScaleInc="-1032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0CF951-2977-407B-A23D-088E5790CB8F}" type="pres">
      <dgm:prSet presAssocID="{633434C4-6B82-473B-AE58-FE6D516EE29F}" presName="spNode" presStyleCnt="0"/>
      <dgm:spPr/>
    </dgm:pt>
    <dgm:pt modelId="{D41D05CA-B386-4C02-9E09-534377BAC876}" type="pres">
      <dgm:prSet presAssocID="{D19DC490-79A8-4336-82B4-0064A917BB14}" presName="sibTrans" presStyleLbl="sibTrans1D1" presStyleIdx="2" presStyleCnt="5"/>
      <dgm:spPr/>
      <dgm:t>
        <a:bodyPr/>
        <a:lstStyle/>
        <a:p>
          <a:endParaRPr lang="pt-BR"/>
        </a:p>
      </dgm:t>
    </dgm:pt>
    <dgm:pt modelId="{CE4BE1C0-2458-479A-9C43-DBCC140B0869}" type="pres">
      <dgm:prSet presAssocID="{E3F2D28A-FED9-451F-A7E3-3BFAB686C41B}" presName="node" presStyleLbl="node1" presStyleIdx="3" presStyleCnt="5" custScaleX="171395" custScaleY="131441" custRadScaleRad="84310" custRadScaleInc="-399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6702AE-3428-4245-AC91-3D1D6A959AAA}" type="pres">
      <dgm:prSet presAssocID="{E3F2D28A-FED9-451F-A7E3-3BFAB686C41B}" presName="spNode" presStyleCnt="0"/>
      <dgm:spPr/>
    </dgm:pt>
    <dgm:pt modelId="{4D53D442-3942-4292-8535-D442888681A8}" type="pres">
      <dgm:prSet presAssocID="{AF54B99E-6E9E-470F-B555-0DEC5D58C399}" presName="sibTrans" presStyleLbl="sibTrans1D1" presStyleIdx="3" presStyleCnt="5"/>
      <dgm:spPr/>
      <dgm:t>
        <a:bodyPr/>
        <a:lstStyle/>
        <a:p>
          <a:endParaRPr lang="pt-BR"/>
        </a:p>
      </dgm:t>
    </dgm:pt>
    <dgm:pt modelId="{B3413827-2D83-4AB0-8BA0-CCD1936502B6}" type="pres">
      <dgm:prSet presAssocID="{B7A09DCA-0C93-466F-A3F6-9E890D6E7C63}" presName="node" presStyleLbl="node1" presStyleIdx="4" presStyleCnt="5" custScaleX="164717" custScaleY="123807" custRadScaleRad="58409" custRadScaleInc="-317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A3E2E9-89C9-41B3-AA28-548FA35EC5BE}" type="pres">
      <dgm:prSet presAssocID="{B7A09DCA-0C93-466F-A3F6-9E890D6E7C63}" presName="spNode" presStyleCnt="0"/>
      <dgm:spPr/>
    </dgm:pt>
    <dgm:pt modelId="{F663BE0F-17C4-44FD-A748-F01754D69A01}" type="pres">
      <dgm:prSet presAssocID="{E7FE2AC0-1915-4A5A-9AE7-DB6781CC95AC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E10BC1FB-E277-4116-86BF-FE1BC26995C0}" type="presOf" srcId="{633434C4-6B82-473B-AE58-FE6D516EE29F}" destId="{27473CBB-49C2-4E46-97D9-35ECABDC9ADF}" srcOrd="0" destOrd="0" presId="urn:microsoft.com/office/officeart/2005/8/layout/cycle5"/>
    <dgm:cxn modelId="{EB878134-85D9-4978-B837-D650DA7581F5}" srcId="{3EBCD807-BEAD-49A3-B819-B45D183E24B2}" destId="{FB4A8A78-4EAF-4C93-B0D8-E1B66FECCA32}" srcOrd="0" destOrd="0" parTransId="{02A443B2-088E-45B1-94EC-4468E1AE23E4}" sibTransId="{C80A0823-399D-4C7B-AA8A-55C065BAC814}"/>
    <dgm:cxn modelId="{3DCAF2A7-C8DD-4EE5-BE5B-68B756AF18B2}" srcId="{3EBCD807-BEAD-49A3-B819-B45D183E24B2}" destId="{633434C4-6B82-473B-AE58-FE6D516EE29F}" srcOrd="2" destOrd="0" parTransId="{D019B2F7-1A6E-471C-8AB3-58C64A6CF036}" sibTransId="{D19DC490-79A8-4336-82B4-0064A917BB14}"/>
    <dgm:cxn modelId="{1E90FE85-393C-45E0-8E91-44B795AAD63A}" type="presOf" srcId="{D19DC490-79A8-4336-82B4-0064A917BB14}" destId="{D41D05CA-B386-4C02-9E09-534377BAC876}" srcOrd="0" destOrd="0" presId="urn:microsoft.com/office/officeart/2005/8/layout/cycle5"/>
    <dgm:cxn modelId="{94DEE9A6-CC85-462D-BFE0-0FD0BDB09E17}" srcId="{3EBCD807-BEAD-49A3-B819-B45D183E24B2}" destId="{E3F2D28A-FED9-451F-A7E3-3BFAB686C41B}" srcOrd="3" destOrd="0" parTransId="{256F2BA4-5F8C-49ED-99D5-22272843487D}" sibTransId="{AF54B99E-6E9E-470F-B555-0DEC5D58C399}"/>
    <dgm:cxn modelId="{96FBC984-B600-45F5-8461-CD39A5CED136}" type="presOf" srcId="{E7FE2AC0-1915-4A5A-9AE7-DB6781CC95AC}" destId="{F663BE0F-17C4-44FD-A748-F01754D69A01}" srcOrd="0" destOrd="0" presId="urn:microsoft.com/office/officeart/2005/8/layout/cycle5"/>
    <dgm:cxn modelId="{C89B8086-3578-4DEB-AC6F-7FFFA38EA415}" type="presOf" srcId="{64021387-141A-486A-B52D-AD9B27494758}" destId="{D8AB0E97-F51C-4590-A80B-50DBAD7C4931}" srcOrd="0" destOrd="0" presId="urn:microsoft.com/office/officeart/2005/8/layout/cycle5"/>
    <dgm:cxn modelId="{FCF15C30-AA19-41A2-B441-D0B1FEE54F10}" type="presOf" srcId="{FB4A8A78-4EAF-4C93-B0D8-E1B66FECCA32}" destId="{1C066CEF-437D-45D5-8083-7161A560FB1A}" srcOrd="0" destOrd="0" presId="urn:microsoft.com/office/officeart/2005/8/layout/cycle5"/>
    <dgm:cxn modelId="{38F919FB-2184-48A1-A035-B4D91A5FD009}" type="presOf" srcId="{0EB47163-7461-4362-8194-97002526D971}" destId="{DFBD3795-706F-4FA7-9642-026E05F475C7}" srcOrd="0" destOrd="0" presId="urn:microsoft.com/office/officeart/2005/8/layout/cycle5"/>
    <dgm:cxn modelId="{18FE92DA-818A-4174-B20B-3AE5ECCC3FBD}" srcId="{3EBCD807-BEAD-49A3-B819-B45D183E24B2}" destId="{0EB47163-7461-4362-8194-97002526D971}" srcOrd="1" destOrd="0" parTransId="{FDE97B54-9F63-423B-996F-A6738E250900}" sibTransId="{64021387-141A-486A-B52D-AD9B27494758}"/>
    <dgm:cxn modelId="{71BED850-88F5-44B7-95EF-3512C7622982}" type="presOf" srcId="{E3F2D28A-FED9-451F-A7E3-3BFAB686C41B}" destId="{CE4BE1C0-2458-479A-9C43-DBCC140B0869}" srcOrd="0" destOrd="0" presId="urn:microsoft.com/office/officeart/2005/8/layout/cycle5"/>
    <dgm:cxn modelId="{CA62E0BB-D2C1-405A-91F3-E027AE6F1810}" type="presOf" srcId="{3EBCD807-BEAD-49A3-B819-B45D183E24B2}" destId="{5DB80DDA-036F-48D7-BCB3-62AE07520525}" srcOrd="0" destOrd="0" presId="urn:microsoft.com/office/officeart/2005/8/layout/cycle5"/>
    <dgm:cxn modelId="{77B1F880-51B1-4FAD-B103-4E197529771E}" srcId="{3EBCD807-BEAD-49A3-B819-B45D183E24B2}" destId="{B7A09DCA-0C93-466F-A3F6-9E890D6E7C63}" srcOrd="4" destOrd="0" parTransId="{7E973B65-637F-473A-8EAF-74C7FF5D8649}" sibTransId="{E7FE2AC0-1915-4A5A-9AE7-DB6781CC95AC}"/>
    <dgm:cxn modelId="{DC41DB51-78FB-4296-A5FF-3F713966D95A}" type="presOf" srcId="{C80A0823-399D-4C7B-AA8A-55C065BAC814}" destId="{8907787C-E2D9-4337-84F8-2BB22365E6D3}" srcOrd="0" destOrd="0" presId="urn:microsoft.com/office/officeart/2005/8/layout/cycle5"/>
    <dgm:cxn modelId="{34143A0F-0464-44B9-B4FB-899C16F8DA04}" type="presOf" srcId="{B7A09DCA-0C93-466F-A3F6-9E890D6E7C63}" destId="{B3413827-2D83-4AB0-8BA0-CCD1936502B6}" srcOrd="0" destOrd="0" presId="urn:microsoft.com/office/officeart/2005/8/layout/cycle5"/>
    <dgm:cxn modelId="{64BD2E82-C183-4E0C-A037-E71DA0007C5A}" type="presOf" srcId="{AF54B99E-6E9E-470F-B555-0DEC5D58C399}" destId="{4D53D442-3942-4292-8535-D442888681A8}" srcOrd="0" destOrd="0" presId="urn:microsoft.com/office/officeart/2005/8/layout/cycle5"/>
    <dgm:cxn modelId="{2290D2DB-570B-4049-A042-A8DFCCCF328C}" type="presParOf" srcId="{5DB80DDA-036F-48D7-BCB3-62AE07520525}" destId="{1C066CEF-437D-45D5-8083-7161A560FB1A}" srcOrd="0" destOrd="0" presId="urn:microsoft.com/office/officeart/2005/8/layout/cycle5"/>
    <dgm:cxn modelId="{39D3080B-F3DF-43B9-BB19-4A4AFAF72609}" type="presParOf" srcId="{5DB80DDA-036F-48D7-BCB3-62AE07520525}" destId="{43656E47-2642-4160-A80F-1C49967B8167}" srcOrd="1" destOrd="0" presId="urn:microsoft.com/office/officeart/2005/8/layout/cycle5"/>
    <dgm:cxn modelId="{D4DED642-47BD-4D1D-912F-355328F0EBE2}" type="presParOf" srcId="{5DB80DDA-036F-48D7-BCB3-62AE07520525}" destId="{8907787C-E2D9-4337-84F8-2BB22365E6D3}" srcOrd="2" destOrd="0" presId="urn:microsoft.com/office/officeart/2005/8/layout/cycle5"/>
    <dgm:cxn modelId="{96472B73-520F-4C0A-9736-C5359888CAB4}" type="presParOf" srcId="{5DB80DDA-036F-48D7-BCB3-62AE07520525}" destId="{DFBD3795-706F-4FA7-9642-026E05F475C7}" srcOrd="3" destOrd="0" presId="urn:microsoft.com/office/officeart/2005/8/layout/cycle5"/>
    <dgm:cxn modelId="{37C2923F-3E6C-4630-9E90-AD4584FE3D59}" type="presParOf" srcId="{5DB80DDA-036F-48D7-BCB3-62AE07520525}" destId="{1C3C8981-B773-4A54-BDE4-2018E2098A75}" srcOrd="4" destOrd="0" presId="urn:microsoft.com/office/officeart/2005/8/layout/cycle5"/>
    <dgm:cxn modelId="{5DAFCB52-109D-4EF1-9EE7-9B9101B81AFB}" type="presParOf" srcId="{5DB80DDA-036F-48D7-BCB3-62AE07520525}" destId="{D8AB0E97-F51C-4590-A80B-50DBAD7C4931}" srcOrd="5" destOrd="0" presId="urn:microsoft.com/office/officeart/2005/8/layout/cycle5"/>
    <dgm:cxn modelId="{AC11E2EF-7A43-4473-8FB6-8464772DD553}" type="presParOf" srcId="{5DB80DDA-036F-48D7-BCB3-62AE07520525}" destId="{27473CBB-49C2-4E46-97D9-35ECABDC9ADF}" srcOrd="6" destOrd="0" presId="urn:microsoft.com/office/officeart/2005/8/layout/cycle5"/>
    <dgm:cxn modelId="{128EB6AD-5E4E-445D-B2EA-675EC440F2D1}" type="presParOf" srcId="{5DB80DDA-036F-48D7-BCB3-62AE07520525}" destId="{280CF951-2977-407B-A23D-088E5790CB8F}" srcOrd="7" destOrd="0" presId="urn:microsoft.com/office/officeart/2005/8/layout/cycle5"/>
    <dgm:cxn modelId="{063FC17E-8B57-40A1-81B0-38869596F6EE}" type="presParOf" srcId="{5DB80DDA-036F-48D7-BCB3-62AE07520525}" destId="{D41D05CA-B386-4C02-9E09-534377BAC876}" srcOrd="8" destOrd="0" presId="urn:microsoft.com/office/officeart/2005/8/layout/cycle5"/>
    <dgm:cxn modelId="{774367FC-D8A8-472A-A655-CD6C967F01A2}" type="presParOf" srcId="{5DB80DDA-036F-48D7-BCB3-62AE07520525}" destId="{CE4BE1C0-2458-479A-9C43-DBCC140B0869}" srcOrd="9" destOrd="0" presId="urn:microsoft.com/office/officeart/2005/8/layout/cycle5"/>
    <dgm:cxn modelId="{217C422C-CBC9-4149-8F4B-2639052CBB3A}" type="presParOf" srcId="{5DB80DDA-036F-48D7-BCB3-62AE07520525}" destId="{A16702AE-3428-4245-AC91-3D1D6A959AAA}" srcOrd="10" destOrd="0" presId="urn:microsoft.com/office/officeart/2005/8/layout/cycle5"/>
    <dgm:cxn modelId="{CC0EA128-FC2A-452C-9249-339850C5089D}" type="presParOf" srcId="{5DB80DDA-036F-48D7-BCB3-62AE07520525}" destId="{4D53D442-3942-4292-8535-D442888681A8}" srcOrd="11" destOrd="0" presId="urn:microsoft.com/office/officeart/2005/8/layout/cycle5"/>
    <dgm:cxn modelId="{0E2FE69C-4F71-4606-8CDF-2A2F939DE2F3}" type="presParOf" srcId="{5DB80DDA-036F-48D7-BCB3-62AE07520525}" destId="{B3413827-2D83-4AB0-8BA0-CCD1936502B6}" srcOrd="12" destOrd="0" presId="urn:microsoft.com/office/officeart/2005/8/layout/cycle5"/>
    <dgm:cxn modelId="{4D1C16BA-F470-4BF9-90B9-82DF7E552EDD}" type="presParOf" srcId="{5DB80DDA-036F-48D7-BCB3-62AE07520525}" destId="{B1A3E2E9-89C9-41B3-AA28-548FA35EC5BE}" srcOrd="13" destOrd="0" presId="urn:microsoft.com/office/officeart/2005/8/layout/cycle5"/>
    <dgm:cxn modelId="{1507E703-2F67-4FC9-8921-B1A2AAFEAEE9}" type="presParOf" srcId="{5DB80DDA-036F-48D7-BCB3-62AE07520525}" destId="{F663BE0F-17C4-44FD-A748-F01754D69A0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EF2F1-915B-423A-98C7-94D69495710D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9D1E5E6-8102-4F5A-A723-82A3014144FA}">
      <dgm:prSet phldrT="[Texto]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dirty="0"/>
            <a:t>Para participar você, nem seus pais, não precisam pagar nada.</a:t>
          </a:r>
        </a:p>
      </dgm:t>
    </dgm:pt>
    <dgm:pt modelId="{A66065A6-38B1-4D1D-ADA6-AD10A5BDB14E}" type="parTrans" cxnId="{E28546F2-8B99-48EB-B3B8-8FB7086AAC02}">
      <dgm:prSet/>
      <dgm:spPr/>
      <dgm:t>
        <a:bodyPr/>
        <a:lstStyle/>
        <a:p>
          <a:endParaRPr lang="pt-BR"/>
        </a:p>
      </dgm:t>
    </dgm:pt>
    <dgm:pt modelId="{33C1913D-7598-42A0-950F-5DC7D37A6288}" type="sibTrans" cxnId="{E28546F2-8B99-48EB-B3B8-8FB7086AAC02}">
      <dgm:prSet/>
      <dgm:spPr/>
      <dgm:t>
        <a:bodyPr/>
        <a:lstStyle/>
        <a:p>
          <a:endParaRPr lang="pt-BR"/>
        </a:p>
      </dgm:t>
    </dgm:pt>
    <dgm:pt modelId="{1A18A574-D1B4-42E4-9417-E0BE51327F16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Seu nome jamais será divulgado. </a:t>
          </a:r>
          <a:endParaRPr lang="pt-BR" dirty="0" smtClean="0">
            <a:latin typeface="+mn-l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Prometemos </a:t>
          </a:r>
          <a:r>
            <a:rPr lang="pt-BR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manter sua identidade em segredo. </a:t>
          </a:r>
          <a:endParaRPr lang="pt-BR" dirty="0">
            <a:latin typeface="+mn-lt"/>
          </a:endParaRPr>
        </a:p>
      </dgm:t>
    </dgm:pt>
    <dgm:pt modelId="{B7E9CCD8-53FD-46DF-A565-176959FB238A}" type="parTrans" cxnId="{278C15F6-47F6-4E88-B111-1499224CB4C2}">
      <dgm:prSet/>
      <dgm:spPr/>
      <dgm:t>
        <a:bodyPr/>
        <a:lstStyle/>
        <a:p>
          <a:endParaRPr lang="pt-BR"/>
        </a:p>
      </dgm:t>
    </dgm:pt>
    <dgm:pt modelId="{FA721531-41CD-487A-82E8-8EE7C781D994}" type="sibTrans" cxnId="{278C15F6-47F6-4E88-B111-1499224CB4C2}">
      <dgm:prSet/>
      <dgm:spPr/>
      <dgm:t>
        <a:bodyPr/>
        <a:lstStyle/>
        <a:p>
          <a:endParaRPr lang="pt-BR"/>
        </a:p>
      </dgm:t>
    </dgm:pt>
    <dgm:pt modelId="{A0169699-1739-44FA-8256-411A2B9AB32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latin typeface="+mn-lt"/>
              <a:ea typeface="Times New Roman" panose="02020603050405020304" pitchFamily="18" charset="0"/>
            </a:rPr>
            <a:t>Quando terminar a gente pode te contar o que descobrimos nos seus exames ou atividades feitas na pesquisa.</a:t>
          </a:r>
          <a:endParaRPr lang="pt-BR" dirty="0">
            <a:latin typeface="+mn-lt"/>
          </a:endParaRPr>
        </a:p>
      </dgm:t>
    </dgm:pt>
    <dgm:pt modelId="{9C8A085B-FF79-4149-81E7-00339F7CE1EB}" type="parTrans" cxnId="{A57F8A03-1E37-4FD6-9668-D3C27AEF56C9}">
      <dgm:prSet/>
      <dgm:spPr/>
      <dgm:t>
        <a:bodyPr/>
        <a:lstStyle/>
        <a:p>
          <a:endParaRPr lang="pt-BR"/>
        </a:p>
      </dgm:t>
    </dgm:pt>
    <dgm:pt modelId="{2AA55F15-40F2-4C3A-92AF-AA14951F2BE0}" type="sibTrans" cxnId="{A57F8A03-1E37-4FD6-9668-D3C27AEF56C9}">
      <dgm:prSet/>
      <dgm:spPr/>
      <dgm:t>
        <a:bodyPr/>
        <a:lstStyle/>
        <a:p>
          <a:endParaRPr lang="pt-BR"/>
        </a:p>
      </dgm:t>
    </dgm:pt>
    <dgm:pt modelId="{C63ADE8C-30B2-46E3-B8A4-0FD74D14017E}">
      <dgm:prSet phldrT="[Texto]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dirty="0"/>
            <a:t>Você pode mudar de ideia a qualquer momento e dizer que não quer mais fazer parte. </a:t>
          </a:r>
        </a:p>
      </dgm:t>
    </dgm:pt>
    <dgm:pt modelId="{7FC04888-DAF5-480F-A87D-C9016AEE11CC}" type="sibTrans" cxnId="{8311AC68-3354-4841-A476-C7A01938CAB6}">
      <dgm:prSet/>
      <dgm:spPr/>
      <dgm:t>
        <a:bodyPr/>
        <a:lstStyle/>
        <a:p>
          <a:endParaRPr lang="pt-BR"/>
        </a:p>
      </dgm:t>
    </dgm:pt>
    <dgm:pt modelId="{930557F6-BE86-4E5B-A1A1-042FD2529154}" type="parTrans" cxnId="{8311AC68-3354-4841-A476-C7A01938CAB6}">
      <dgm:prSet/>
      <dgm:spPr/>
      <dgm:t>
        <a:bodyPr/>
        <a:lstStyle/>
        <a:p>
          <a:endParaRPr lang="pt-BR"/>
        </a:p>
      </dgm:t>
    </dgm:pt>
    <dgm:pt modelId="{77F6A503-2967-4F9B-B3C8-F92A57B70C4F}" type="pres">
      <dgm:prSet presAssocID="{576EF2F1-915B-423A-98C7-94D6949571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BCD027-CE3A-4996-AA12-A9D0B13DC961}" type="pres">
      <dgm:prSet presAssocID="{C63ADE8C-30B2-46E3-B8A4-0FD74D14017E}" presName="comp" presStyleCnt="0"/>
      <dgm:spPr/>
    </dgm:pt>
    <dgm:pt modelId="{73065031-FC19-4B67-8E0C-E144DF8C5BF0}" type="pres">
      <dgm:prSet presAssocID="{C63ADE8C-30B2-46E3-B8A4-0FD74D14017E}" presName="box" presStyleLbl="node1" presStyleIdx="0" presStyleCnt="2"/>
      <dgm:spPr/>
      <dgm:t>
        <a:bodyPr/>
        <a:lstStyle/>
        <a:p>
          <a:endParaRPr lang="pt-BR"/>
        </a:p>
      </dgm:t>
    </dgm:pt>
    <dgm:pt modelId="{D7F3470F-374A-4F6A-994C-DE20065CA072}" type="pres">
      <dgm:prSet presAssocID="{C63ADE8C-30B2-46E3-B8A4-0FD74D14017E}" presName="img" presStyleLbl="fgImgPlace1" presStyleIdx="0" presStyleCnt="2" custScaleX="53520" custScaleY="1097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79DF734-5B86-4F76-A192-AC6E681392BF}" type="pres">
      <dgm:prSet presAssocID="{C63ADE8C-30B2-46E3-B8A4-0FD74D1401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D6ACBF-C210-4F8E-93F9-52B616093DF3}" type="pres">
      <dgm:prSet presAssocID="{7FC04888-DAF5-480F-A87D-C9016AEE11CC}" presName="spacer" presStyleCnt="0"/>
      <dgm:spPr/>
    </dgm:pt>
    <dgm:pt modelId="{639A9159-247F-479E-B955-B44D48D7783D}" type="pres">
      <dgm:prSet presAssocID="{1A18A574-D1B4-42E4-9417-E0BE51327F16}" presName="comp" presStyleCnt="0"/>
      <dgm:spPr/>
    </dgm:pt>
    <dgm:pt modelId="{6367E21C-1F3E-46E4-899E-13BAEE14DAC4}" type="pres">
      <dgm:prSet presAssocID="{1A18A574-D1B4-42E4-9417-E0BE51327F16}" presName="box" presStyleLbl="node1" presStyleIdx="1" presStyleCnt="2"/>
      <dgm:spPr/>
      <dgm:t>
        <a:bodyPr/>
        <a:lstStyle/>
        <a:p>
          <a:endParaRPr lang="pt-BR"/>
        </a:p>
      </dgm:t>
    </dgm:pt>
    <dgm:pt modelId="{C5AA667F-4F5F-460D-9B3B-4637112BDAE7}" type="pres">
      <dgm:prSet presAssocID="{1A18A574-D1B4-42E4-9417-E0BE51327F16}" presName="img" presStyleLbl="fgImgPlace1" presStyleIdx="1" presStyleCnt="2" custScaleX="50270" custScaleY="915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BDF7B4E-8C41-4E7C-BD21-DCA26FC1B159}" type="pres">
      <dgm:prSet presAssocID="{1A18A574-D1B4-42E4-9417-E0BE51327F1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C3224C-8E2E-43E1-9B44-4BF67E9B6B32}" type="presOf" srcId="{1A18A574-D1B4-42E4-9417-E0BE51327F16}" destId="{6367E21C-1F3E-46E4-899E-13BAEE14DAC4}" srcOrd="0" destOrd="0" presId="urn:microsoft.com/office/officeart/2005/8/layout/vList4"/>
    <dgm:cxn modelId="{A3DCD82B-8963-4019-983D-4CEB85856FBE}" type="presOf" srcId="{69D1E5E6-8102-4F5A-A723-82A3014144FA}" destId="{73065031-FC19-4B67-8E0C-E144DF8C5BF0}" srcOrd="0" destOrd="1" presId="urn:microsoft.com/office/officeart/2005/8/layout/vList4"/>
    <dgm:cxn modelId="{3A9E58C2-47BA-4E7C-A3C8-0AA29E8DAC44}" type="presOf" srcId="{C63ADE8C-30B2-46E3-B8A4-0FD74D14017E}" destId="{279DF734-5B86-4F76-A192-AC6E681392BF}" srcOrd="1" destOrd="0" presId="urn:microsoft.com/office/officeart/2005/8/layout/vList4"/>
    <dgm:cxn modelId="{DCA0FAD8-2CD9-4240-8209-D1C7575AE397}" type="presOf" srcId="{C63ADE8C-30B2-46E3-B8A4-0FD74D14017E}" destId="{73065031-FC19-4B67-8E0C-E144DF8C5BF0}" srcOrd="0" destOrd="0" presId="urn:microsoft.com/office/officeart/2005/8/layout/vList4"/>
    <dgm:cxn modelId="{E6561CEF-B4F2-4627-8251-587894AEA13E}" type="presOf" srcId="{A0169699-1739-44FA-8256-411A2B9AB327}" destId="{6367E21C-1F3E-46E4-899E-13BAEE14DAC4}" srcOrd="0" destOrd="1" presId="urn:microsoft.com/office/officeart/2005/8/layout/vList4"/>
    <dgm:cxn modelId="{B750EFE0-4D6F-40DD-999F-90EDC4CC5194}" type="presOf" srcId="{A0169699-1739-44FA-8256-411A2B9AB327}" destId="{2BDF7B4E-8C41-4E7C-BD21-DCA26FC1B159}" srcOrd="1" destOrd="1" presId="urn:microsoft.com/office/officeart/2005/8/layout/vList4"/>
    <dgm:cxn modelId="{278C15F6-47F6-4E88-B111-1499224CB4C2}" srcId="{576EF2F1-915B-423A-98C7-94D69495710D}" destId="{1A18A574-D1B4-42E4-9417-E0BE51327F16}" srcOrd="1" destOrd="0" parTransId="{B7E9CCD8-53FD-46DF-A565-176959FB238A}" sibTransId="{FA721531-41CD-487A-82E8-8EE7C781D994}"/>
    <dgm:cxn modelId="{7E42AB4C-9F69-4A78-AEEF-1B752F6F050F}" type="presOf" srcId="{69D1E5E6-8102-4F5A-A723-82A3014144FA}" destId="{279DF734-5B86-4F76-A192-AC6E681392BF}" srcOrd="1" destOrd="1" presId="urn:microsoft.com/office/officeart/2005/8/layout/vList4"/>
    <dgm:cxn modelId="{275AB2A1-332B-4FEB-9546-564264B0BFCA}" type="presOf" srcId="{576EF2F1-915B-423A-98C7-94D69495710D}" destId="{77F6A503-2967-4F9B-B3C8-F92A57B70C4F}" srcOrd="0" destOrd="0" presId="urn:microsoft.com/office/officeart/2005/8/layout/vList4"/>
    <dgm:cxn modelId="{8311AC68-3354-4841-A476-C7A01938CAB6}" srcId="{576EF2F1-915B-423A-98C7-94D69495710D}" destId="{C63ADE8C-30B2-46E3-B8A4-0FD74D14017E}" srcOrd="0" destOrd="0" parTransId="{930557F6-BE86-4E5B-A1A1-042FD2529154}" sibTransId="{7FC04888-DAF5-480F-A87D-C9016AEE11CC}"/>
    <dgm:cxn modelId="{A898BA14-8EEB-4051-A995-768525C0957F}" type="presOf" srcId="{1A18A574-D1B4-42E4-9417-E0BE51327F16}" destId="{2BDF7B4E-8C41-4E7C-BD21-DCA26FC1B159}" srcOrd="1" destOrd="0" presId="urn:microsoft.com/office/officeart/2005/8/layout/vList4"/>
    <dgm:cxn modelId="{E28546F2-8B99-48EB-B3B8-8FB7086AAC02}" srcId="{C63ADE8C-30B2-46E3-B8A4-0FD74D14017E}" destId="{69D1E5E6-8102-4F5A-A723-82A3014144FA}" srcOrd="0" destOrd="0" parTransId="{A66065A6-38B1-4D1D-ADA6-AD10A5BDB14E}" sibTransId="{33C1913D-7598-42A0-950F-5DC7D37A6288}"/>
    <dgm:cxn modelId="{A57F8A03-1E37-4FD6-9668-D3C27AEF56C9}" srcId="{1A18A574-D1B4-42E4-9417-E0BE51327F16}" destId="{A0169699-1739-44FA-8256-411A2B9AB327}" srcOrd="0" destOrd="0" parTransId="{9C8A085B-FF79-4149-81E7-00339F7CE1EB}" sibTransId="{2AA55F15-40F2-4C3A-92AF-AA14951F2BE0}"/>
    <dgm:cxn modelId="{CB59CA2D-4DB3-4DE8-A9C5-4C51561A5ABE}" type="presParOf" srcId="{77F6A503-2967-4F9B-B3C8-F92A57B70C4F}" destId="{83BCD027-CE3A-4996-AA12-A9D0B13DC961}" srcOrd="0" destOrd="0" presId="urn:microsoft.com/office/officeart/2005/8/layout/vList4"/>
    <dgm:cxn modelId="{32EDFCE6-625A-426E-86E4-E42FE84F135A}" type="presParOf" srcId="{83BCD027-CE3A-4996-AA12-A9D0B13DC961}" destId="{73065031-FC19-4B67-8E0C-E144DF8C5BF0}" srcOrd="0" destOrd="0" presId="urn:microsoft.com/office/officeart/2005/8/layout/vList4"/>
    <dgm:cxn modelId="{BAA46053-78D2-4C51-BB85-61D724E71585}" type="presParOf" srcId="{83BCD027-CE3A-4996-AA12-A9D0B13DC961}" destId="{D7F3470F-374A-4F6A-994C-DE20065CA072}" srcOrd="1" destOrd="0" presId="urn:microsoft.com/office/officeart/2005/8/layout/vList4"/>
    <dgm:cxn modelId="{8A27FE63-A95A-4C87-A2E6-F8DE3030C05B}" type="presParOf" srcId="{83BCD027-CE3A-4996-AA12-A9D0B13DC961}" destId="{279DF734-5B86-4F76-A192-AC6E681392BF}" srcOrd="2" destOrd="0" presId="urn:microsoft.com/office/officeart/2005/8/layout/vList4"/>
    <dgm:cxn modelId="{B94DDC53-6C93-467E-9978-1630E211BB28}" type="presParOf" srcId="{77F6A503-2967-4F9B-B3C8-F92A57B70C4F}" destId="{89D6ACBF-C210-4F8E-93F9-52B616093DF3}" srcOrd="1" destOrd="0" presId="urn:microsoft.com/office/officeart/2005/8/layout/vList4"/>
    <dgm:cxn modelId="{64ABA2D6-CFB1-4A8B-92CE-3E0C98B06840}" type="presParOf" srcId="{77F6A503-2967-4F9B-B3C8-F92A57B70C4F}" destId="{639A9159-247F-479E-B955-B44D48D7783D}" srcOrd="2" destOrd="0" presId="urn:microsoft.com/office/officeart/2005/8/layout/vList4"/>
    <dgm:cxn modelId="{D35FC3F9-854B-49A0-A319-4170129680D8}" type="presParOf" srcId="{639A9159-247F-479E-B955-B44D48D7783D}" destId="{6367E21C-1F3E-46E4-899E-13BAEE14DAC4}" srcOrd="0" destOrd="0" presId="urn:microsoft.com/office/officeart/2005/8/layout/vList4"/>
    <dgm:cxn modelId="{C7B706F2-837F-4CCD-8DB0-A36EC3DC1130}" type="presParOf" srcId="{639A9159-247F-479E-B955-B44D48D7783D}" destId="{C5AA667F-4F5F-460D-9B3B-4637112BDAE7}" srcOrd="1" destOrd="0" presId="urn:microsoft.com/office/officeart/2005/8/layout/vList4"/>
    <dgm:cxn modelId="{63C82B13-842D-4224-9A5A-A61235883520}" type="presParOf" srcId="{639A9159-247F-479E-B955-B44D48D7783D}" destId="{2BDF7B4E-8C41-4E7C-BD21-DCA26FC1B1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EF2F1-915B-423A-98C7-94D69495710D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A18A574-D1B4-42E4-9417-E0BE51327F16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Se o </a:t>
          </a:r>
          <a:r>
            <a:rPr lang="pt-BR" dirty="0" err="1" smtClean="0"/>
            <a:t>Sr</a:t>
          </a:r>
          <a:r>
            <a:rPr lang="pt-BR" dirty="0" smtClean="0"/>
            <a:t>(a) tiver dúvidas sobre seus direitos como participante de pesquisa, poderá contatar o Comitê de Ética em Pesquisa do Hospital de Clínicas da UFPR – Rua General Carneiro 181 – Alto da Gloria – Curitiba/PR. Fone 41 3360-1041 das 08:00 horas às 16:30 horas de segunda a sexta-feira. O CEP (Comitê de Ética em Pesquisa) é constituído por um grupo de indivíduos com conhecimentos científicos e não científicos que realizam a revisão ética inicial e continuada do estudo da pesquisa para mantê-lo seguro e proteger seus direitos como participante da pesquisa.  </a:t>
          </a:r>
          <a:endParaRPr lang="pt-BR" dirty="0">
            <a:latin typeface="+mn-lt"/>
          </a:endParaRPr>
        </a:p>
      </dgm:t>
    </dgm:pt>
    <dgm:pt modelId="{B7E9CCD8-53FD-46DF-A565-176959FB238A}" type="parTrans" cxnId="{278C15F6-47F6-4E88-B111-1499224CB4C2}">
      <dgm:prSet/>
      <dgm:spPr/>
      <dgm:t>
        <a:bodyPr/>
        <a:lstStyle/>
        <a:p>
          <a:endParaRPr lang="pt-BR"/>
        </a:p>
      </dgm:t>
    </dgm:pt>
    <dgm:pt modelId="{FA721531-41CD-487A-82E8-8EE7C781D994}" type="sibTrans" cxnId="{278C15F6-47F6-4E88-B111-1499224CB4C2}">
      <dgm:prSet/>
      <dgm:spPr/>
      <dgm:t>
        <a:bodyPr/>
        <a:lstStyle/>
        <a:p>
          <a:endParaRPr lang="pt-BR"/>
        </a:p>
      </dgm:t>
    </dgm:pt>
    <dgm:pt modelId="{C63ADE8C-30B2-46E3-B8A4-0FD74D14017E}">
      <dgm:prSet phldrT="[Texto]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pt-BR" dirty="0" smtClean="0"/>
            <a:t>Os pesquisadores </a:t>
          </a:r>
          <a:r>
            <a:rPr lang="pt-BR" b="1" dirty="0" smtClean="0">
              <a:solidFill>
                <a:srgbClr val="FF0000"/>
              </a:solidFill>
            </a:rPr>
            <a:t>(pesquisador, orientador, aluno pós-graduação), </a:t>
          </a:r>
          <a:r>
            <a:rPr lang="pt-BR" dirty="0" smtClean="0"/>
            <a:t>responsáveis por este estudo, poderão ser localizados para esclarecer eventuais dúvidas que o(a) Senhor(a) possa ter e fornecer-lhe as informações que queira, antes, durante ou depois de encerrado o estudo a por e-mail e telefone. Em situações de emergência ou urgência, relacionadas à pesquisa, os mesmos poderão ser contatados pelo telefone </a:t>
          </a:r>
          <a:r>
            <a:rPr lang="pt-BR" b="1" dirty="0" smtClean="0">
              <a:solidFill>
                <a:srgbClr val="FF0000"/>
              </a:solidFill>
            </a:rPr>
            <a:t>(número de telefone disponível 24 horas, com acesso direto com o pesquisador envolvido, sugere-se telefone celular).</a:t>
          </a:r>
          <a:endParaRPr lang="pt-BR" b="1" dirty="0">
            <a:solidFill>
              <a:srgbClr val="FF0000"/>
            </a:solidFill>
          </a:endParaRPr>
        </a:p>
      </dgm:t>
    </dgm:pt>
    <dgm:pt modelId="{7FC04888-DAF5-480F-A87D-C9016AEE11CC}" type="sibTrans" cxnId="{8311AC68-3354-4841-A476-C7A01938CAB6}">
      <dgm:prSet/>
      <dgm:spPr/>
      <dgm:t>
        <a:bodyPr/>
        <a:lstStyle/>
        <a:p>
          <a:endParaRPr lang="pt-BR"/>
        </a:p>
      </dgm:t>
    </dgm:pt>
    <dgm:pt modelId="{930557F6-BE86-4E5B-A1A1-042FD2529154}" type="parTrans" cxnId="{8311AC68-3354-4841-A476-C7A01938CAB6}">
      <dgm:prSet/>
      <dgm:spPr/>
      <dgm:t>
        <a:bodyPr/>
        <a:lstStyle/>
        <a:p>
          <a:endParaRPr lang="pt-BR"/>
        </a:p>
      </dgm:t>
    </dgm:pt>
    <dgm:pt modelId="{12B079AC-B39C-4879-A334-CD7DD1DE5D00}">
      <dgm:prSet/>
      <dgm:spPr/>
      <dgm:t>
        <a:bodyPr/>
        <a:lstStyle/>
        <a:p>
          <a:r>
            <a:rPr lang="pt-BR" smtClean="0"/>
            <a:t>Caso se faça necessário direcionamento do problema a instâncias superiores, você poderá</a:t>
          </a:r>
          <a:r>
            <a:rPr lang="pt-BR" b="1" smtClean="0"/>
            <a:t> entrar </a:t>
          </a:r>
          <a:r>
            <a:rPr lang="pt-BR" smtClean="0"/>
            <a:t>em contato diretamente com a</a:t>
          </a:r>
          <a:r>
            <a:rPr lang="pt-BR" b="1" smtClean="0"/>
            <a:t> CONEP – Comissão Nacional de Ética em Pesquisa, pelo telefone (61)3315-5877 ou pelo e-mail </a:t>
          </a:r>
          <a:r>
            <a:rPr lang="pt-BR" b="1" smtClean="0">
              <a:hlinkClick xmlns:r="http://schemas.openxmlformats.org/officeDocument/2006/relationships" r:id="rId1"/>
            </a:rPr>
            <a:t>conep@saude.gov.br</a:t>
          </a:r>
          <a:r>
            <a:rPr lang="pt-BR" b="1" smtClean="0"/>
            <a:t>.</a:t>
          </a:r>
          <a:endParaRPr lang="pt-BR"/>
        </a:p>
      </dgm:t>
    </dgm:pt>
    <dgm:pt modelId="{3033C0AB-BCD9-42B4-94DE-7099DBD37002}" type="parTrans" cxnId="{2E9F763E-9490-442A-8E60-42B64C784D5C}">
      <dgm:prSet/>
      <dgm:spPr/>
      <dgm:t>
        <a:bodyPr/>
        <a:lstStyle/>
        <a:p>
          <a:endParaRPr lang="pt-BR"/>
        </a:p>
      </dgm:t>
    </dgm:pt>
    <dgm:pt modelId="{8943BEF7-4AC0-449E-80A7-20EF1D43EF36}" type="sibTrans" cxnId="{2E9F763E-9490-442A-8E60-42B64C784D5C}">
      <dgm:prSet/>
      <dgm:spPr/>
      <dgm:t>
        <a:bodyPr/>
        <a:lstStyle/>
        <a:p>
          <a:endParaRPr lang="pt-BR"/>
        </a:p>
      </dgm:t>
    </dgm:pt>
    <dgm:pt modelId="{77F6A503-2967-4F9B-B3C8-F92A57B70C4F}" type="pres">
      <dgm:prSet presAssocID="{576EF2F1-915B-423A-98C7-94D6949571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BCD027-CE3A-4996-AA12-A9D0B13DC961}" type="pres">
      <dgm:prSet presAssocID="{C63ADE8C-30B2-46E3-B8A4-0FD74D14017E}" presName="comp" presStyleCnt="0"/>
      <dgm:spPr/>
    </dgm:pt>
    <dgm:pt modelId="{73065031-FC19-4B67-8E0C-E144DF8C5BF0}" type="pres">
      <dgm:prSet presAssocID="{C63ADE8C-30B2-46E3-B8A4-0FD74D14017E}" presName="box" presStyleLbl="node1" presStyleIdx="0" presStyleCnt="3"/>
      <dgm:spPr/>
      <dgm:t>
        <a:bodyPr/>
        <a:lstStyle/>
        <a:p>
          <a:endParaRPr lang="pt-BR"/>
        </a:p>
      </dgm:t>
    </dgm:pt>
    <dgm:pt modelId="{D7F3470F-374A-4F6A-994C-DE20065CA072}" type="pres">
      <dgm:prSet presAssocID="{C63ADE8C-30B2-46E3-B8A4-0FD74D14017E}" presName="img" presStyleLbl="fgImgPlace1" presStyleIdx="0" presStyleCnt="3" custScaleX="53520" custScaleY="1097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79DF734-5B86-4F76-A192-AC6E681392BF}" type="pres">
      <dgm:prSet presAssocID="{C63ADE8C-30B2-46E3-B8A4-0FD74D14017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D6ACBF-C210-4F8E-93F9-52B616093DF3}" type="pres">
      <dgm:prSet presAssocID="{7FC04888-DAF5-480F-A87D-C9016AEE11CC}" presName="spacer" presStyleCnt="0"/>
      <dgm:spPr/>
    </dgm:pt>
    <dgm:pt modelId="{639A9159-247F-479E-B955-B44D48D7783D}" type="pres">
      <dgm:prSet presAssocID="{1A18A574-D1B4-42E4-9417-E0BE51327F16}" presName="comp" presStyleCnt="0"/>
      <dgm:spPr/>
    </dgm:pt>
    <dgm:pt modelId="{6367E21C-1F3E-46E4-899E-13BAEE14DAC4}" type="pres">
      <dgm:prSet presAssocID="{1A18A574-D1B4-42E4-9417-E0BE51327F16}" presName="box" presStyleLbl="node1" presStyleIdx="1" presStyleCnt="3"/>
      <dgm:spPr/>
      <dgm:t>
        <a:bodyPr/>
        <a:lstStyle/>
        <a:p>
          <a:endParaRPr lang="pt-BR"/>
        </a:p>
      </dgm:t>
    </dgm:pt>
    <dgm:pt modelId="{C5AA667F-4F5F-460D-9B3B-4637112BDAE7}" type="pres">
      <dgm:prSet presAssocID="{1A18A574-D1B4-42E4-9417-E0BE51327F16}" presName="img" presStyleLbl="fgImgPlace1" presStyleIdx="1" presStyleCnt="3" custScaleX="50270" custScaleY="915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BDF7B4E-8C41-4E7C-BD21-DCA26FC1B159}" type="pres">
      <dgm:prSet presAssocID="{1A18A574-D1B4-42E4-9417-E0BE51327F1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A3C2C7-798C-441A-ACFB-7001AB3CA573}" type="pres">
      <dgm:prSet presAssocID="{FA721531-41CD-487A-82E8-8EE7C781D994}" presName="spacer" presStyleCnt="0"/>
      <dgm:spPr/>
    </dgm:pt>
    <dgm:pt modelId="{CC146869-FC40-4A59-84B8-FB42E638854B}" type="pres">
      <dgm:prSet presAssocID="{12B079AC-B39C-4879-A334-CD7DD1DE5D00}" presName="comp" presStyleCnt="0"/>
      <dgm:spPr/>
    </dgm:pt>
    <dgm:pt modelId="{A4ECC1D7-8F46-4C56-992B-10D238FAAA67}" type="pres">
      <dgm:prSet presAssocID="{12B079AC-B39C-4879-A334-CD7DD1DE5D00}" presName="box" presStyleLbl="node1" presStyleIdx="2" presStyleCnt="3"/>
      <dgm:spPr/>
      <dgm:t>
        <a:bodyPr/>
        <a:lstStyle/>
        <a:p>
          <a:endParaRPr lang="pt-BR"/>
        </a:p>
      </dgm:t>
    </dgm:pt>
    <dgm:pt modelId="{93B6FFE4-76C1-4442-8C08-B09CDA94098F}" type="pres">
      <dgm:prSet presAssocID="{12B079AC-B39C-4879-A334-CD7DD1DE5D00}" presName="img" presStyleLbl="fgImgPlace1" presStyleIdx="2" presStyleCnt="3" custScaleX="5395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61BB5FC-45D9-4EFC-8F8E-7B89B97CCFC7}" type="pres">
      <dgm:prSet presAssocID="{12B079AC-B39C-4879-A334-CD7DD1DE5D0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87C0EA-CDB4-44D8-93C3-6BA10310144F}" type="presOf" srcId="{C63ADE8C-30B2-46E3-B8A4-0FD74D14017E}" destId="{279DF734-5B86-4F76-A192-AC6E681392BF}" srcOrd="1" destOrd="0" presId="urn:microsoft.com/office/officeart/2005/8/layout/vList4"/>
    <dgm:cxn modelId="{2E9F763E-9490-442A-8E60-42B64C784D5C}" srcId="{576EF2F1-915B-423A-98C7-94D69495710D}" destId="{12B079AC-B39C-4879-A334-CD7DD1DE5D00}" srcOrd="2" destOrd="0" parTransId="{3033C0AB-BCD9-42B4-94DE-7099DBD37002}" sibTransId="{8943BEF7-4AC0-449E-80A7-20EF1D43EF36}"/>
    <dgm:cxn modelId="{4DB67E46-4CC9-4434-8F47-87BB6589DC21}" type="presOf" srcId="{C63ADE8C-30B2-46E3-B8A4-0FD74D14017E}" destId="{73065031-FC19-4B67-8E0C-E144DF8C5BF0}" srcOrd="0" destOrd="0" presId="urn:microsoft.com/office/officeart/2005/8/layout/vList4"/>
    <dgm:cxn modelId="{278C15F6-47F6-4E88-B111-1499224CB4C2}" srcId="{576EF2F1-915B-423A-98C7-94D69495710D}" destId="{1A18A574-D1B4-42E4-9417-E0BE51327F16}" srcOrd="1" destOrd="0" parTransId="{B7E9CCD8-53FD-46DF-A565-176959FB238A}" sibTransId="{FA721531-41CD-487A-82E8-8EE7C781D994}"/>
    <dgm:cxn modelId="{5EEE56A8-AD91-410D-837E-BE54F1424DEB}" type="presOf" srcId="{12B079AC-B39C-4879-A334-CD7DD1DE5D00}" destId="{A61BB5FC-45D9-4EFC-8F8E-7B89B97CCFC7}" srcOrd="1" destOrd="0" presId="urn:microsoft.com/office/officeart/2005/8/layout/vList4"/>
    <dgm:cxn modelId="{2FEEE19C-5C82-468C-8E1B-A580094B033F}" type="presOf" srcId="{1A18A574-D1B4-42E4-9417-E0BE51327F16}" destId="{2BDF7B4E-8C41-4E7C-BD21-DCA26FC1B159}" srcOrd="1" destOrd="0" presId="urn:microsoft.com/office/officeart/2005/8/layout/vList4"/>
    <dgm:cxn modelId="{8311AC68-3354-4841-A476-C7A01938CAB6}" srcId="{576EF2F1-915B-423A-98C7-94D69495710D}" destId="{C63ADE8C-30B2-46E3-B8A4-0FD74D14017E}" srcOrd="0" destOrd="0" parTransId="{930557F6-BE86-4E5B-A1A1-042FD2529154}" sibTransId="{7FC04888-DAF5-480F-A87D-C9016AEE11CC}"/>
    <dgm:cxn modelId="{B46651EB-0323-4697-A509-36B07C7C16C2}" type="presOf" srcId="{12B079AC-B39C-4879-A334-CD7DD1DE5D00}" destId="{A4ECC1D7-8F46-4C56-992B-10D238FAAA67}" srcOrd="0" destOrd="0" presId="urn:microsoft.com/office/officeart/2005/8/layout/vList4"/>
    <dgm:cxn modelId="{675B69E5-5545-4345-9422-BBADD7526489}" type="presOf" srcId="{576EF2F1-915B-423A-98C7-94D69495710D}" destId="{77F6A503-2967-4F9B-B3C8-F92A57B70C4F}" srcOrd="0" destOrd="0" presId="urn:microsoft.com/office/officeart/2005/8/layout/vList4"/>
    <dgm:cxn modelId="{E13F699E-5341-4724-9797-8022DB03CE3D}" type="presOf" srcId="{1A18A574-D1B4-42E4-9417-E0BE51327F16}" destId="{6367E21C-1F3E-46E4-899E-13BAEE14DAC4}" srcOrd="0" destOrd="0" presId="urn:microsoft.com/office/officeart/2005/8/layout/vList4"/>
    <dgm:cxn modelId="{7F86B462-3687-4C0F-9167-906403E277FE}" type="presParOf" srcId="{77F6A503-2967-4F9B-B3C8-F92A57B70C4F}" destId="{83BCD027-CE3A-4996-AA12-A9D0B13DC961}" srcOrd="0" destOrd="0" presId="urn:microsoft.com/office/officeart/2005/8/layout/vList4"/>
    <dgm:cxn modelId="{FB78E734-7B47-4194-9391-C566F5EA3001}" type="presParOf" srcId="{83BCD027-CE3A-4996-AA12-A9D0B13DC961}" destId="{73065031-FC19-4B67-8E0C-E144DF8C5BF0}" srcOrd="0" destOrd="0" presId="urn:microsoft.com/office/officeart/2005/8/layout/vList4"/>
    <dgm:cxn modelId="{8CBC31C3-67DD-4AFC-AC58-AB18EEEAA416}" type="presParOf" srcId="{83BCD027-CE3A-4996-AA12-A9D0B13DC961}" destId="{D7F3470F-374A-4F6A-994C-DE20065CA072}" srcOrd="1" destOrd="0" presId="urn:microsoft.com/office/officeart/2005/8/layout/vList4"/>
    <dgm:cxn modelId="{88FCEDED-9729-433F-BD38-C143A686CE01}" type="presParOf" srcId="{83BCD027-CE3A-4996-AA12-A9D0B13DC961}" destId="{279DF734-5B86-4F76-A192-AC6E681392BF}" srcOrd="2" destOrd="0" presId="urn:microsoft.com/office/officeart/2005/8/layout/vList4"/>
    <dgm:cxn modelId="{33469EA7-A1A0-457E-9088-E3E2C9E45C9F}" type="presParOf" srcId="{77F6A503-2967-4F9B-B3C8-F92A57B70C4F}" destId="{89D6ACBF-C210-4F8E-93F9-52B616093DF3}" srcOrd="1" destOrd="0" presId="urn:microsoft.com/office/officeart/2005/8/layout/vList4"/>
    <dgm:cxn modelId="{4032AE4B-F301-419B-853B-181716934AC9}" type="presParOf" srcId="{77F6A503-2967-4F9B-B3C8-F92A57B70C4F}" destId="{639A9159-247F-479E-B955-B44D48D7783D}" srcOrd="2" destOrd="0" presId="urn:microsoft.com/office/officeart/2005/8/layout/vList4"/>
    <dgm:cxn modelId="{5F518F1E-CDBC-4A36-B8B6-5729135FD094}" type="presParOf" srcId="{639A9159-247F-479E-B955-B44D48D7783D}" destId="{6367E21C-1F3E-46E4-899E-13BAEE14DAC4}" srcOrd="0" destOrd="0" presId="urn:microsoft.com/office/officeart/2005/8/layout/vList4"/>
    <dgm:cxn modelId="{650D2578-05C6-4316-AC38-304D02256472}" type="presParOf" srcId="{639A9159-247F-479E-B955-B44D48D7783D}" destId="{C5AA667F-4F5F-460D-9B3B-4637112BDAE7}" srcOrd="1" destOrd="0" presId="urn:microsoft.com/office/officeart/2005/8/layout/vList4"/>
    <dgm:cxn modelId="{D042FB90-6282-48DF-B99A-7D7429F10E69}" type="presParOf" srcId="{639A9159-247F-479E-B955-B44D48D7783D}" destId="{2BDF7B4E-8C41-4E7C-BD21-DCA26FC1B159}" srcOrd="2" destOrd="0" presId="urn:microsoft.com/office/officeart/2005/8/layout/vList4"/>
    <dgm:cxn modelId="{6AB8967E-8EA0-4A2A-895D-A69C622B5700}" type="presParOf" srcId="{77F6A503-2967-4F9B-B3C8-F92A57B70C4F}" destId="{02A3C2C7-798C-441A-ACFB-7001AB3CA573}" srcOrd="3" destOrd="0" presId="urn:microsoft.com/office/officeart/2005/8/layout/vList4"/>
    <dgm:cxn modelId="{A1AD1FCA-F5B1-4F05-998F-12659DE8D676}" type="presParOf" srcId="{77F6A503-2967-4F9B-B3C8-F92A57B70C4F}" destId="{CC146869-FC40-4A59-84B8-FB42E638854B}" srcOrd="4" destOrd="0" presId="urn:microsoft.com/office/officeart/2005/8/layout/vList4"/>
    <dgm:cxn modelId="{0CBECFA8-FE36-4935-A4FB-8B0A9946F15A}" type="presParOf" srcId="{CC146869-FC40-4A59-84B8-FB42E638854B}" destId="{A4ECC1D7-8F46-4C56-992B-10D238FAAA67}" srcOrd="0" destOrd="0" presId="urn:microsoft.com/office/officeart/2005/8/layout/vList4"/>
    <dgm:cxn modelId="{B4DC3BDB-28CB-4464-BD61-D49CF01EAEAE}" type="presParOf" srcId="{CC146869-FC40-4A59-84B8-FB42E638854B}" destId="{93B6FFE4-76C1-4442-8C08-B09CDA94098F}" srcOrd="1" destOrd="0" presId="urn:microsoft.com/office/officeart/2005/8/layout/vList4"/>
    <dgm:cxn modelId="{AC7116C2-9FB0-4182-80A2-7098AE11B0E1}" type="presParOf" srcId="{CC146869-FC40-4A59-84B8-FB42E638854B}" destId="{A61BB5FC-45D9-4EFC-8F8E-7B89B97CCF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66CEF-437D-45D5-8083-7161A560FB1A}">
      <dsp:nvSpPr>
        <dsp:cNvPr id="0" name=""/>
        <dsp:cNvSpPr/>
      </dsp:nvSpPr>
      <dsp:spPr>
        <a:xfrm>
          <a:off x="2892398" y="73320"/>
          <a:ext cx="3158176" cy="12959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 1</a:t>
          </a:r>
        </a:p>
      </dsp:txBody>
      <dsp:txXfrm>
        <a:off x="2955659" y="136581"/>
        <a:ext cx="3031654" cy="1169386"/>
      </dsp:txXfrm>
    </dsp:sp>
    <dsp:sp modelId="{8907787C-E2D9-4337-84F8-2BB22365E6D3}">
      <dsp:nvSpPr>
        <dsp:cNvPr id="0" name=""/>
        <dsp:cNvSpPr/>
      </dsp:nvSpPr>
      <dsp:spPr>
        <a:xfrm>
          <a:off x="2157916" y="1107709"/>
          <a:ext cx="4303361" cy="4303361"/>
        </a:xfrm>
        <a:custGeom>
          <a:avLst/>
          <a:gdLst/>
          <a:ahLst/>
          <a:cxnLst/>
          <a:rect l="0" t="0" r="0" b="0"/>
          <a:pathLst>
            <a:path>
              <a:moveTo>
                <a:pt x="3286584" y="323642"/>
              </a:moveTo>
              <a:arcTo wR="2151680" hR="2151680" stAng="18109999" swAng="5956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D3795-706F-4FA7-9642-026E05F475C7}">
      <dsp:nvSpPr>
        <dsp:cNvPr id="0" name=""/>
        <dsp:cNvSpPr/>
      </dsp:nvSpPr>
      <dsp:spPr>
        <a:xfrm>
          <a:off x="5253222" y="1739290"/>
          <a:ext cx="2958148" cy="13462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 2</a:t>
          </a:r>
        </a:p>
      </dsp:txBody>
      <dsp:txXfrm>
        <a:off x="5318940" y="1805008"/>
        <a:ext cx="2826712" cy="1214799"/>
      </dsp:txXfrm>
    </dsp:sp>
    <dsp:sp modelId="{D8AB0E97-F51C-4590-A80B-50DBAD7C4931}">
      <dsp:nvSpPr>
        <dsp:cNvPr id="0" name=""/>
        <dsp:cNvSpPr/>
      </dsp:nvSpPr>
      <dsp:spPr>
        <a:xfrm>
          <a:off x="3788752" y="2940282"/>
          <a:ext cx="4303361" cy="4303361"/>
        </a:xfrm>
        <a:custGeom>
          <a:avLst/>
          <a:gdLst/>
          <a:ahLst/>
          <a:cxnLst/>
          <a:rect l="0" t="0" r="0" b="0"/>
          <a:pathLst>
            <a:path>
              <a:moveTo>
                <a:pt x="3087008" y="213926"/>
              </a:moveTo>
              <a:arcTo wR="2151680" hR="2151680" stAng="17745958" swAng="83623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3CBB-49C2-4E46-97D9-35ECABDC9ADF}">
      <dsp:nvSpPr>
        <dsp:cNvPr id="0" name=""/>
        <dsp:cNvSpPr/>
      </dsp:nvSpPr>
      <dsp:spPr>
        <a:xfrm>
          <a:off x="5739320" y="3551934"/>
          <a:ext cx="2849116" cy="13459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5805026" y="3617640"/>
        <a:ext cx="2717704" cy="1214586"/>
      </dsp:txXfrm>
    </dsp:sp>
    <dsp:sp modelId="{D41D05CA-B386-4C02-9E09-534377BAC876}">
      <dsp:nvSpPr>
        <dsp:cNvPr id="0" name=""/>
        <dsp:cNvSpPr/>
      </dsp:nvSpPr>
      <dsp:spPr>
        <a:xfrm>
          <a:off x="4278992" y="606530"/>
          <a:ext cx="4303361" cy="4303361"/>
        </a:xfrm>
        <a:custGeom>
          <a:avLst/>
          <a:gdLst/>
          <a:ahLst/>
          <a:cxnLst/>
          <a:rect l="0" t="0" r="0" b="0"/>
          <a:pathLst>
            <a:path>
              <a:moveTo>
                <a:pt x="2042197" y="4300574"/>
              </a:moveTo>
              <a:arcTo wR="2151680" hR="2151680" stAng="5574998" swAng="168656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E1C0-2458-479A-9C43-DBCC140B0869}">
      <dsp:nvSpPr>
        <dsp:cNvPr id="0" name=""/>
        <dsp:cNvSpPr/>
      </dsp:nvSpPr>
      <dsp:spPr>
        <a:xfrm>
          <a:off x="2211808" y="3616903"/>
          <a:ext cx="2836176" cy="1413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 5</a:t>
          </a:r>
        </a:p>
      </dsp:txBody>
      <dsp:txXfrm>
        <a:off x="2280823" y="3685918"/>
        <a:ext cx="2698146" cy="1275741"/>
      </dsp:txXfrm>
    </dsp:sp>
    <dsp:sp modelId="{4D53D442-3942-4292-8535-D442888681A8}">
      <dsp:nvSpPr>
        <dsp:cNvPr id="0" name=""/>
        <dsp:cNvSpPr/>
      </dsp:nvSpPr>
      <dsp:spPr>
        <a:xfrm>
          <a:off x="2569285" y="2565446"/>
          <a:ext cx="4303361" cy="4303361"/>
        </a:xfrm>
        <a:custGeom>
          <a:avLst/>
          <a:gdLst/>
          <a:ahLst/>
          <a:cxnLst/>
          <a:rect l="0" t="0" r="0" b="0"/>
          <a:pathLst>
            <a:path>
              <a:moveTo>
                <a:pt x="368509" y="947508"/>
              </a:moveTo>
              <a:arcTo wR="2151680" hR="2151680" stAng="12841865" swAng="5935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13827-2D83-4AB0-8BA0-CCD1936502B6}">
      <dsp:nvSpPr>
        <dsp:cNvPr id="0" name=""/>
        <dsp:cNvSpPr/>
      </dsp:nvSpPr>
      <dsp:spPr>
        <a:xfrm>
          <a:off x="1837455" y="1806678"/>
          <a:ext cx="2725671" cy="13316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Procedimento</a:t>
          </a:r>
          <a:r>
            <a:rPr lang="pt-BR" sz="1400" kern="1200" dirty="0">
              <a:latin typeface="Calibri" panose="020F0502020204030204" pitchFamily="34" charset="0"/>
              <a:cs typeface="Calibri" panose="020F0502020204030204" pitchFamily="34" charset="0"/>
            </a:rPr>
            <a:t> 6</a:t>
          </a:r>
        </a:p>
      </dsp:txBody>
      <dsp:txXfrm>
        <a:off x="1902461" y="1871684"/>
        <a:ext cx="2595659" cy="1201648"/>
      </dsp:txXfrm>
    </dsp:sp>
    <dsp:sp modelId="{F663BE0F-17C4-44FD-A748-F01754D69A01}">
      <dsp:nvSpPr>
        <dsp:cNvPr id="0" name=""/>
        <dsp:cNvSpPr/>
      </dsp:nvSpPr>
      <dsp:spPr>
        <a:xfrm>
          <a:off x="3418194" y="690238"/>
          <a:ext cx="4303361" cy="4303361"/>
        </a:xfrm>
        <a:custGeom>
          <a:avLst/>
          <a:gdLst/>
          <a:ahLst/>
          <a:cxnLst/>
          <a:rect l="0" t="0" r="0" b="0"/>
          <a:pathLst>
            <a:path>
              <a:moveTo>
                <a:pt x="319786" y="1023012"/>
              </a:moveTo>
              <a:arcTo wR="2151680" hR="2151680" stAng="12698285" swAng="52046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65031-FC19-4B67-8E0C-E144DF8C5BF0}">
      <dsp:nvSpPr>
        <dsp:cNvPr id="0" name=""/>
        <dsp:cNvSpPr/>
      </dsp:nvSpPr>
      <dsp:spPr>
        <a:xfrm>
          <a:off x="0" y="0"/>
          <a:ext cx="8702557" cy="100957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Você pode mudar de ideia a qualquer momento e dizer que não quer mais fazer parte.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Para participar você, nem seus pais, não precisam pagar nada.</a:t>
          </a:r>
        </a:p>
      </dsp:txBody>
      <dsp:txXfrm>
        <a:off x="1841468" y="0"/>
        <a:ext cx="6861088" cy="1009572"/>
      </dsp:txXfrm>
    </dsp:sp>
    <dsp:sp modelId="{D7F3470F-374A-4F6A-994C-DE20065CA072}">
      <dsp:nvSpPr>
        <dsp:cNvPr id="0" name=""/>
        <dsp:cNvSpPr/>
      </dsp:nvSpPr>
      <dsp:spPr>
        <a:xfrm>
          <a:off x="505452" y="61769"/>
          <a:ext cx="931521" cy="8860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7E21C-1F3E-46E4-899E-13BAEE14DAC4}">
      <dsp:nvSpPr>
        <dsp:cNvPr id="0" name=""/>
        <dsp:cNvSpPr/>
      </dsp:nvSpPr>
      <dsp:spPr>
        <a:xfrm>
          <a:off x="0" y="1110530"/>
          <a:ext cx="8702557" cy="100957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Seu nome jamais será divulgado. </a:t>
          </a:r>
          <a:endParaRPr lang="pt-BR" sz="1500" kern="1200" dirty="0" smtClean="0">
            <a:latin typeface="+mn-lt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Prometemos </a:t>
          </a:r>
          <a:r>
            <a:rPr lang="pt-BR" sz="1500" kern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manter sua identidade em segredo. </a:t>
          </a:r>
          <a:endParaRPr lang="pt-BR" sz="15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>
              <a:latin typeface="+mn-lt"/>
              <a:ea typeface="Times New Roman" panose="02020603050405020304" pitchFamily="18" charset="0"/>
            </a:rPr>
            <a:t>Quando terminar a gente pode te contar o que descobrimos nos seus exames ou atividades feitas na pesquisa.</a:t>
          </a:r>
          <a:endParaRPr lang="pt-BR" sz="1200" kern="1200" dirty="0">
            <a:latin typeface="+mn-lt"/>
          </a:endParaRPr>
        </a:p>
      </dsp:txBody>
      <dsp:txXfrm>
        <a:off x="1841468" y="1110530"/>
        <a:ext cx="6861088" cy="1009572"/>
      </dsp:txXfrm>
    </dsp:sp>
    <dsp:sp modelId="{C5AA667F-4F5F-460D-9B3B-4637112BDAE7}">
      <dsp:nvSpPr>
        <dsp:cNvPr id="0" name=""/>
        <dsp:cNvSpPr/>
      </dsp:nvSpPr>
      <dsp:spPr>
        <a:xfrm>
          <a:off x="533735" y="1245792"/>
          <a:ext cx="874955" cy="739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65031-FC19-4B67-8E0C-E144DF8C5BF0}">
      <dsp:nvSpPr>
        <dsp:cNvPr id="0" name=""/>
        <dsp:cNvSpPr/>
      </dsp:nvSpPr>
      <dsp:spPr>
        <a:xfrm>
          <a:off x="0" y="0"/>
          <a:ext cx="8702557" cy="66269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Os pesquisadores </a:t>
          </a:r>
          <a:r>
            <a:rPr lang="pt-BR" sz="900" b="1" kern="1200" dirty="0" smtClean="0">
              <a:solidFill>
                <a:srgbClr val="FF0000"/>
              </a:solidFill>
            </a:rPr>
            <a:t>(pesquisador, orientador, aluno pós-graduação), </a:t>
          </a:r>
          <a:r>
            <a:rPr lang="pt-BR" sz="900" kern="1200" dirty="0" smtClean="0"/>
            <a:t>responsáveis por este estudo, poderão ser localizados para esclarecer eventuais dúvidas que o(a) Senhor(a) possa ter e fornecer-lhe as informações que queira, antes, durante ou depois de encerrado o estudo a por e-mail e telefone. Em situações de emergência ou urgência, relacionadas à pesquisa, os mesmos poderão ser contatados pelo telefone </a:t>
          </a:r>
          <a:r>
            <a:rPr lang="pt-BR" sz="900" b="1" kern="1200" dirty="0" smtClean="0">
              <a:solidFill>
                <a:srgbClr val="FF0000"/>
              </a:solidFill>
            </a:rPr>
            <a:t>(número de telefone disponível 24 horas, com acesso direto com o pesquisador envolvido, sugere-se telefone celular).</a:t>
          </a:r>
          <a:endParaRPr lang="pt-BR" sz="900" b="1" kern="1200" dirty="0">
            <a:solidFill>
              <a:srgbClr val="FF0000"/>
            </a:solidFill>
          </a:endParaRPr>
        </a:p>
      </dsp:txBody>
      <dsp:txXfrm>
        <a:off x="1806780" y="0"/>
        <a:ext cx="6895776" cy="662694"/>
      </dsp:txXfrm>
    </dsp:sp>
    <dsp:sp modelId="{D7F3470F-374A-4F6A-994C-DE20065CA072}">
      <dsp:nvSpPr>
        <dsp:cNvPr id="0" name=""/>
        <dsp:cNvSpPr/>
      </dsp:nvSpPr>
      <dsp:spPr>
        <a:xfrm>
          <a:off x="470764" y="40546"/>
          <a:ext cx="931521" cy="5816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7E21C-1F3E-46E4-899E-13BAEE14DAC4}">
      <dsp:nvSpPr>
        <dsp:cNvPr id="0" name=""/>
        <dsp:cNvSpPr/>
      </dsp:nvSpPr>
      <dsp:spPr>
        <a:xfrm>
          <a:off x="0" y="728963"/>
          <a:ext cx="8702557" cy="66269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Se o </a:t>
          </a:r>
          <a:r>
            <a:rPr lang="pt-BR" sz="900" kern="1200" dirty="0" err="1" smtClean="0"/>
            <a:t>Sr</a:t>
          </a:r>
          <a:r>
            <a:rPr lang="pt-BR" sz="900" kern="1200" dirty="0" smtClean="0"/>
            <a:t>(a) tiver dúvidas sobre seus direitos como participante de pesquisa, poderá contatar o Comitê de Ética em Pesquisa do Hospital de Clínicas da UFPR – Rua General Carneiro 181 – Alto da Gloria – Curitiba/PR. Fone 41 3360-1041 das 08:00 horas às 16:30 horas de segunda a sexta-feira. O CEP (Comitê de Ética em Pesquisa) é constituído por um grupo de indivíduos com conhecimentos científicos e não científicos que realizam a revisão ética inicial e continuada do estudo da pesquisa para mantê-lo seguro e proteger seus direitos como participante da pesquisa.  </a:t>
          </a:r>
          <a:endParaRPr lang="pt-BR" sz="900" kern="1200" dirty="0">
            <a:latin typeface="+mn-lt"/>
          </a:endParaRPr>
        </a:p>
      </dsp:txBody>
      <dsp:txXfrm>
        <a:off x="1806780" y="728963"/>
        <a:ext cx="6895776" cy="662694"/>
      </dsp:txXfrm>
    </dsp:sp>
    <dsp:sp modelId="{C5AA667F-4F5F-460D-9B3B-4637112BDAE7}">
      <dsp:nvSpPr>
        <dsp:cNvPr id="0" name=""/>
        <dsp:cNvSpPr/>
      </dsp:nvSpPr>
      <dsp:spPr>
        <a:xfrm>
          <a:off x="499047" y="817751"/>
          <a:ext cx="874955" cy="4851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ECC1D7-8F46-4C56-992B-10D238FAAA67}">
      <dsp:nvSpPr>
        <dsp:cNvPr id="0" name=""/>
        <dsp:cNvSpPr/>
      </dsp:nvSpPr>
      <dsp:spPr>
        <a:xfrm>
          <a:off x="0" y="1457926"/>
          <a:ext cx="8702557" cy="662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smtClean="0"/>
            <a:t>Caso se faça necessário direcionamento do problema a instâncias superiores, você poderá</a:t>
          </a:r>
          <a:r>
            <a:rPr lang="pt-BR" sz="900" b="1" kern="1200" smtClean="0"/>
            <a:t> entrar </a:t>
          </a:r>
          <a:r>
            <a:rPr lang="pt-BR" sz="900" kern="1200" smtClean="0"/>
            <a:t>em contato diretamente com a</a:t>
          </a:r>
          <a:r>
            <a:rPr lang="pt-BR" sz="900" b="1" kern="1200" smtClean="0"/>
            <a:t> CONEP – Comissão Nacional de Ética em Pesquisa, pelo telefone (61)3315-5877 ou pelo e-mail </a:t>
          </a:r>
          <a:r>
            <a:rPr lang="pt-BR" sz="900" b="1" kern="1200" smtClean="0">
              <a:hlinkClick xmlns:r="http://schemas.openxmlformats.org/officeDocument/2006/relationships" r:id="rId3"/>
            </a:rPr>
            <a:t>conep@saude.gov.br</a:t>
          </a:r>
          <a:r>
            <a:rPr lang="pt-BR" sz="900" b="1" kern="1200" smtClean="0"/>
            <a:t>.</a:t>
          </a:r>
          <a:endParaRPr lang="pt-BR" sz="900" kern="1200"/>
        </a:p>
      </dsp:txBody>
      <dsp:txXfrm>
        <a:off x="1806780" y="1457926"/>
        <a:ext cx="6895776" cy="662694"/>
      </dsp:txXfrm>
    </dsp:sp>
    <dsp:sp modelId="{93B6FFE4-76C1-4442-8C08-B09CDA94098F}">
      <dsp:nvSpPr>
        <dsp:cNvPr id="0" name=""/>
        <dsp:cNvSpPr/>
      </dsp:nvSpPr>
      <dsp:spPr>
        <a:xfrm>
          <a:off x="466978" y="1524196"/>
          <a:ext cx="939092" cy="5301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79F2375-4838-4156-B51A-C4CA9445CD91}" type="datetimeFigureOut">
              <a:rPr lang="pt-BR" smtClean="0"/>
              <a:t>06/11/2023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A97E36F-9491-4715-A9D0-92C0846EDB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23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r>
              <a:rPr lang="pt-BR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93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E36F-9491-4715-A9D0-92C0846EDB6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26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E36F-9491-4715-A9D0-92C0846EDB6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95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E36F-9491-4715-A9D0-92C0846EDB6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70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/>
            <a:endParaRPr lang="pt-BR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E36F-9491-4715-A9D0-92C0846EDB6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5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/>
            <a:endParaRPr lang="pt-BR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E36F-9491-4715-A9D0-92C0846EDB6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5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E36F-9491-4715-A9D0-92C0846EDB6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49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92303" y="209505"/>
            <a:ext cx="11807273" cy="6438921"/>
          </a:xfrm>
          <a:custGeom>
            <a:avLst/>
            <a:gdLst/>
            <a:ahLst/>
            <a:cxnLst/>
            <a:rect l="0" t="0" r="0" b="0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87069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18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87069" y="274633"/>
            <a:ext cx="9818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87069" y="1600199"/>
            <a:ext cx="9818000" cy="4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6758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../word/media/image9.svg"/><Relationship Id="rId21" Type="http://schemas.openxmlformats.org/officeDocument/2006/relationships/image" Target="../media/image14.png"/><Relationship Id="rId2" Type="http://schemas.openxmlformats.org/officeDocument/2006/relationships/image" Target="../media/image12.png"/><Relationship Id="rId20" Type="http://schemas.openxmlformats.org/officeDocument/2006/relationships/image" Target="../../word/media/image11.sv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3.png"/><Relationship Id="rId22" Type="http://schemas.openxmlformats.org/officeDocument/2006/relationships/image" Target="../../word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21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3B40206-DA96-4EF8-AF92-092F8855D735}"/>
              </a:ext>
            </a:extLst>
          </p:cNvPr>
          <p:cNvSpPr/>
          <p:nvPr/>
        </p:nvSpPr>
        <p:spPr>
          <a:xfrm>
            <a:off x="1316457" y="317732"/>
            <a:ext cx="4459972" cy="637591"/>
          </a:xfrm>
          <a:prstGeom prst="roundRect">
            <a:avLst/>
          </a:prstGeom>
          <a:solidFill>
            <a:srgbClr val="F5E3E3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2768C1-E996-4F4F-A1E0-E32F8AF5D591}"/>
              </a:ext>
            </a:extLst>
          </p:cNvPr>
          <p:cNvSpPr txBox="1"/>
          <p:nvPr/>
        </p:nvSpPr>
        <p:spPr>
          <a:xfrm>
            <a:off x="894510" y="308604"/>
            <a:ext cx="5247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haroni" panose="020B0604020202020204" pitchFamily="2" charset="-79"/>
                <a:cs typeface="Aharoni" panose="020B0604020202020204" pitchFamily="2" charset="-79"/>
              </a:rPr>
              <a:t>TERMO DE ASSENTIMENTO LIVRE </a:t>
            </a:r>
            <a:endParaRPr lang="pt-BR" sz="2000" b="1" dirty="0" smtClean="0"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ctr"/>
            <a:r>
              <a:rPr lang="pt-BR" sz="2000" b="1" dirty="0" smtClean="0">
                <a:latin typeface="Aharoni" panose="020B0604020202020204" pitchFamily="2" charset="-79"/>
                <a:cs typeface="Aharoni" panose="020B0604020202020204" pitchFamily="2" charset="-79"/>
              </a:rPr>
              <a:t>E </a:t>
            </a:r>
            <a:r>
              <a:rPr lang="pt-BR" sz="2000" b="1" dirty="0">
                <a:latin typeface="Aharoni" panose="020B0604020202020204" pitchFamily="2" charset="-79"/>
                <a:cs typeface="Aharoni" panose="020B0604020202020204" pitchFamily="2" charset="-79"/>
              </a:rPr>
              <a:t>ESCLARECIDO</a:t>
            </a: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F455B525-427E-4FB2-983E-417C4F18A287}"/>
              </a:ext>
            </a:extLst>
          </p:cNvPr>
          <p:cNvCxnSpPr>
            <a:cxnSpLocks/>
            <a:stCxn id="2" idx="5"/>
            <a:endCxn id="61" idx="0"/>
          </p:cNvCxnSpPr>
          <p:nvPr/>
        </p:nvCxnSpPr>
        <p:spPr>
          <a:xfrm flipH="1">
            <a:off x="2772747" y="1884444"/>
            <a:ext cx="1924399" cy="282022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49D9E915-2B4C-4C78-8A92-184AE0A34067}"/>
              </a:ext>
            </a:extLst>
          </p:cNvPr>
          <p:cNvCxnSpPr>
            <a:cxnSpLocks/>
            <a:stCxn id="2" idx="4"/>
          </p:cNvCxnSpPr>
          <p:nvPr/>
        </p:nvCxnSpPr>
        <p:spPr>
          <a:xfrm flipH="1">
            <a:off x="3160993" y="4113747"/>
            <a:ext cx="904368" cy="61375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94C618E-F7CB-4222-9A7A-B465BCB44F03}"/>
              </a:ext>
            </a:extLst>
          </p:cNvPr>
          <p:cNvCxnSpPr>
            <a:cxnSpLocks/>
            <a:stCxn id="2" idx="3"/>
            <a:endCxn id="36" idx="2"/>
          </p:cNvCxnSpPr>
          <p:nvPr/>
        </p:nvCxnSpPr>
        <p:spPr>
          <a:xfrm flipH="1" flipV="1">
            <a:off x="2671519" y="5525766"/>
            <a:ext cx="3164051" cy="37574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0074FF0-DD05-476D-8D4D-9FDAB2FD6CDF}"/>
              </a:ext>
            </a:extLst>
          </p:cNvPr>
          <p:cNvCxnSpPr>
            <a:cxnSpLocks/>
            <a:stCxn id="2" idx="2"/>
            <a:endCxn id="61" idx="2"/>
          </p:cNvCxnSpPr>
          <p:nvPr/>
        </p:nvCxnSpPr>
        <p:spPr>
          <a:xfrm flipH="1" flipV="1">
            <a:off x="2218522" y="5266487"/>
            <a:ext cx="6456186" cy="635028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BB1CD06C-60FB-49C3-B9E0-AFC26EBFBFBC}"/>
              </a:ext>
            </a:extLst>
          </p:cNvPr>
          <p:cNvCxnSpPr>
            <a:cxnSpLocks/>
            <a:stCxn id="2" idx="1"/>
            <a:endCxn id="61" idx="6"/>
          </p:cNvCxnSpPr>
          <p:nvPr/>
        </p:nvCxnSpPr>
        <p:spPr>
          <a:xfrm flipH="1">
            <a:off x="3326972" y="4113747"/>
            <a:ext cx="7117945" cy="115274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FBCF2A49-2A1A-4448-A465-39EC51F58C01}"/>
              </a:ext>
            </a:extLst>
          </p:cNvPr>
          <p:cNvCxnSpPr>
            <a:cxnSpLocks/>
            <a:stCxn id="2" idx="0"/>
            <a:endCxn id="61" idx="0"/>
          </p:cNvCxnSpPr>
          <p:nvPr/>
        </p:nvCxnSpPr>
        <p:spPr>
          <a:xfrm flipH="1">
            <a:off x="2772747" y="1884444"/>
            <a:ext cx="7040385" cy="282022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BD65CDFE-53FB-48D8-82FD-7ABBD82D0F75}"/>
              </a:ext>
            </a:extLst>
          </p:cNvPr>
          <p:cNvCxnSpPr>
            <a:cxnSpLocks/>
            <a:stCxn id="2" idx="6"/>
            <a:endCxn id="61" idx="0"/>
          </p:cNvCxnSpPr>
          <p:nvPr/>
        </p:nvCxnSpPr>
        <p:spPr>
          <a:xfrm flipH="1">
            <a:off x="2772747" y="892311"/>
            <a:ext cx="4482392" cy="381235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trela: 7 Pontas 1">
            <a:extLst>
              <a:ext uri="{FF2B5EF4-FFF2-40B4-BE49-F238E27FC236}">
                <a16:creationId xmlns:a16="http://schemas.microsoft.com/office/drawing/2014/main" id="{1A4119B8-26FC-42A9-8CF3-A0B3D6212888}"/>
              </a:ext>
            </a:extLst>
          </p:cNvPr>
          <p:cNvSpPr/>
          <p:nvPr/>
        </p:nvSpPr>
        <p:spPr>
          <a:xfrm>
            <a:off x="4065378" y="892311"/>
            <a:ext cx="6379522" cy="5009178"/>
          </a:xfrm>
          <a:prstGeom prst="star7">
            <a:avLst>
              <a:gd name="adj" fmla="val 41676"/>
              <a:gd name="hf" fmla="val 102572"/>
              <a:gd name="vf" fmla="val 10521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oogle Shape;973;p37">
            <a:extLst>
              <a:ext uri="{FF2B5EF4-FFF2-40B4-BE49-F238E27FC236}">
                <a16:creationId xmlns:a16="http://schemas.microsoft.com/office/drawing/2014/main" id="{84355C43-7EFB-4E5A-A7FC-AAFA0675F4AD}"/>
              </a:ext>
            </a:extLst>
          </p:cNvPr>
          <p:cNvGrpSpPr/>
          <p:nvPr/>
        </p:nvGrpSpPr>
        <p:grpSpPr>
          <a:xfrm flipH="1">
            <a:off x="1077795" y="2565298"/>
            <a:ext cx="2544861" cy="2436264"/>
            <a:chOff x="2062875" y="1879850"/>
            <a:chExt cx="1394525" cy="1174325"/>
          </a:xfrm>
        </p:grpSpPr>
        <p:sp>
          <p:nvSpPr>
            <p:cNvPr id="8" name="Google Shape;974;p37">
              <a:extLst>
                <a:ext uri="{FF2B5EF4-FFF2-40B4-BE49-F238E27FC236}">
                  <a16:creationId xmlns:a16="http://schemas.microsoft.com/office/drawing/2014/main" id="{6DDA022D-A2C7-44E2-9D96-0F3B9B0E5530}"/>
                </a:ext>
              </a:extLst>
            </p:cNvPr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l" t="t" r="r" b="b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9" name="Google Shape;975;p37">
              <a:extLst>
                <a:ext uri="{FF2B5EF4-FFF2-40B4-BE49-F238E27FC236}">
                  <a16:creationId xmlns:a16="http://schemas.microsoft.com/office/drawing/2014/main" id="{2EAE1C6E-B947-405B-96B5-D3456AC7E51B}"/>
                </a:ext>
              </a:extLst>
            </p:cNvPr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0" name="Google Shape;976;p37">
              <a:extLst>
                <a:ext uri="{FF2B5EF4-FFF2-40B4-BE49-F238E27FC236}">
                  <a16:creationId xmlns:a16="http://schemas.microsoft.com/office/drawing/2014/main" id="{CC897B5E-1237-45E3-A44A-E49652BBA137}"/>
                </a:ext>
              </a:extLst>
            </p:cNvPr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l" t="t" r="r" b="b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1" name="Google Shape;977;p37">
              <a:extLst>
                <a:ext uri="{FF2B5EF4-FFF2-40B4-BE49-F238E27FC236}">
                  <a16:creationId xmlns:a16="http://schemas.microsoft.com/office/drawing/2014/main" id="{C20ECC66-C986-4EC5-9833-EC82F28C9C01}"/>
                </a:ext>
              </a:extLst>
            </p:cNvPr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l" t="t" r="r" b="b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2" name="Google Shape;978;p37">
              <a:extLst>
                <a:ext uri="{FF2B5EF4-FFF2-40B4-BE49-F238E27FC236}">
                  <a16:creationId xmlns:a16="http://schemas.microsoft.com/office/drawing/2014/main" id="{20775557-22A0-4A43-9DCC-74248661D739}"/>
                </a:ext>
              </a:extLst>
            </p:cNvPr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3" name="Google Shape;979;p37">
              <a:extLst>
                <a:ext uri="{FF2B5EF4-FFF2-40B4-BE49-F238E27FC236}">
                  <a16:creationId xmlns:a16="http://schemas.microsoft.com/office/drawing/2014/main" id="{1C431260-A7C0-4756-A86D-F9DC3C2C095A}"/>
                </a:ext>
              </a:extLst>
            </p:cNvPr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4" name="Google Shape;980;p37">
              <a:extLst>
                <a:ext uri="{FF2B5EF4-FFF2-40B4-BE49-F238E27FC236}">
                  <a16:creationId xmlns:a16="http://schemas.microsoft.com/office/drawing/2014/main" id="{8889EA4F-B666-413F-BE9C-41C81F1AD830}"/>
                </a:ext>
              </a:extLst>
            </p:cNvPr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" name="Google Shape;981;p37">
              <a:extLst>
                <a:ext uri="{FF2B5EF4-FFF2-40B4-BE49-F238E27FC236}">
                  <a16:creationId xmlns:a16="http://schemas.microsoft.com/office/drawing/2014/main" id="{314B568D-911E-4521-81F5-339419FF695A}"/>
                </a:ext>
              </a:extLst>
            </p:cNvPr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" name="Google Shape;982;p37">
              <a:extLst>
                <a:ext uri="{FF2B5EF4-FFF2-40B4-BE49-F238E27FC236}">
                  <a16:creationId xmlns:a16="http://schemas.microsoft.com/office/drawing/2014/main" id="{8B518E50-54B5-4987-B3ED-C655C6EC455B}"/>
                </a:ext>
              </a:extLst>
            </p:cNvPr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l" t="t" r="r" b="b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983;p37">
              <a:extLst>
                <a:ext uri="{FF2B5EF4-FFF2-40B4-BE49-F238E27FC236}">
                  <a16:creationId xmlns:a16="http://schemas.microsoft.com/office/drawing/2014/main" id="{D3AB79AB-C27F-4E9B-9603-9B2582A8885B}"/>
                </a:ext>
              </a:extLst>
            </p:cNvPr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l" t="t" r="r" b="b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" name="Google Shape;984;p37">
              <a:extLst>
                <a:ext uri="{FF2B5EF4-FFF2-40B4-BE49-F238E27FC236}">
                  <a16:creationId xmlns:a16="http://schemas.microsoft.com/office/drawing/2014/main" id="{AA9C5BD3-E888-43F3-A412-057700616BC4}"/>
                </a:ext>
              </a:extLst>
            </p:cNvPr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l" t="t" r="r" b="b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" name="Google Shape;985;p37">
              <a:extLst>
                <a:ext uri="{FF2B5EF4-FFF2-40B4-BE49-F238E27FC236}">
                  <a16:creationId xmlns:a16="http://schemas.microsoft.com/office/drawing/2014/main" id="{019E6316-ADA3-4550-B3F4-6E1B98F78998}"/>
                </a:ext>
              </a:extLst>
            </p:cNvPr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l" t="t" r="r" b="b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" name="Google Shape;986;p37">
              <a:extLst>
                <a:ext uri="{FF2B5EF4-FFF2-40B4-BE49-F238E27FC236}">
                  <a16:creationId xmlns:a16="http://schemas.microsoft.com/office/drawing/2014/main" id="{FCDB4821-9D49-493E-A008-0888726D8C6A}"/>
                </a:ext>
              </a:extLst>
            </p:cNvPr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" name="Google Shape;987;p37">
              <a:extLst>
                <a:ext uri="{FF2B5EF4-FFF2-40B4-BE49-F238E27FC236}">
                  <a16:creationId xmlns:a16="http://schemas.microsoft.com/office/drawing/2014/main" id="{4D688752-D19C-42AF-A034-1473A25C1D79}"/>
                </a:ext>
              </a:extLst>
            </p:cNvPr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>
                <a:alpha val="32000"/>
              </a:srgbClr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" name="Google Shape;988;p37">
              <a:extLst>
                <a:ext uri="{FF2B5EF4-FFF2-40B4-BE49-F238E27FC236}">
                  <a16:creationId xmlns:a16="http://schemas.microsoft.com/office/drawing/2014/main" id="{049BA00F-7D3E-490C-982D-928B38F45215}"/>
                </a:ext>
              </a:extLst>
            </p:cNvPr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>
                <a:alpha val="32000"/>
              </a:srgbClr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" name="Google Shape;989;p37">
              <a:extLst>
                <a:ext uri="{FF2B5EF4-FFF2-40B4-BE49-F238E27FC236}">
                  <a16:creationId xmlns:a16="http://schemas.microsoft.com/office/drawing/2014/main" id="{261A6105-E03C-4B58-9303-C56C6DFD0310}"/>
                </a:ext>
              </a:extLst>
            </p:cNvPr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" name="Google Shape;990;p37">
              <a:extLst>
                <a:ext uri="{FF2B5EF4-FFF2-40B4-BE49-F238E27FC236}">
                  <a16:creationId xmlns:a16="http://schemas.microsoft.com/office/drawing/2014/main" id="{640B1D4D-B0AA-4932-854A-EEB02CB1934B}"/>
                </a:ext>
              </a:extLst>
            </p:cNvPr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l" t="t" r="r" b="b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" name="Google Shape;991;p37">
              <a:extLst>
                <a:ext uri="{FF2B5EF4-FFF2-40B4-BE49-F238E27FC236}">
                  <a16:creationId xmlns:a16="http://schemas.microsoft.com/office/drawing/2014/main" id="{C73EC075-E8A9-45CC-BBE4-6F2447CAFA8C}"/>
                </a:ext>
              </a:extLst>
            </p:cNvPr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6" name="Google Shape;992;p37">
              <a:extLst>
                <a:ext uri="{FF2B5EF4-FFF2-40B4-BE49-F238E27FC236}">
                  <a16:creationId xmlns:a16="http://schemas.microsoft.com/office/drawing/2014/main" id="{1DD544C1-0A31-4C36-BB43-CF46B1BB618E}"/>
                </a:ext>
              </a:extLst>
            </p:cNvPr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l" t="t" r="r" b="b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7" name="Google Shape;993;p37">
              <a:extLst>
                <a:ext uri="{FF2B5EF4-FFF2-40B4-BE49-F238E27FC236}">
                  <a16:creationId xmlns:a16="http://schemas.microsoft.com/office/drawing/2014/main" id="{F0A591EB-7C5D-4D4A-A7A3-1F9B25FA8743}"/>
                </a:ext>
              </a:extLst>
            </p:cNvPr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l" t="t" r="r" b="b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8" name="Google Shape;994;p37">
              <a:extLst>
                <a:ext uri="{FF2B5EF4-FFF2-40B4-BE49-F238E27FC236}">
                  <a16:creationId xmlns:a16="http://schemas.microsoft.com/office/drawing/2014/main" id="{1E26D8E4-E104-47AF-A3E5-F8ECFF9FBCD0}"/>
                </a:ext>
              </a:extLst>
            </p:cNvPr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9" name="Google Shape;995;p37">
              <a:extLst>
                <a:ext uri="{FF2B5EF4-FFF2-40B4-BE49-F238E27FC236}">
                  <a16:creationId xmlns:a16="http://schemas.microsoft.com/office/drawing/2014/main" id="{5F5E2B9E-C591-4EB7-BBA5-66590E6119BC}"/>
                </a:ext>
              </a:extLst>
            </p:cNvPr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0" name="Google Shape;996;p37">
              <a:extLst>
                <a:ext uri="{FF2B5EF4-FFF2-40B4-BE49-F238E27FC236}">
                  <a16:creationId xmlns:a16="http://schemas.microsoft.com/office/drawing/2014/main" id="{CF9BE85E-580E-4D4F-A7AE-51D205DE8F15}"/>
                </a:ext>
              </a:extLst>
            </p:cNvPr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1" name="Google Shape;997;p37">
              <a:extLst>
                <a:ext uri="{FF2B5EF4-FFF2-40B4-BE49-F238E27FC236}">
                  <a16:creationId xmlns:a16="http://schemas.microsoft.com/office/drawing/2014/main" id="{34E094AE-1462-4791-8462-5C08B6477442}"/>
                </a:ext>
              </a:extLst>
            </p:cNvPr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998;p37">
              <a:extLst>
                <a:ext uri="{FF2B5EF4-FFF2-40B4-BE49-F238E27FC236}">
                  <a16:creationId xmlns:a16="http://schemas.microsoft.com/office/drawing/2014/main" id="{59EA7910-AFD6-4592-9080-5C7A06B75261}"/>
                </a:ext>
              </a:extLst>
            </p:cNvPr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3" name="Google Shape;999;p37">
              <a:extLst>
                <a:ext uri="{FF2B5EF4-FFF2-40B4-BE49-F238E27FC236}">
                  <a16:creationId xmlns:a16="http://schemas.microsoft.com/office/drawing/2014/main" id="{49C98358-D704-4F79-8777-FAF4DCEB2C37}"/>
                </a:ext>
              </a:extLst>
            </p:cNvPr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39" name="Balão de Fala: Oval 38">
            <a:extLst>
              <a:ext uri="{FF2B5EF4-FFF2-40B4-BE49-F238E27FC236}">
                <a16:creationId xmlns:a16="http://schemas.microsoft.com/office/drawing/2014/main" id="{40EF87A0-AFAE-4B42-BD6E-B02FB8721B6B}"/>
              </a:ext>
            </a:extLst>
          </p:cNvPr>
          <p:cNvSpPr/>
          <p:nvPr/>
        </p:nvSpPr>
        <p:spPr>
          <a:xfrm>
            <a:off x="557565" y="2479408"/>
            <a:ext cx="1186854" cy="1112423"/>
          </a:xfrm>
          <a:prstGeom prst="wedgeEllipseCallout">
            <a:avLst>
              <a:gd name="adj1" fmla="val 47499"/>
              <a:gd name="adj2" fmla="val 487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Oi!</a:t>
            </a:r>
            <a:endParaRPr lang="pt-BR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C5277340-A10D-4430-8F4E-188170CE5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86" y="4653274"/>
            <a:ext cx="951466" cy="872492"/>
          </a:xfrm>
          <a:prstGeom prst="rect">
            <a:avLst/>
          </a:prstGeom>
        </p:spPr>
      </p:pic>
      <p:sp>
        <p:nvSpPr>
          <p:cNvPr id="61" name="Círculo: Vazio 60">
            <a:extLst>
              <a:ext uri="{FF2B5EF4-FFF2-40B4-BE49-F238E27FC236}">
                <a16:creationId xmlns:a16="http://schemas.microsoft.com/office/drawing/2014/main" id="{149A0934-6E62-4FB3-BFE9-61AE693CCF01}"/>
              </a:ext>
            </a:extLst>
          </p:cNvPr>
          <p:cNvSpPr/>
          <p:nvPr/>
        </p:nvSpPr>
        <p:spPr>
          <a:xfrm>
            <a:off x="2218522" y="4704667"/>
            <a:ext cx="1108450" cy="1123640"/>
          </a:xfrm>
          <a:prstGeom prst="donut">
            <a:avLst>
              <a:gd name="adj" fmla="val 8656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2" name="Fluxograma: Terminação 61">
            <a:extLst>
              <a:ext uri="{FF2B5EF4-FFF2-40B4-BE49-F238E27FC236}">
                <a16:creationId xmlns:a16="http://schemas.microsoft.com/office/drawing/2014/main" id="{3BDCF695-97DF-458C-AFB3-5A596560A9C1}"/>
              </a:ext>
            </a:extLst>
          </p:cNvPr>
          <p:cNvSpPr/>
          <p:nvPr/>
        </p:nvSpPr>
        <p:spPr>
          <a:xfrm rot="1546579">
            <a:off x="1989046" y="5611127"/>
            <a:ext cx="117586" cy="2293882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1EF62CF1-648E-4166-9188-FAAD024B66FD}"/>
              </a:ext>
            </a:extLst>
          </p:cNvPr>
          <p:cNvSpPr txBox="1"/>
          <p:nvPr/>
        </p:nvSpPr>
        <p:spPr>
          <a:xfrm>
            <a:off x="4861873" y="2048012"/>
            <a:ext cx="4802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Com você se chama? </a:t>
            </a:r>
          </a:p>
          <a:p>
            <a:pPr algn="ctr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Meu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NOME é: </a:t>
            </a:r>
          </a:p>
          <a:p>
            <a:pPr algn="ctr"/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(INSERIR PESQUISADOR PRINCIPAL).  </a:t>
            </a:r>
          </a:p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Trabalho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em um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HOSPITAL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chamado 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(inserir instituição proponente). </a:t>
            </a:r>
          </a:p>
          <a:p>
            <a:pPr algn="ctr"/>
            <a:endParaRPr lang="pt-B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Lá tem um estudo bem legal sobre 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(inserir algumas palavras-chave)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 por isso...</a:t>
            </a:r>
          </a:p>
        </p:txBody>
      </p:sp>
      <p:pic>
        <p:nvPicPr>
          <p:cNvPr id="1026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57" y="3678060"/>
            <a:ext cx="455079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85944" y="5951314"/>
            <a:ext cx="3248700" cy="545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Rubricas: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Participante da Pesquisa (criança)_________</a:t>
            </a: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Pesquisador Responsável ou quem aplicou o TCLE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aixa de texto 3"/>
          <p:cNvSpPr txBox="1">
            <a:spLocks noChangeArrowheads="1"/>
          </p:cNvSpPr>
          <p:nvPr/>
        </p:nvSpPr>
        <p:spPr bwMode="auto">
          <a:xfrm>
            <a:off x="10316781" y="5973767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17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lagem: Horizontal 39">
            <a:extLst>
              <a:ext uri="{FF2B5EF4-FFF2-40B4-BE49-F238E27FC236}">
                <a16:creationId xmlns:a16="http://schemas.microsoft.com/office/drawing/2014/main" id="{A18AC722-C1BB-44C3-BFEB-744119A5936C}"/>
              </a:ext>
            </a:extLst>
          </p:cNvPr>
          <p:cNvSpPr/>
          <p:nvPr/>
        </p:nvSpPr>
        <p:spPr>
          <a:xfrm>
            <a:off x="3202298" y="468973"/>
            <a:ext cx="8485316" cy="5828131"/>
          </a:xfrm>
          <a:prstGeom prst="horizontalScroll">
            <a:avLst>
              <a:gd name="adj" fmla="val 9962"/>
            </a:avLst>
          </a:prstGeom>
          <a:solidFill>
            <a:schemeClr val="accent2">
              <a:lumMod val="20000"/>
              <a:lumOff val="80000"/>
              <a:alpha val="3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78D2CC-306C-42A8-9DED-6F417D41A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97" y="603165"/>
            <a:ext cx="2531557" cy="3870361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78C9666-D124-4322-A560-F932E487FFD6}"/>
              </a:ext>
            </a:extLst>
          </p:cNvPr>
          <p:cNvSpPr txBox="1">
            <a:spLocks/>
          </p:cNvSpPr>
          <p:nvPr/>
        </p:nvSpPr>
        <p:spPr>
          <a:xfrm>
            <a:off x="9575110" y="6553133"/>
            <a:ext cx="2616890" cy="330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endParaRPr lang="pt-BR" sz="1800" kern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4AF323-6725-44CC-A94F-9692E40C2057}"/>
              </a:ext>
            </a:extLst>
          </p:cNvPr>
          <p:cNvSpPr txBox="1"/>
          <p:nvPr/>
        </p:nvSpPr>
        <p:spPr>
          <a:xfrm>
            <a:off x="4444989" y="1186523"/>
            <a:ext cx="643155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Quero te convidar para participar do meu estudo:</a:t>
            </a:r>
            <a:endParaRPr lang="pt-BR" b="1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(completar com título</a:t>
            </a:r>
            <a:r>
              <a:rPr lang="pt-BR" dirty="0" smtClean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)</a:t>
            </a:r>
            <a:endParaRPr lang="pt-BR" dirty="0">
              <a:solidFill>
                <a:srgbClr val="FF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endParaRPr lang="pt-BR" b="1" dirty="0">
              <a:solidFill>
                <a:srgbClr val="FF000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VOU CONTAR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ALGUMAS COISA SOBRE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 ESTUDO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PARA VOCÊ DECIDIR SE QUER PARTICIPAR OU NÃO!</a:t>
            </a:r>
          </a:p>
          <a:p>
            <a:pPr algn="ctr"/>
            <a:endParaRPr lang="pt-BR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endParaRPr lang="pt-BR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endParaRPr lang="pt-BR" dirty="0" smtClean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endParaRPr lang="pt-BR" dirty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endParaRPr lang="pt-BR" dirty="0" smtClean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endParaRPr lang="pt-BR" dirty="0" smtClean="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r>
              <a:rPr lang="pt-BR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QUA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LQUER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DÚVIDA, PODE PERGUNTAR. E PODE FAZER MUITAS PERGUNTAS, NÃO TEM PROBLEMA. </a:t>
            </a:r>
            <a:endParaRPr lang="pt-BR" dirty="0" smtClean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algn="ctr"/>
            <a:r>
              <a:rPr lang="pt-BR" dirty="0" smtClean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GOSTAMOS </a:t>
            </a:r>
            <a:r>
              <a:rPr lang="pt-BR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DE RESPONDER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4" name="Imagem 13" descr="Desenho de personagem de desenho animado&#10;&#10;Descrição gerada automaticamen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67" y="2617684"/>
            <a:ext cx="2111191" cy="19071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3"/>
          <p:cNvSpPr txBox="1">
            <a:spLocks noChangeArrowheads="1"/>
          </p:cNvSpPr>
          <p:nvPr/>
        </p:nvSpPr>
        <p:spPr bwMode="auto">
          <a:xfrm>
            <a:off x="10426509" y="5958269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85944" y="5951314"/>
            <a:ext cx="3248700" cy="545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Rubricas: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Participante da Pesquisa (criança)_________</a:t>
            </a: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Pesquisador Responsável ou quem aplicou o TCLE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5614B5D-77FB-4C93-9BE4-13D45712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08" y="340452"/>
            <a:ext cx="2645257" cy="2215791"/>
          </a:xfrm>
          <a:prstGeom prst="rect">
            <a:avLst/>
          </a:prstGeom>
        </p:spPr>
      </p:pic>
      <p:pic>
        <p:nvPicPr>
          <p:cNvPr id="5" name="Gráfico 4" descr="Lista de verificação">
            <a:extLst>
              <a:ext uri="{FF2B5EF4-FFF2-40B4-BE49-F238E27FC236}">
                <a16:creationId xmlns:a16="http://schemas.microsoft.com/office/drawing/2014/main" id="{E0C9BA82-A68E-4E81-86BB-889E1E4DA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631" y="647775"/>
            <a:ext cx="756888" cy="75688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5085304-0111-4D2A-B5AF-6EF1424C371D}"/>
              </a:ext>
            </a:extLst>
          </p:cNvPr>
          <p:cNvSpPr txBox="1"/>
          <p:nvPr/>
        </p:nvSpPr>
        <p:spPr>
          <a:xfrm>
            <a:off x="567295" y="340452"/>
            <a:ext cx="252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haroni" panose="020B0604020202020204" pitchFamily="2" charset="-79"/>
                <a:cs typeface="Aharoni" panose="020B0604020202020204" pitchFamily="2" charset="-79"/>
              </a:rPr>
              <a:t>O que acontece na pesquisa?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341B0D53-1033-4104-9F17-A607BCCD7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176058"/>
              </p:ext>
            </p:extLst>
          </p:nvPr>
        </p:nvGraphicFramePr>
        <p:xfrm>
          <a:off x="1463039" y="1326347"/>
          <a:ext cx="8989255" cy="504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7546B48-B10A-405E-B14B-C32B13FC35DE}"/>
              </a:ext>
            </a:extLst>
          </p:cNvPr>
          <p:cNvSpPr/>
          <p:nvPr/>
        </p:nvSpPr>
        <p:spPr>
          <a:xfrm>
            <a:off x="2906757" y="304867"/>
            <a:ext cx="6096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Se você quiser participar, nós iremos:</a:t>
            </a:r>
            <a:endParaRPr lang="pt-B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F39616-D0B2-44F1-8ED3-5ED2ACE27354}"/>
              </a:ext>
            </a:extLst>
          </p:cNvPr>
          <p:cNvSpPr txBox="1"/>
          <p:nvPr/>
        </p:nvSpPr>
        <p:spPr>
          <a:xfrm>
            <a:off x="3381073" y="762896"/>
            <a:ext cx="6670397" cy="55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pt-BR" sz="105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(listar e explicar brevemente em linguagem acessível os procedimentos a serem realizados na pesquisa de forma que o participante possa entender: procedimentos, questionários, entrevistas, testes e exames</a:t>
            </a:r>
            <a:endParaRPr lang="pt-B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E00139-BD14-4D12-AE65-0C0B549295DE}"/>
              </a:ext>
            </a:extLst>
          </p:cNvPr>
          <p:cNvSpPr txBox="1"/>
          <p:nvPr/>
        </p:nvSpPr>
        <p:spPr>
          <a:xfrm>
            <a:off x="10567358" y="1314073"/>
            <a:ext cx="14628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 de houver coleta de material biológico, deve ser informado o tipo de material e como será coletado, o motivo da coleta (que tipo de análise será feita com o material), e </a:t>
            </a:r>
            <a:r>
              <a:rPr lang="pt-BR" sz="12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que será feito com o material biológico, após sua utilização (será descartado? armazenado?). </a:t>
            </a:r>
            <a:endParaRPr lang="pt-BR" sz="1200" dirty="0"/>
          </a:p>
        </p:txBody>
      </p:sp>
      <p:pic>
        <p:nvPicPr>
          <p:cNvPr id="11" name="Imagem 10" descr="Desenho de personagem de desenho animado&#10;&#10;Descrição gerada automaticamente com confiança média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8" y="2745234"/>
            <a:ext cx="2339462" cy="27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 de texto 3"/>
          <p:cNvSpPr txBox="1">
            <a:spLocks noChangeArrowheads="1"/>
          </p:cNvSpPr>
          <p:nvPr/>
        </p:nvSpPr>
        <p:spPr bwMode="auto">
          <a:xfrm>
            <a:off x="10371645" y="5949125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90281" y="5951314"/>
            <a:ext cx="3248700" cy="545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Rubricas: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Participante da Pesquisa (criança)_________</a:t>
            </a: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Pesquisador Responsável ou quem aplicou o TCLE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C2FA65D4-19AE-458A-B6A6-346CDB3AF709}"/>
              </a:ext>
            </a:extLst>
          </p:cNvPr>
          <p:cNvSpPr/>
          <p:nvPr/>
        </p:nvSpPr>
        <p:spPr>
          <a:xfrm>
            <a:off x="1989057" y="812473"/>
            <a:ext cx="9744808" cy="551169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🎯</a:t>
            </a:r>
            <a:endParaRPr lang="pt-BR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4785A34C-2339-45E2-B7C9-6B17D130C699}"/>
              </a:ext>
            </a:extLst>
          </p:cNvPr>
          <p:cNvSpPr/>
          <p:nvPr/>
        </p:nvSpPr>
        <p:spPr>
          <a:xfrm>
            <a:off x="6101276" y="921329"/>
            <a:ext cx="1848135" cy="5307560"/>
          </a:xfrm>
          <a:custGeom>
            <a:avLst/>
            <a:gdLst>
              <a:gd name="connsiteX0" fmla="*/ 640403 w 1329185"/>
              <a:gd name="connsiteY0" fmla="*/ 0 h 3823510"/>
              <a:gd name="connsiteX1" fmla="*/ 593908 w 1329185"/>
              <a:gd name="connsiteY1" fmla="*/ 743918 h 3823510"/>
              <a:gd name="connsiteX2" fmla="*/ 1244837 w 1329185"/>
              <a:gd name="connsiteY2" fmla="*/ 898901 h 3823510"/>
              <a:gd name="connsiteX3" fmla="*/ 1260335 w 1329185"/>
              <a:gd name="connsiteY3" fmla="*/ 1410346 h 3823510"/>
              <a:gd name="connsiteX4" fmla="*/ 686898 w 1329185"/>
              <a:gd name="connsiteY4" fmla="*/ 1363851 h 3823510"/>
              <a:gd name="connsiteX5" fmla="*/ 593908 w 1329185"/>
              <a:gd name="connsiteY5" fmla="*/ 1906291 h 3823510"/>
              <a:gd name="connsiteX6" fmla="*/ 593908 w 1329185"/>
              <a:gd name="connsiteY6" fmla="*/ 2572718 h 3823510"/>
              <a:gd name="connsiteX7" fmla="*/ 97962 w 1329185"/>
              <a:gd name="connsiteY7" fmla="*/ 2665708 h 3823510"/>
              <a:gd name="connsiteX8" fmla="*/ 20471 w 1329185"/>
              <a:gd name="connsiteY8" fmla="*/ 2975674 h 3823510"/>
              <a:gd name="connsiteX9" fmla="*/ 66966 w 1329185"/>
              <a:gd name="connsiteY9" fmla="*/ 3161654 h 3823510"/>
              <a:gd name="connsiteX10" fmla="*/ 686898 w 1329185"/>
              <a:gd name="connsiteY10" fmla="*/ 3208149 h 3823510"/>
              <a:gd name="connsiteX11" fmla="*/ 671400 w 1329185"/>
              <a:gd name="connsiteY11" fmla="*/ 3781586 h 3823510"/>
              <a:gd name="connsiteX12" fmla="*/ 686898 w 1329185"/>
              <a:gd name="connsiteY12" fmla="*/ 3735091 h 382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9185" h="3823510">
                <a:moveTo>
                  <a:pt x="640403" y="0"/>
                </a:moveTo>
                <a:cubicBezTo>
                  <a:pt x="566786" y="297050"/>
                  <a:pt x="493169" y="594101"/>
                  <a:pt x="593908" y="743918"/>
                </a:cubicBezTo>
                <a:cubicBezTo>
                  <a:pt x="694647" y="893735"/>
                  <a:pt x="1133766" y="787830"/>
                  <a:pt x="1244837" y="898901"/>
                </a:cubicBezTo>
                <a:cubicBezTo>
                  <a:pt x="1355908" y="1009972"/>
                  <a:pt x="1353325" y="1332854"/>
                  <a:pt x="1260335" y="1410346"/>
                </a:cubicBezTo>
                <a:cubicBezTo>
                  <a:pt x="1167345" y="1487838"/>
                  <a:pt x="797969" y="1281194"/>
                  <a:pt x="686898" y="1363851"/>
                </a:cubicBezTo>
                <a:cubicBezTo>
                  <a:pt x="575827" y="1446508"/>
                  <a:pt x="609406" y="1704813"/>
                  <a:pt x="593908" y="1906291"/>
                </a:cubicBezTo>
                <a:cubicBezTo>
                  <a:pt x="578410" y="2107769"/>
                  <a:pt x="676566" y="2446149"/>
                  <a:pt x="593908" y="2572718"/>
                </a:cubicBezTo>
                <a:cubicBezTo>
                  <a:pt x="511250" y="2699287"/>
                  <a:pt x="193535" y="2598549"/>
                  <a:pt x="97962" y="2665708"/>
                </a:cubicBezTo>
                <a:cubicBezTo>
                  <a:pt x="2389" y="2732867"/>
                  <a:pt x="25637" y="2893016"/>
                  <a:pt x="20471" y="2975674"/>
                </a:cubicBezTo>
                <a:cubicBezTo>
                  <a:pt x="15305" y="3058332"/>
                  <a:pt x="-44105" y="3122908"/>
                  <a:pt x="66966" y="3161654"/>
                </a:cubicBezTo>
                <a:cubicBezTo>
                  <a:pt x="178037" y="3200400"/>
                  <a:pt x="586159" y="3104827"/>
                  <a:pt x="686898" y="3208149"/>
                </a:cubicBezTo>
                <a:cubicBezTo>
                  <a:pt x="787637" y="3311471"/>
                  <a:pt x="671400" y="3693762"/>
                  <a:pt x="671400" y="3781586"/>
                </a:cubicBezTo>
                <a:cubicBezTo>
                  <a:pt x="671400" y="3869410"/>
                  <a:pt x="679149" y="3802250"/>
                  <a:pt x="686898" y="373509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89FD49C5-26B7-492D-810E-B06C49E95875}"/>
              </a:ext>
            </a:extLst>
          </p:cNvPr>
          <p:cNvSpPr/>
          <p:nvPr/>
        </p:nvSpPr>
        <p:spPr>
          <a:xfrm>
            <a:off x="2341308" y="2713708"/>
            <a:ext cx="9040305" cy="1467895"/>
          </a:xfrm>
          <a:custGeom>
            <a:avLst/>
            <a:gdLst>
              <a:gd name="connsiteX0" fmla="*/ 0 w 4479010"/>
              <a:gd name="connsiteY0" fmla="*/ 514463 h 1057456"/>
              <a:gd name="connsiteX1" fmla="*/ 604434 w 4479010"/>
              <a:gd name="connsiteY1" fmla="*/ 622951 h 1057456"/>
              <a:gd name="connsiteX2" fmla="*/ 821410 w 4479010"/>
              <a:gd name="connsiteY2" fmla="*/ 421473 h 1057456"/>
              <a:gd name="connsiteX3" fmla="*/ 759417 w 4479010"/>
              <a:gd name="connsiteY3" fmla="*/ 235493 h 1057456"/>
              <a:gd name="connsiteX4" fmla="*/ 650929 w 4479010"/>
              <a:gd name="connsiteY4" fmla="*/ 142503 h 1057456"/>
              <a:gd name="connsiteX5" fmla="*/ 759417 w 4479010"/>
              <a:gd name="connsiteY5" fmla="*/ 18517 h 1057456"/>
              <a:gd name="connsiteX6" fmla="*/ 1115878 w 4479010"/>
              <a:gd name="connsiteY6" fmla="*/ 18517 h 1057456"/>
              <a:gd name="connsiteX7" fmla="*/ 1301858 w 4479010"/>
              <a:gd name="connsiteY7" fmla="*/ 188998 h 1057456"/>
              <a:gd name="connsiteX8" fmla="*/ 1162373 w 4479010"/>
              <a:gd name="connsiteY8" fmla="*/ 421473 h 1057456"/>
              <a:gd name="connsiteX9" fmla="*/ 1177871 w 4479010"/>
              <a:gd name="connsiteY9" fmla="*/ 684944 h 1057456"/>
              <a:gd name="connsiteX10" fmla="*/ 1580827 w 4479010"/>
              <a:gd name="connsiteY10" fmla="*/ 591954 h 1057456"/>
              <a:gd name="connsiteX11" fmla="*/ 2154264 w 4479010"/>
              <a:gd name="connsiteY11" fmla="*/ 483466 h 1057456"/>
              <a:gd name="connsiteX12" fmla="*/ 3177153 w 4479010"/>
              <a:gd name="connsiteY12" fmla="*/ 638449 h 1057456"/>
              <a:gd name="connsiteX13" fmla="*/ 3208149 w 4479010"/>
              <a:gd name="connsiteY13" fmla="*/ 932917 h 1057456"/>
              <a:gd name="connsiteX14" fmla="*/ 3425125 w 4479010"/>
              <a:gd name="connsiteY14" fmla="*/ 1056903 h 1057456"/>
              <a:gd name="connsiteX15" fmla="*/ 3735091 w 4479010"/>
              <a:gd name="connsiteY15" fmla="*/ 963913 h 1057456"/>
              <a:gd name="connsiteX16" fmla="*/ 3595607 w 4479010"/>
              <a:gd name="connsiteY16" fmla="*/ 653947 h 1057456"/>
              <a:gd name="connsiteX17" fmla="*/ 3766088 w 4479010"/>
              <a:gd name="connsiteY17" fmla="*/ 436971 h 1057456"/>
              <a:gd name="connsiteX18" fmla="*/ 4479010 w 4479010"/>
              <a:gd name="connsiteY18" fmla="*/ 560957 h 105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79010" h="1057456">
                <a:moveTo>
                  <a:pt x="0" y="514463"/>
                </a:moveTo>
                <a:cubicBezTo>
                  <a:pt x="233766" y="576456"/>
                  <a:pt x="467532" y="638449"/>
                  <a:pt x="604434" y="622951"/>
                </a:cubicBezTo>
                <a:cubicBezTo>
                  <a:pt x="741336" y="607453"/>
                  <a:pt x="795580" y="486049"/>
                  <a:pt x="821410" y="421473"/>
                </a:cubicBezTo>
                <a:cubicBezTo>
                  <a:pt x="847241" y="356897"/>
                  <a:pt x="787830" y="281988"/>
                  <a:pt x="759417" y="235493"/>
                </a:cubicBezTo>
                <a:cubicBezTo>
                  <a:pt x="731004" y="188998"/>
                  <a:pt x="650929" y="178666"/>
                  <a:pt x="650929" y="142503"/>
                </a:cubicBezTo>
                <a:cubicBezTo>
                  <a:pt x="650929" y="106340"/>
                  <a:pt x="681926" y="39181"/>
                  <a:pt x="759417" y="18517"/>
                </a:cubicBezTo>
                <a:cubicBezTo>
                  <a:pt x="836909" y="-2147"/>
                  <a:pt x="1025471" y="-9897"/>
                  <a:pt x="1115878" y="18517"/>
                </a:cubicBezTo>
                <a:cubicBezTo>
                  <a:pt x="1206285" y="46930"/>
                  <a:pt x="1294109" y="121839"/>
                  <a:pt x="1301858" y="188998"/>
                </a:cubicBezTo>
                <a:cubicBezTo>
                  <a:pt x="1309607" y="256157"/>
                  <a:pt x="1183038" y="338815"/>
                  <a:pt x="1162373" y="421473"/>
                </a:cubicBezTo>
                <a:cubicBezTo>
                  <a:pt x="1141708" y="504131"/>
                  <a:pt x="1108129" y="656531"/>
                  <a:pt x="1177871" y="684944"/>
                </a:cubicBezTo>
                <a:cubicBezTo>
                  <a:pt x="1247613" y="713358"/>
                  <a:pt x="1418095" y="625534"/>
                  <a:pt x="1580827" y="591954"/>
                </a:cubicBezTo>
                <a:cubicBezTo>
                  <a:pt x="1743559" y="558374"/>
                  <a:pt x="1888210" y="475717"/>
                  <a:pt x="2154264" y="483466"/>
                </a:cubicBezTo>
                <a:cubicBezTo>
                  <a:pt x="2420318" y="491215"/>
                  <a:pt x="3001506" y="563541"/>
                  <a:pt x="3177153" y="638449"/>
                </a:cubicBezTo>
                <a:cubicBezTo>
                  <a:pt x="3352801" y="713358"/>
                  <a:pt x="3166820" y="863175"/>
                  <a:pt x="3208149" y="932917"/>
                </a:cubicBezTo>
                <a:cubicBezTo>
                  <a:pt x="3249478" y="1002659"/>
                  <a:pt x="3337301" y="1051737"/>
                  <a:pt x="3425125" y="1056903"/>
                </a:cubicBezTo>
                <a:cubicBezTo>
                  <a:pt x="3512949" y="1062069"/>
                  <a:pt x="3706677" y="1031072"/>
                  <a:pt x="3735091" y="963913"/>
                </a:cubicBezTo>
                <a:cubicBezTo>
                  <a:pt x="3763505" y="896754"/>
                  <a:pt x="3590441" y="741771"/>
                  <a:pt x="3595607" y="653947"/>
                </a:cubicBezTo>
                <a:cubicBezTo>
                  <a:pt x="3600773" y="566123"/>
                  <a:pt x="3618854" y="452469"/>
                  <a:pt x="3766088" y="436971"/>
                </a:cubicBezTo>
                <a:cubicBezTo>
                  <a:pt x="3913322" y="421473"/>
                  <a:pt x="4196166" y="491215"/>
                  <a:pt x="4479010" y="56095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D4D3E0-4A33-45C8-81EF-94EBB39303A0}"/>
              </a:ext>
            </a:extLst>
          </p:cNvPr>
          <p:cNvSpPr txBox="1"/>
          <p:nvPr/>
        </p:nvSpPr>
        <p:spPr>
          <a:xfrm>
            <a:off x="382725" y="850917"/>
            <a:ext cx="1715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haroni" panose="020B0604020202020204" pitchFamily="2" charset="-79"/>
                <a:cs typeface="Aharoni" panose="020B0604020202020204" pitchFamily="2" charset="-79"/>
              </a:rPr>
              <a:t>Esse é o quebra cabeça da pesquisa:</a:t>
            </a:r>
            <a:endParaRPr lang="pt-BR" sz="20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47BA19-DB79-4DB3-BF8E-23B5D1EF479F}"/>
              </a:ext>
            </a:extLst>
          </p:cNvPr>
          <p:cNvSpPr/>
          <p:nvPr/>
        </p:nvSpPr>
        <p:spPr>
          <a:xfrm>
            <a:off x="3458122" y="1512636"/>
            <a:ext cx="3225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Esta pesquisa está sendo feita para 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(apresentar os objetivos da pesquisa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51E5AF-3081-4192-9AD1-42F2E89984D7}"/>
              </a:ext>
            </a:extLst>
          </p:cNvPr>
          <p:cNvSpPr/>
          <p:nvPr/>
        </p:nvSpPr>
        <p:spPr>
          <a:xfrm>
            <a:off x="7686136" y="1145802"/>
            <a:ext cx="26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Isso porque (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justificativa para sua realização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4DFD11F-5A61-40FB-80A6-585CBB400CE3}"/>
              </a:ext>
            </a:extLst>
          </p:cNvPr>
          <p:cNvSpPr/>
          <p:nvPr/>
        </p:nvSpPr>
        <p:spPr>
          <a:xfrm>
            <a:off x="3043549" y="4215506"/>
            <a:ext cx="305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(Descrever o local onde será realizada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ED19B87-4416-416F-8ECE-E0A48C5F3772}"/>
              </a:ext>
            </a:extLst>
          </p:cNvPr>
          <p:cNvSpPr/>
          <p:nvPr/>
        </p:nvSpPr>
        <p:spPr>
          <a:xfrm>
            <a:off x="7949412" y="4632690"/>
            <a:ext cx="3508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(Indicar o tempo que será necessário para pesquisa; </a:t>
            </a:r>
            <a:r>
              <a:rPr lang="pt-BR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quantas visitas ocorrerão, </a:t>
            </a:r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951" y="892026"/>
            <a:ext cx="1220171" cy="11771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480" y="3557345"/>
            <a:ext cx="818953" cy="11543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029" y="4034897"/>
            <a:ext cx="620548" cy="76839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251" y="893340"/>
            <a:ext cx="1003205" cy="1281016"/>
          </a:xfrm>
          <a:prstGeom prst="rect">
            <a:avLst/>
          </a:prstGeom>
        </p:spPr>
      </p:pic>
      <p:sp>
        <p:nvSpPr>
          <p:cNvPr id="19" name="Caixa de texto 3"/>
          <p:cNvSpPr txBox="1">
            <a:spLocks noChangeArrowheads="1"/>
          </p:cNvSpPr>
          <p:nvPr/>
        </p:nvSpPr>
        <p:spPr bwMode="auto">
          <a:xfrm>
            <a:off x="10203211" y="5727874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 dirty="0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 dirty="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 dirty="0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 dirty="0">
              <a:effectLst/>
              <a:latin typeface="Arial"/>
              <a:ea typeface="Batang"/>
              <a:cs typeface="Times New Roman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48384" y="5682970"/>
            <a:ext cx="3248700" cy="545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Rubricas: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Participante da Pesquisa (criança)_________</a:t>
            </a: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Pesquisador Responsável ou quem aplicou o TCLE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6" name="Faixa de Opções: Inclinada para Baixo 5">
            <a:extLst>
              <a:ext uri="{FF2B5EF4-FFF2-40B4-BE49-F238E27FC236}">
                <a16:creationId xmlns:a16="http://schemas.microsoft.com/office/drawing/2014/main" id="{38FC3E6A-C3AE-44A2-B295-EBA275F0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8" y="505481"/>
            <a:ext cx="3054284" cy="1082826"/>
          </a:xfrm>
          <a:prstGeom prst="ribbon">
            <a:avLst>
              <a:gd name="adj1" fmla="val 27225"/>
              <a:gd name="adj2" fmla="val 75000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COISAS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PARA LEMBRAR</a:t>
            </a:r>
          </a:p>
        </p:txBody>
      </p:sp>
      <p:sp>
        <p:nvSpPr>
          <p:cNvPr id="7" name="Pentágono Regular 6"/>
          <p:cNvSpPr/>
          <p:nvPr/>
        </p:nvSpPr>
        <p:spPr>
          <a:xfrm>
            <a:off x="4377086" y="320815"/>
            <a:ext cx="3996965" cy="3987538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Hexágono 7"/>
          <p:cNvSpPr/>
          <p:nvPr/>
        </p:nvSpPr>
        <p:spPr>
          <a:xfrm>
            <a:off x="481822" y="2639725"/>
            <a:ext cx="4232635" cy="3836710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Paralelogramo 8"/>
          <p:cNvSpPr/>
          <p:nvPr/>
        </p:nvSpPr>
        <p:spPr>
          <a:xfrm>
            <a:off x="7416632" y="2906250"/>
            <a:ext cx="4534387" cy="3454815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Participar desta pesquisa pode ser bom pois </a:t>
            </a:r>
            <a:r>
              <a:rPr lang="pt-B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(descrever os benefícios esperados: benefícios diretos para o participante, como por exemplo, benefícios referentes aos procedimentos realizados, acesso a resultados de exames, etc.; e/ou benefícios indiretos, para a sociedade, como avanço nos conhecimentos sobre o que está sendo pesquisado)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79249" y="2254650"/>
            <a:ext cx="4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33786" y="320815"/>
            <a:ext cx="4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833728" y="2552977"/>
            <a:ext cx="4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59497" y="2658359"/>
            <a:ext cx="26395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t-BR" alt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1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Quais são os riscos ao participar?</a:t>
            </a:r>
            <a:r>
              <a:rPr lang="pt-BR" altLang="pt-B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pt-BR" altLang="pt-BR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pt-BR" altLang="pt-BR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 importante que você saiba</a:t>
            </a:r>
            <a:r>
              <a:rPr lang="pt-BR" altLang="pt-B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... </a:t>
            </a:r>
            <a:r>
              <a:rPr lang="pt-BR" altLang="pt-BR" sz="1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pt-BR" altLang="pt-B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descrever detalhadamente os possíveis riscos, prejuízos, desconforto</a:t>
            </a:r>
            <a:r>
              <a:rPr lang="pt-BR" altLang="pt-BR" sz="1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dor (coleta de material biológico), </a:t>
            </a:r>
            <a:r>
              <a:rPr lang="pt-BR" altLang="pt-B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lesões que podem ser provocados pela pesquisa, mesmo que mínimos como, por exemplo, constrangimento e cansaço. Segundo a CONEP não há pesquisas sem risco</a:t>
            </a:r>
            <a:r>
              <a:rPr lang="pt-BR" altLang="pt-BR" sz="1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30221" y="1268972"/>
            <a:ext cx="26772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</a:t>
            </a:r>
            <a:r>
              <a:rPr lang="pt-P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não se preocupe! </a:t>
            </a:r>
          </a:p>
          <a:p>
            <a:pPr algn="ctr"/>
            <a:r>
              <a:rPr lang="pt-P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tomar bastante cuidado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pt-B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Descreva os meios de minimizar os riscos  (“te entrevistaremos num local reservado, adequaremos os móveis ergonomicamente, guardaremos os </a:t>
            </a:r>
            <a:r>
              <a:rPr lang="pt-BR" sz="1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documentos </a:t>
            </a:r>
            <a:r>
              <a:rPr lang="pt-BR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envelopes a serem lacrados...) E se algo der errado?: Caso aconteça algo de errado, você receberá todo cuidado sem custo</a:t>
            </a:r>
            <a:endParaRPr lang="pt-BR" sz="1400" dirty="0"/>
          </a:p>
          <a:p>
            <a:endParaRPr lang="pt-BR" dirty="0"/>
          </a:p>
        </p:txBody>
      </p:sp>
      <p:pic>
        <p:nvPicPr>
          <p:cNvPr id="16" name="Gráfico 449" descr="Rosto preocupado sem preenchimento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18"/>
              </a:ext>
            </a:extLst>
          </a:blip>
          <a:stretch>
            <a:fillRect/>
          </a:stretch>
        </p:blipFill>
        <p:spPr>
          <a:xfrm>
            <a:off x="317326" y="2906250"/>
            <a:ext cx="810704" cy="804074"/>
          </a:xfrm>
          <a:prstGeom prst="rect">
            <a:avLst/>
          </a:prstGeom>
        </p:spPr>
      </p:pic>
      <p:sp>
        <p:nvSpPr>
          <p:cNvPr id="17" name="Google Shape;517;p41"/>
          <p:cNvSpPr/>
          <p:nvPr/>
        </p:nvSpPr>
        <p:spPr>
          <a:xfrm>
            <a:off x="912874" y="2658359"/>
            <a:ext cx="414642" cy="359194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endParaRPr lang="pt-BR"/>
          </a:p>
        </p:txBody>
      </p:sp>
      <p:pic>
        <p:nvPicPr>
          <p:cNvPr id="18" name="Gráfico 451" descr="Rosto sorridente sem preenchimento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0"/>
              </a:ext>
            </a:extLst>
          </a:blip>
          <a:stretch>
            <a:fillRect/>
          </a:stretch>
        </p:blipFill>
        <p:spPr>
          <a:xfrm>
            <a:off x="7243485" y="320815"/>
            <a:ext cx="862576" cy="890288"/>
          </a:xfrm>
          <a:prstGeom prst="rect">
            <a:avLst/>
          </a:prstGeom>
        </p:spPr>
      </p:pic>
      <p:pic>
        <p:nvPicPr>
          <p:cNvPr id="19" name="Gráfico 20" descr="Rosto piscando sem preenchimento">
            <a:extLst>
              <a:ext uri="{FF2B5EF4-FFF2-40B4-BE49-F238E27FC236}">
                <a16:creationId xmlns:a16="http://schemas.microsoft.com/office/drawing/2014/main" id="{CA911D65-BBA5-42D3-BB9A-A07CCE09E72E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22"/>
              </a:ext>
            </a:extLst>
          </a:blip>
          <a:stretch>
            <a:fillRect/>
          </a:stretch>
        </p:blipFill>
        <p:spPr>
          <a:xfrm>
            <a:off x="10110294" y="2032021"/>
            <a:ext cx="792065" cy="890288"/>
          </a:xfrm>
          <a:prstGeom prst="rect">
            <a:avLst/>
          </a:prstGeom>
        </p:spPr>
      </p:pic>
      <p:sp>
        <p:nvSpPr>
          <p:cNvPr id="20" name="Caixa de texto 3"/>
          <p:cNvSpPr txBox="1">
            <a:spLocks noChangeArrowheads="1"/>
          </p:cNvSpPr>
          <p:nvPr/>
        </p:nvSpPr>
        <p:spPr bwMode="auto">
          <a:xfrm>
            <a:off x="10425622" y="5974346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094780" y="5981888"/>
            <a:ext cx="3248700" cy="545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Rubricas: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Participante da Pesquisa (criança)_________</a:t>
            </a: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Pesquisador Responsável ou quem aplicou o TCLE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7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4A461A-4D40-423A-81ED-26E89C208940}"/>
              </a:ext>
            </a:extLst>
          </p:cNvPr>
          <p:cNvSpPr/>
          <p:nvPr/>
        </p:nvSpPr>
        <p:spPr>
          <a:xfrm>
            <a:off x="2792552" y="1307114"/>
            <a:ext cx="6606895" cy="2484000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268B8FC4-A80C-4B61-9BD4-03C55584D6BD}"/>
              </a:ext>
            </a:extLst>
          </p:cNvPr>
          <p:cNvSpPr txBox="1"/>
          <p:nvPr/>
        </p:nvSpPr>
        <p:spPr>
          <a:xfrm>
            <a:off x="2877295" y="1643733"/>
            <a:ext cx="63804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Ahhh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uma coisa importante!!</a:t>
            </a:r>
          </a:p>
          <a:p>
            <a:pPr algn="ctr"/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Você não precisa decidir sozinho/a: para participar, seus responsáveis têm que concordar e deixar.</a:t>
            </a:r>
          </a:p>
          <a:p>
            <a:pPr algn="ctr"/>
            <a:endParaRPr lang="pt-B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Outra coisa, você só participa se quiser, mesmo se seu responsável deixar!</a:t>
            </a:r>
          </a:p>
        </p:txBody>
      </p:sp>
      <p:grpSp>
        <p:nvGrpSpPr>
          <p:cNvPr id="33" name="Google Shape;1108;p37">
            <a:extLst>
              <a:ext uri="{FF2B5EF4-FFF2-40B4-BE49-F238E27FC236}">
                <a16:creationId xmlns:a16="http://schemas.microsoft.com/office/drawing/2014/main" id="{32E42B63-6639-4DEF-B40F-2E794BC1FEFD}"/>
              </a:ext>
            </a:extLst>
          </p:cNvPr>
          <p:cNvGrpSpPr/>
          <p:nvPr/>
        </p:nvGrpSpPr>
        <p:grpSpPr>
          <a:xfrm flipH="1">
            <a:off x="5452284" y="0"/>
            <a:ext cx="1224315" cy="1314083"/>
            <a:chOff x="238125" y="394325"/>
            <a:chExt cx="1127200" cy="1174950"/>
          </a:xfrm>
        </p:grpSpPr>
        <p:sp>
          <p:nvSpPr>
            <p:cNvPr id="34" name="Google Shape;1109;p37">
              <a:extLst>
                <a:ext uri="{FF2B5EF4-FFF2-40B4-BE49-F238E27FC236}">
                  <a16:creationId xmlns:a16="http://schemas.microsoft.com/office/drawing/2014/main" id="{422E8A00-3BF1-44E7-9C77-BC90C7BB64DA}"/>
                </a:ext>
              </a:extLst>
            </p:cNvPr>
            <p:cNvSpPr/>
            <p:nvPr/>
          </p:nvSpPr>
          <p:spPr>
            <a:xfrm>
              <a:off x="3526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110;p37">
              <a:extLst>
                <a:ext uri="{FF2B5EF4-FFF2-40B4-BE49-F238E27FC236}">
                  <a16:creationId xmlns:a16="http://schemas.microsoft.com/office/drawing/2014/main" id="{66612E7B-CEEA-4841-B3F7-3907071D07B0}"/>
                </a:ext>
              </a:extLst>
            </p:cNvPr>
            <p:cNvSpPr/>
            <p:nvPr/>
          </p:nvSpPr>
          <p:spPr>
            <a:xfrm>
              <a:off x="10973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111;p37">
              <a:extLst>
                <a:ext uri="{FF2B5EF4-FFF2-40B4-BE49-F238E27FC236}">
                  <a16:creationId xmlns:a16="http://schemas.microsoft.com/office/drawing/2014/main" id="{207C97A4-1EC0-4C79-AFEF-A13CC412932A}"/>
                </a:ext>
              </a:extLst>
            </p:cNvPr>
            <p:cNvSpPr/>
            <p:nvPr/>
          </p:nvSpPr>
          <p:spPr>
            <a:xfrm>
              <a:off x="654375" y="1254850"/>
              <a:ext cx="210675" cy="264150"/>
            </a:xfrm>
            <a:custGeom>
              <a:avLst/>
              <a:gdLst/>
              <a:ahLst/>
              <a:cxnLst/>
              <a:rect l="l" t="t" r="r" b="b"/>
              <a:pathLst>
                <a:path w="8427" h="10566" extrusionOk="0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112;p37">
              <a:extLst>
                <a:ext uri="{FF2B5EF4-FFF2-40B4-BE49-F238E27FC236}">
                  <a16:creationId xmlns:a16="http://schemas.microsoft.com/office/drawing/2014/main" id="{A9D09169-B853-456B-A0B6-3A1A2F7021EA}"/>
                </a:ext>
              </a:extLst>
            </p:cNvPr>
            <p:cNvSpPr/>
            <p:nvPr/>
          </p:nvSpPr>
          <p:spPr>
            <a:xfrm>
              <a:off x="40867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113;p37">
              <a:extLst>
                <a:ext uri="{FF2B5EF4-FFF2-40B4-BE49-F238E27FC236}">
                  <a16:creationId xmlns:a16="http://schemas.microsoft.com/office/drawing/2014/main" id="{850BB24B-296E-4F22-952F-0B93C391CC05}"/>
                </a:ext>
              </a:extLst>
            </p:cNvPr>
            <p:cNvSpPr/>
            <p:nvPr/>
          </p:nvSpPr>
          <p:spPr>
            <a:xfrm>
              <a:off x="53342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114;p37">
              <a:extLst>
                <a:ext uri="{FF2B5EF4-FFF2-40B4-BE49-F238E27FC236}">
                  <a16:creationId xmlns:a16="http://schemas.microsoft.com/office/drawing/2014/main" id="{DA36480F-2147-48FC-B157-83F773E145C1}"/>
                </a:ext>
              </a:extLst>
            </p:cNvPr>
            <p:cNvSpPr/>
            <p:nvPr/>
          </p:nvSpPr>
          <p:spPr>
            <a:xfrm>
              <a:off x="894325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115;p37">
              <a:extLst>
                <a:ext uri="{FF2B5EF4-FFF2-40B4-BE49-F238E27FC236}">
                  <a16:creationId xmlns:a16="http://schemas.microsoft.com/office/drawing/2014/main" id="{0CFB462B-8BCA-492A-B377-51C0BA35FBA6}"/>
                </a:ext>
              </a:extLst>
            </p:cNvPr>
            <p:cNvSpPr/>
            <p:nvPr/>
          </p:nvSpPr>
          <p:spPr>
            <a:xfrm>
              <a:off x="238125" y="1359225"/>
              <a:ext cx="1042550" cy="210050"/>
            </a:xfrm>
            <a:custGeom>
              <a:avLst/>
              <a:gdLst/>
              <a:ahLst/>
              <a:cxnLst/>
              <a:rect l="l" t="t" r="r" b="b"/>
              <a:pathLst>
                <a:path w="41702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116;p37">
              <a:extLst>
                <a:ext uri="{FF2B5EF4-FFF2-40B4-BE49-F238E27FC236}">
                  <a16:creationId xmlns:a16="http://schemas.microsoft.com/office/drawing/2014/main" id="{603945AC-DBBC-4A7E-8CA2-C84A913A53F9}"/>
                </a:ext>
              </a:extLst>
            </p:cNvPr>
            <p:cNvSpPr/>
            <p:nvPr/>
          </p:nvSpPr>
          <p:spPr>
            <a:xfrm>
              <a:off x="61490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117;p37">
              <a:extLst>
                <a:ext uri="{FF2B5EF4-FFF2-40B4-BE49-F238E27FC236}">
                  <a16:creationId xmlns:a16="http://schemas.microsoft.com/office/drawing/2014/main" id="{E00F5DEB-128A-4EBA-BF13-498376462C9E}"/>
                </a:ext>
              </a:extLst>
            </p:cNvPr>
            <p:cNvSpPr/>
            <p:nvPr/>
          </p:nvSpPr>
          <p:spPr>
            <a:xfrm>
              <a:off x="716100" y="974800"/>
              <a:ext cx="82775" cy="119675"/>
            </a:xfrm>
            <a:custGeom>
              <a:avLst/>
              <a:gdLst/>
              <a:ahLst/>
              <a:cxnLst/>
              <a:rect l="l" t="t" r="r" b="b"/>
              <a:pathLst>
                <a:path w="3311" h="4787" extrusionOk="0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118;p37">
              <a:extLst>
                <a:ext uri="{FF2B5EF4-FFF2-40B4-BE49-F238E27FC236}">
                  <a16:creationId xmlns:a16="http://schemas.microsoft.com/office/drawing/2014/main" id="{59270627-321E-44A6-840D-B4DA0549568B}"/>
                </a:ext>
              </a:extLst>
            </p:cNvPr>
            <p:cNvSpPr/>
            <p:nvPr/>
          </p:nvSpPr>
          <p:spPr>
            <a:xfrm>
              <a:off x="716100" y="1083625"/>
              <a:ext cx="82775" cy="37575"/>
            </a:xfrm>
            <a:custGeom>
              <a:avLst/>
              <a:gdLst/>
              <a:ahLst/>
              <a:cxnLst/>
              <a:rect l="l" t="t" r="r" b="b"/>
              <a:pathLst>
                <a:path w="3311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4" name="Google Shape;1119;p37">
              <a:extLst>
                <a:ext uri="{FF2B5EF4-FFF2-40B4-BE49-F238E27FC236}">
                  <a16:creationId xmlns:a16="http://schemas.microsoft.com/office/drawing/2014/main" id="{AA2CF751-E51F-4BAE-A48B-EB2E9E15152F}"/>
                </a:ext>
              </a:extLst>
            </p:cNvPr>
            <p:cNvSpPr/>
            <p:nvPr/>
          </p:nvSpPr>
          <p:spPr>
            <a:xfrm>
              <a:off x="55252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5" name="Google Shape;1120;p37">
              <a:extLst>
                <a:ext uri="{FF2B5EF4-FFF2-40B4-BE49-F238E27FC236}">
                  <a16:creationId xmlns:a16="http://schemas.microsoft.com/office/drawing/2014/main" id="{1E9C7342-3028-4228-B671-4A14B4BE6024}"/>
                </a:ext>
              </a:extLst>
            </p:cNvPr>
            <p:cNvSpPr/>
            <p:nvPr/>
          </p:nvSpPr>
          <p:spPr>
            <a:xfrm>
              <a:off x="91340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121;p37">
              <a:extLst>
                <a:ext uri="{FF2B5EF4-FFF2-40B4-BE49-F238E27FC236}">
                  <a16:creationId xmlns:a16="http://schemas.microsoft.com/office/drawing/2014/main" id="{C6752AAD-8333-4952-8DE7-28C7E459724D}"/>
                </a:ext>
              </a:extLst>
            </p:cNvPr>
            <p:cNvSpPr/>
            <p:nvPr/>
          </p:nvSpPr>
          <p:spPr>
            <a:xfrm>
              <a:off x="5060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7" name="Google Shape;1122;p37">
              <a:extLst>
                <a:ext uri="{FF2B5EF4-FFF2-40B4-BE49-F238E27FC236}">
                  <a16:creationId xmlns:a16="http://schemas.microsoft.com/office/drawing/2014/main" id="{73F3D5B4-DB42-4785-974E-68525FE7C182}"/>
                </a:ext>
              </a:extLst>
            </p:cNvPr>
            <p:cNvSpPr/>
            <p:nvPr/>
          </p:nvSpPr>
          <p:spPr>
            <a:xfrm>
              <a:off x="86695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8" name="Google Shape;1123;p37">
              <a:extLst>
                <a:ext uri="{FF2B5EF4-FFF2-40B4-BE49-F238E27FC236}">
                  <a16:creationId xmlns:a16="http://schemas.microsoft.com/office/drawing/2014/main" id="{85A56A07-7732-49D9-AFA4-9187234CF1C3}"/>
                </a:ext>
              </a:extLst>
            </p:cNvPr>
            <p:cNvSpPr/>
            <p:nvPr/>
          </p:nvSpPr>
          <p:spPr>
            <a:xfrm>
              <a:off x="363500" y="394325"/>
              <a:ext cx="791800" cy="526400"/>
            </a:xfrm>
            <a:custGeom>
              <a:avLst/>
              <a:gdLst/>
              <a:ahLst/>
              <a:cxnLst/>
              <a:rect l="l" t="t" r="r" b="b"/>
              <a:pathLst>
                <a:path w="31672" h="21056" extrusionOk="0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49" name="Google Shape;1124;p37">
              <a:extLst>
                <a:ext uri="{FF2B5EF4-FFF2-40B4-BE49-F238E27FC236}">
                  <a16:creationId xmlns:a16="http://schemas.microsoft.com/office/drawing/2014/main" id="{CE053EF5-8085-4187-83AC-D075F877EB0D}"/>
                </a:ext>
              </a:extLst>
            </p:cNvPr>
            <p:cNvSpPr/>
            <p:nvPr/>
          </p:nvSpPr>
          <p:spPr>
            <a:xfrm>
              <a:off x="523900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0" name="Google Shape;1125;p37">
              <a:extLst>
                <a:ext uri="{FF2B5EF4-FFF2-40B4-BE49-F238E27FC236}">
                  <a16:creationId xmlns:a16="http://schemas.microsoft.com/office/drawing/2014/main" id="{EC2F112C-52EE-4625-B4D1-026C3E7E2B5D}"/>
                </a:ext>
              </a:extLst>
            </p:cNvPr>
            <p:cNvSpPr/>
            <p:nvPr/>
          </p:nvSpPr>
          <p:spPr>
            <a:xfrm>
              <a:off x="884775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126;p37">
              <a:extLst>
                <a:ext uri="{FF2B5EF4-FFF2-40B4-BE49-F238E27FC236}">
                  <a16:creationId xmlns:a16="http://schemas.microsoft.com/office/drawing/2014/main" id="{1EBC2737-F8B5-4B61-8B9B-CC5E283F97C5}"/>
                </a:ext>
              </a:extLst>
            </p:cNvPr>
            <p:cNvSpPr/>
            <p:nvPr/>
          </p:nvSpPr>
          <p:spPr>
            <a:xfrm>
              <a:off x="697650" y="1161925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fill="none" extrusionOk="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AE4C3F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3" name="Google Shape;1128;p37">
              <a:extLst>
                <a:ext uri="{FF2B5EF4-FFF2-40B4-BE49-F238E27FC236}">
                  <a16:creationId xmlns:a16="http://schemas.microsoft.com/office/drawing/2014/main" id="{6A5D6DC2-C04B-4609-A303-90ACB394F058}"/>
                </a:ext>
              </a:extLst>
            </p:cNvPr>
            <p:cNvSpPr/>
            <p:nvPr/>
          </p:nvSpPr>
          <p:spPr>
            <a:xfrm>
              <a:off x="1365300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7" name="Google Shape;1127;p37">
            <a:extLst>
              <a:ext uri="{FF2B5EF4-FFF2-40B4-BE49-F238E27FC236}">
                <a16:creationId xmlns:a16="http://schemas.microsoft.com/office/drawing/2014/main" id="{8D7D2DF7-F35E-43D7-9B3C-45D07C813A04}"/>
              </a:ext>
            </a:extLst>
          </p:cNvPr>
          <p:cNvSpPr/>
          <p:nvPr/>
        </p:nvSpPr>
        <p:spPr>
          <a:xfrm rot="11867807" flipH="1">
            <a:off x="6583080" y="1335339"/>
            <a:ext cx="324650" cy="454537"/>
          </a:xfrm>
          <a:custGeom>
            <a:avLst/>
            <a:gdLst/>
            <a:ahLst/>
            <a:cxnLst/>
            <a:rect l="l" t="t" r="r" b="b"/>
            <a:pathLst>
              <a:path w="14283" h="23423" extrusionOk="0">
                <a:moveTo>
                  <a:pt x="9217" y="0"/>
                </a:moveTo>
                <a:lnTo>
                  <a:pt x="8784" y="77"/>
                </a:lnTo>
                <a:lnTo>
                  <a:pt x="8427" y="357"/>
                </a:lnTo>
                <a:lnTo>
                  <a:pt x="8173" y="738"/>
                </a:lnTo>
                <a:lnTo>
                  <a:pt x="8096" y="993"/>
                </a:lnTo>
                <a:lnTo>
                  <a:pt x="6365" y="8529"/>
                </a:lnTo>
                <a:lnTo>
                  <a:pt x="6060" y="8453"/>
                </a:lnTo>
                <a:lnTo>
                  <a:pt x="7587" y="1757"/>
                </a:lnTo>
                <a:lnTo>
                  <a:pt x="7638" y="1502"/>
                </a:lnTo>
                <a:lnTo>
                  <a:pt x="7587" y="1019"/>
                </a:lnTo>
                <a:lnTo>
                  <a:pt x="7384" y="637"/>
                </a:lnTo>
                <a:lnTo>
                  <a:pt x="7027" y="357"/>
                </a:lnTo>
                <a:lnTo>
                  <a:pt x="6824" y="280"/>
                </a:lnTo>
                <a:lnTo>
                  <a:pt x="6620" y="255"/>
                </a:lnTo>
                <a:lnTo>
                  <a:pt x="6187" y="357"/>
                </a:lnTo>
                <a:lnTo>
                  <a:pt x="5831" y="611"/>
                </a:lnTo>
                <a:lnTo>
                  <a:pt x="5576" y="1019"/>
                </a:lnTo>
                <a:lnTo>
                  <a:pt x="5500" y="1273"/>
                </a:lnTo>
                <a:lnTo>
                  <a:pt x="3387" y="10413"/>
                </a:lnTo>
                <a:lnTo>
                  <a:pt x="3157" y="9547"/>
                </a:lnTo>
                <a:lnTo>
                  <a:pt x="2648" y="8172"/>
                </a:lnTo>
                <a:lnTo>
                  <a:pt x="2139" y="7205"/>
                </a:lnTo>
                <a:lnTo>
                  <a:pt x="1630" y="6594"/>
                </a:lnTo>
                <a:lnTo>
                  <a:pt x="968" y="6110"/>
                </a:lnTo>
                <a:lnTo>
                  <a:pt x="408" y="6034"/>
                </a:lnTo>
                <a:lnTo>
                  <a:pt x="332" y="6059"/>
                </a:lnTo>
                <a:lnTo>
                  <a:pt x="179" y="6136"/>
                </a:lnTo>
                <a:lnTo>
                  <a:pt x="1" y="6441"/>
                </a:lnTo>
                <a:lnTo>
                  <a:pt x="1" y="6950"/>
                </a:lnTo>
                <a:lnTo>
                  <a:pt x="51" y="7052"/>
                </a:lnTo>
                <a:lnTo>
                  <a:pt x="561" y="9980"/>
                </a:lnTo>
                <a:lnTo>
                  <a:pt x="1172" y="13493"/>
                </a:lnTo>
                <a:lnTo>
                  <a:pt x="1223" y="13875"/>
                </a:lnTo>
                <a:lnTo>
                  <a:pt x="1426" y="14537"/>
                </a:lnTo>
                <a:lnTo>
                  <a:pt x="1910" y="15301"/>
                </a:lnTo>
                <a:lnTo>
                  <a:pt x="2954" y="16116"/>
                </a:lnTo>
                <a:lnTo>
                  <a:pt x="3183" y="16192"/>
                </a:lnTo>
                <a:lnTo>
                  <a:pt x="1859" y="21844"/>
                </a:lnTo>
                <a:lnTo>
                  <a:pt x="8809" y="23422"/>
                </a:lnTo>
                <a:lnTo>
                  <a:pt x="10159" y="17669"/>
                </a:lnTo>
                <a:lnTo>
                  <a:pt x="10286" y="17694"/>
                </a:lnTo>
                <a:lnTo>
                  <a:pt x="10719" y="17592"/>
                </a:lnTo>
                <a:lnTo>
                  <a:pt x="11228" y="17312"/>
                </a:lnTo>
                <a:lnTo>
                  <a:pt x="11635" y="16778"/>
                </a:lnTo>
                <a:lnTo>
                  <a:pt x="11763" y="16396"/>
                </a:lnTo>
                <a:lnTo>
                  <a:pt x="12094" y="14944"/>
                </a:lnTo>
                <a:lnTo>
                  <a:pt x="12832" y="11737"/>
                </a:lnTo>
                <a:lnTo>
                  <a:pt x="13086" y="10617"/>
                </a:lnTo>
                <a:lnTo>
                  <a:pt x="13214" y="10107"/>
                </a:lnTo>
                <a:lnTo>
                  <a:pt x="14232" y="5627"/>
                </a:lnTo>
                <a:lnTo>
                  <a:pt x="14283" y="5397"/>
                </a:lnTo>
                <a:lnTo>
                  <a:pt x="14232" y="4965"/>
                </a:lnTo>
                <a:lnTo>
                  <a:pt x="14028" y="4608"/>
                </a:lnTo>
                <a:lnTo>
                  <a:pt x="13723" y="4354"/>
                </a:lnTo>
                <a:lnTo>
                  <a:pt x="13519" y="4277"/>
                </a:lnTo>
                <a:lnTo>
                  <a:pt x="13341" y="4252"/>
                </a:lnTo>
                <a:lnTo>
                  <a:pt x="12934" y="4354"/>
                </a:lnTo>
                <a:lnTo>
                  <a:pt x="12603" y="4583"/>
                </a:lnTo>
                <a:lnTo>
                  <a:pt x="12374" y="4965"/>
                </a:lnTo>
                <a:lnTo>
                  <a:pt x="12297" y="5194"/>
                </a:lnTo>
                <a:lnTo>
                  <a:pt x="11253" y="9649"/>
                </a:lnTo>
                <a:lnTo>
                  <a:pt x="10872" y="9573"/>
                </a:lnTo>
                <a:lnTo>
                  <a:pt x="12323" y="3284"/>
                </a:lnTo>
                <a:lnTo>
                  <a:pt x="12374" y="3030"/>
                </a:lnTo>
                <a:lnTo>
                  <a:pt x="12323" y="2546"/>
                </a:lnTo>
                <a:lnTo>
                  <a:pt x="12094" y="2164"/>
                </a:lnTo>
                <a:lnTo>
                  <a:pt x="11763" y="1884"/>
                </a:lnTo>
                <a:lnTo>
                  <a:pt x="11559" y="1808"/>
                </a:lnTo>
                <a:lnTo>
                  <a:pt x="11330" y="1782"/>
                </a:lnTo>
                <a:lnTo>
                  <a:pt x="10922" y="1884"/>
                </a:lnTo>
                <a:lnTo>
                  <a:pt x="10566" y="2139"/>
                </a:lnTo>
                <a:lnTo>
                  <a:pt x="10286" y="2546"/>
                </a:lnTo>
                <a:lnTo>
                  <a:pt x="10235" y="2801"/>
                </a:lnTo>
                <a:lnTo>
                  <a:pt x="8784" y="9089"/>
                </a:lnTo>
                <a:lnTo>
                  <a:pt x="8478" y="9013"/>
                </a:lnTo>
                <a:lnTo>
                  <a:pt x="10210" y="1477"/>
                </a:lnTo>
                <a:lnTo>
                  <a:pt x="10235" y="1222"/>
                </a:lnTo>
                <a:lnTo>
                  <a:pt x="10184" y="764"/>
                </a:lnTo>
                <a:lnTo>
                  <a:pt x="9980" y="357"/>
                </a:lnTo>
                <a:lnTo>
                  <a:pt x="9649" y="77"/>
                </a:lnTo>
                <a:lnTo>
                  <a:pt x="9420" y="26"/>
                </a:lnTo>
                <a:lnTo>
                  <a:pt x="9217" y="0"/>
                </a:lnTo>
                <a:close/>
              </a:path>
            </a:pathLst>
          </a:custGeom>
          <a:solidFill>
            <a:srgbClr val="C08A7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2" name="Google Shape;1129;p37">
            <a:extLst>
              <a:ext uri="{FF2B5EF4-FFF2-40B4-BE49-F238E27FC236}">
                <a16:creationId xmlns:a16="http://schemas.microsoft.com/office/drawing/2014/main" id="{D581BEAD-0914-4E70-8F3D-B75C6FC43728}"/>
              </a:ext>
            </a:extLst>
          </p:cNvPr>
          <p:cNvSpPr/>
          <p:nvPr/>
        </p:nvSpPr>
        <p:spPr>
          <a:xfrm rot="11867807" flipH="1">
            <a:off x="6664995" y="1571629"/>
            <a:ext cx="173633" cy="56649"/>
          </a:xfrm>
          <a:custGeom>
            <a:avLst/>
            <a:gdLst/>
            <a:ahLst/>
            <a:cxnLst/>
            <a:rect l="l" t="t" r="r" b="b"/>
            <a:pathLst>
              <a:path w="7639" h="2216" extrusionOk="0">
                <a:moveTo>
                  <a:pt x="102" y="0"/>
                </a:moveTo>
                <a:lnTo>
                  <a:pt x="0" y="484"/>
                </a:lnTo>
                <a:lnTo>
                  <a:pt x="7536" y="2215"/>
                </a:lnTo>
                <a:lnTo>
                  <a:pt x="7638" y="1732"/>
                </a:lnTo>
                <a:lnTo>
                  <a:pt x="6569" y="1477"/>
                </a:lnTo>
                <a:lnTo>
                  <a:pt x="6543" y="1477"/>
                </a:lnTo>
                <a:lnTo>
                  <a:pt x="6162" y="1401"/>
                </a:lnTo>
                <a:lnTo>
                  <a:pt x="4074" y="917"/>
                </a:lnTo>
                <a:lnTo>
                  <a:pt x="3768" y="841"/>
                </a:lnTo>
                <a:lnTo>
                  <a:pt x="1655" y="357"/>
                </a:lnTo>
                <a:lnTo>
                  <a:pt x="1350" y="281"/>
                </a:lnTo>
                <a:lnTo>
                  <a:pt x="102" y="0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3" name="Google Shape;1130;p37">
            <a:extLst>
              <a:ext uri="{FF2B5EF4-FFF2-40B4-BE49-F238E27FC236}">
                <a16:creationId xmlns:a16="http://schemas.microsoft.com/office/drawing/2014/main" id="{EBF4C6C8-151B-4F25-833F-973B84EAECDA}"/>
              </a:ext>
            </a:extLst>
          </p:cNvPr>
          <p:cNvSpPr/>
          <p:nvPr/>
        </p:nvSpPr>
        <p:spPr>
          <a:xfrm rot="11867807" flipH="1">
            <a:off x="6647512" y="1406950"/>
            <a:ext cx="96078" cy="162738"/>
          </a:xfrm>
          <a:custGeom>
            <a:avLst/>
            <a:gdLst/>
            <a:ahLst/>
            <a:cxnLst/>
            <a:rect l="l" t="t" r="r" b="b"/>
            <a:pathLst>
              <a:path w="4227" h="6366" extrusionOk="0">
                <a:moveTo>
                  <a:pt x="77" y="1"/>
                </a:moveTo>
                <a:lnTo>
                  <a:pt x="52" y="26"/>
                </a:lnTo>
                <a:lnTo>
                  <a:pt x="1" y="255"/>
                </a:lnTo>
                <a:lnTo>
                  <a:pt x="230" y="306"/>
                </a:lnTo>
                <a:lnTo>
                  <a:pt x="1121" y="612"/>
                </a:lnTo>
                <a:lnTo>
                  <a:pt x="1859" y="1019"/>
                </a:lnTo>
                <a:lnTo>
                  <a:pt x="2597" y="1656"/>
                </a:lnTo>
                <a:lnTo>
                  <a:pt x="3259" y="2572"/>
                </a:lnTo>
                <a:lnTo>
                  <a:pt x="3718" y="3794"/>
                </a:lnTo>
                <a:lnTo>
                  <a:pt x="3896" y="5347"/>
                </a:lnTo>
                <a:lnTo>
                  <a:pt x="3819" y="6315"/>
                </a:lnTo>
                <a:lnTo>
                  <a:pt x="4099" y="6365"/>
                </a:lnTo>
                <a:lnTo>
                  <a:pt x="4150" y="6213"/>
                </a:lnTo>
                <a:lnTo>
                  <a:pt x="4227" y="5118"/>
                </a:lnTo>
                <a:lnTo>
                  <a:pt x="4176" y="4125"/>
                </a:lnTo>
                <a:lnTo>
                  <a:pt x="3896" y="3005"/>
                </a:lnTo>
                <a:lnTo>
                  <a:pt x="3336" y="1936"/>
                </a:lnTo>
                <a:lnTo>
                  <a:pt x="2394" y="968"/>
                </a:lnTo>
                <a:lnTo>
                  <a:pt x="1375" y="383"/>
                </a:lnTo>
                <a:lnTo>
                  <a:pt x="535" y="103"/>
                </a:lnTo>
                <a:lnTo>
                  <a:pt x="77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131;p37">
            <a:extLst>
              <a:ext uri="{FF2B5EF4-FFF2-40B4-BE49-F238E27FC236}">
                <a16:creationId xmlns:a16="http://schemas.microsoft.com/office/drawing/2014/main" id="{776B182D-84DC-4450-B78C-0FD40914A561}"/>
              </a:ext>
            </a:extLst>
          </p:cNvPr>
          <p:cNvSpPr/>
          <p:nvPr/>
        </p:nvSpPr>
        <p:spPr>
          <a:xfrm rot="11867807" flipH="1">
            <a:off x="6685830" y="1290959"/>
            <a:ext cx="167269" cy="86584"/>
          </a:xfrm>
          <a:custGeom>
            <a:avLst/>
            <a:gdLst/>
            <a:ahLst/>
            <a:cxnLst/>
            <a:rect l="l" t="t" r="r" b="b"/>
            <a:pathLst>
              <a:path w="7359" h="3387" extrusionOk="0">
                <a:moveTo>
                  <a:pt x="408" y="1"/>
                </a:moveTo>
                <a:lnTo>
                  <a:pt x="1" y="1783"/>
                </a:lnTo>
                <a:lnTo>
                  <a:pt x="6951" y="3387"/>
                </a:lnTo>
                <a:lnTo>
                  <a:pt x="7358" y="1605"/>
                </a:lnTo>
                <a:lnTo>
                  <a:pt x="408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133;p37">
            <a:extLst>
              <a:ext uri="{FF2B5EF4-FFF2-40B4-BE49-F238E27FC236}">
                <a16:creationId xmlns:a16="http://schemas.microsoft.com/office/drawing/2014/main" id="{0EC44987-9111-4D2A-B9D6-E23A774479DF}"/>
              </a:ext>
            </a:extLst>
          </p:cNvPr>
          <p:cNvSpPr/>
          <p:nvPr/>
        </p:nvSpPr>
        <p:spPr>
          <a:xfrm rot="11867807" flipH="1">
            <a:off x="6650380" y="1269069"/>
            <a:ext cx="216000" cy="72000"/>
          </a:xfrm>
          <a:custGeom>
            <a:avLst/>
            <a:gdLst/>
            <a:ahLst/>
            <a:cxnLst/>
            <a:rect l="l" t="t" r="r" b="b"/>
            <a:pathLst>
              <a:path w="10057" h="4227" extrusionOk="0">
                <a:moveTo>
                  <a:pt x="967" y="1"/>
                </a:moveTo>
                <a:lnTo>
                  <a:pt x="0" y="4227"/>
                </a:lnTo>
                <a:lnTo>
                  <a:pt x="9547" y="4227"/>
                </a:lnTo>
                <a:lnTo>
                  <a:pt x="10056" y="2088"/>
                </a:lnTo>
                <a:lnTo>
                  <a:pt x="967" y="1"/>
                </a:lnTo>
                <a:close/>
              </a:path>
            </a:pathLst>
          </a:custGeom>
          <a:solidFill>
            <a:srgbClr val="419C9F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127;p37">
            <a:extLst>
              <a:ext uri="{FF2B5EF4-FFF2-40B4-BE49-F238E27FC236}">
                <a16:creationId xmlns:a16="http://schemas.microsoft.com/office/drawing/2014/main" id="{7AD360A4-B3B6-44E3-AA8B-1ADF3754007C}"/>
              </a:ext>
            </a:extLst>
          </p:cNvPr>
          <p:cNvSpPr/>
          <p:nvPr/>
        </p:nvSpPr>
        <p:spPr>
          <a:xfrm rot="9732193">
            <a:off x="5362905" y="1317693"/>
            <a:ext cx="324650" cy="453600"/>
          </a:xfrm>
          <a:custGeom>
            <a:avLst/>
            <a:gdLst/>
            <a:ahLst/>
            <a:cxnLst/>
            <a:rect l="l" t="t" r="r" b="b"/>
            <a:pathLst>
              <a:path w="14283" h="23423" extrusionOk="0">
                <a:moveTo>
                  <a:pt x="9217" y="0"/>
                </a:moveTo>
                <a:lnTo>
                  <a:pt x="8784" y="77"/>
                </a:lnTo>
                <a:lnTo>
                  <a:pt x="8427" y="357"/>
                </a:lnTo>
                <a:lnTo>
                  <a:pt x="8173" y="738"/>
                </a:lnTo>
                <a:lnTo>
                  <a:pt x="8096" y="993"/>
                </a:lnTo>
                <a:lnTo>
                  <a:pt x="6365" y="8529"/>
                </a:lnTo>
                <a:lnTo>
                  <a:pt x="6060" y="8453"/>
                </a:lnTo>
                <a:lnTo>
                  <a:pt x="7587" y="1757"/>
                </a:lnTo>
                <a:lnTo>
                  <a:pt x="7638" y="1502"/>
                </a:lnTo>
                <a:lnTo>
                  <a:pt x="7587" y="1019"/>
                </a:lnTo>
                <a:lnTo>
                  <a:pt x="7384" y="637"/>
                </a:lnTo>
                <a:lnTo>
                  <a:pt x="7027" y="357"/>
                </a:lnTo>
                <a:lnTo>
                  <a:pt x="6824" y="280"/>
                </a:lnTo>
                <a:lnTo>
                  <a:pt x="6620" y="255"/>
                </a:lnTo>
                <a:lnTo>
                  <a:pt x="6187" y="357"/>
                </a:lnTo>
                <a:lnTo>
                  <a:pt x="5831" y="611"/>
                </a:lnTo>
                <a:lnTo>
                  <a:pt x="5576" y="1019"/>
                </a:lnTo>
                <a:lnTo>
                  <a:pt x="5500" y="1273"/>
                </a:lnTo>
                <a:lnTo>
                  <a:pt x="3387" y="10413"/>
                </a:lnTo>
                <a:lnTo>
                  <a:pt x="3157" y="9547"/>
                </a:lnTo>
                <a:lnTo>
                  <a:pt x="2648" y="8172"/>
                </a:lnTo>
                <a:lnTo>
                  <a:pt x="2139" y="7205"/>
                </a:lnTo>
                <a:lnTo>
                  <a:pt x="1630" y="6594"/>
                </a:lnTo>
                <a:lnTo>
                  <a:pt x="968" y="6110"/>
                </a:lnTo>
                <a:lnTo>
                  <a:pt x="408" y="6034"/>
                </a:lnTo>
                <a:lnTo>
                  <a:pt x="332" y="6059"/>
                </a:lnTo>
                <a:lnTo>
                  <a:pt x="179" y="6136"/>
                </a:lnTo>
                <a:lnTo>
                  <a:pt x="1" y="6441"/>
                </a:lnTo>
                <a:lnTo>
                  <a:pt x="1" y="6950"/>
                </a:lnTo>
                <a:lnTo>
                  <a:pt x="51" y="7052"/>
                </a:lnTo>
                <a:lnTo>
                  <a:pt x="561" y="9980"/>
                </a:lnTo>
                <a:lnTo>
                  <a:pt x="1172" y="13493"/>
                </a:lnTo>
                <a:lnTo>
                  <a:pt x="1223" y="13875"/>
                </a:lnTo>
                <a:lnTo>
                  <a:pt x="1426" y="14537"/>
                </a:lnTo>
                <a:lnTo>
                  <a:pt x="1910" y="15301"/>
                </a:lnTo>
                <a:lnTo>
                  <a:pt x="2954" y="16116"/>
                </a:lnTo>
                <a:lnTo>
                  <a:pt x="3183" y="16192"/>
                </a:lnTo>
                <a:lnTo>
                  <a:pt x="1859" y="21844"/>
                </a:lnTo>
                <a:lnTo>
                  <a:pt x="8809" y="23422"/>
                </a:lnTo>
                <a:lnTo>
                  <a:pt x="10159" y="17669"/>
                </a:lnTo>
                <a:lnTo>
                  <a:pt x="10286" y="17694"/>
                </a:lnTo>
                <a:lnTo>
                  <a:pt x="10719" y="17592"/>
                </a:lnTo>
                <a:lnTo>
                  <a:pt x="11228" y="17312"/>
                </a:lnTo>
                <a:lnTo>
                  <a:pt x="11635" y="16778"/>
                </a:lnTo>
                <a:lnTo>
                  <a:pt x="11763" y="16396"/>
                </a:lnTo>
                <a:lnTo>
                  <a:pt x="12094" y="14944"/>
                </a:lnTo>
                <a:lnTo>
                  <a:pt x="12832" y="11737"/>
                </a:lnTo>
                <a:lnTo>
                  <a:pt x="13086" y="10617"/>
                </a:lnTo>
                <a:lnTo>
                  <a:pt x="13214" y="10107"/>
                </a:lnTo>
                <a:lnTo>
                  <a:pt x="14232" y="5627"/>
                </a:lnTo>
                <a:lnTo>
                  <a:pt x="14283" y="5397"/>
                </a:lnTo>
                <a:lnTo>
                  <a:pt x="14232" y="4965"/>
                </a:lnTo>
                <a:lnTo>
                  <a:pt x="14028" y="4608"/>
                </a:lnTo>
                <a:lnTo>
                  <a:pt x="13723" y="4354"/>
                </a:lnTo>
                <a:lnTo>
                  <a:pt x="13519" y="4277"/>
                </a:lnTo>
                <a:lnTo>
                  <a:pt x="13341" y="4252"/>
                </a:lnTo>
                <a:lnTo>
                  <a:pt x="12934" y="4354"/>
                </a:lnTo>
                <a:lnTo>
                  <a:pt x="12603" y="4583"/>
                </a:lnTo>
                <a:lnTo>
                  <a:pt x="12374" y="4965"/>
                </a:lnTo>
                <a:lnTo>
                  <a:pt x="12297" y="5194"/>
                </a:lnTo>
                <a:lnTo>
                  <a:pt x="11253" y="9649"/>
                </a:lnTo>
                <a:lnTo>
                  <a:pt x="10872" y="9573"/>
                </a:lnTo>
                <a:lnTo>
                  <a:pt x="12323" y="3284"/>
                </a:lnTo>
                <a:lnTo>
                  <a:pt x="12374" y="3030"/>
                </a:lnTo>
                <a:lnTo>
                  <a:pt x="12323" y="2546"/>
                </a:lnTo>
                <a:lnTo>
                  <a:pt x="12094" y="2164"/>
                </a:lnTo>
                <a:lnTo>
                  <a:pt x="11763" y="1884"/>
                </a:lnTo>
                <a:lnTo>
                  <a:pt x="11559" y="1808"/>
                </a:lnTo>
                <a:lnTo>
                  <a:pt x="11330" y="1782"/>
                </a:lnTo>
                <a:lnTo>
                  <a:pt x="10922" y="1884"/>
                </a:lnTo>
                <a:lnTo>
                  <a:pt x="10566" y="2139"/>
                </a:lnTo>
                <a:lnTo>
                  <a:pt x="10286" y="2546"/>
                </a:lnTo>
                <a:lnTo>
                  <a:pt x="10235" y="2801"/>
                </a:lnTo>
                <a:lnTo>
                  <a:pt x="8784" y="9089"/>
                </a:lnTo>
                <a:lnTo>
                  <a:pt x="8478" y="9013"/>
                </a:lnTo>
                <a:lnTo>
                  <a:pt x="10210" y="1477"/>
                </a:lnTo>
                <a:lnTo>
                  <a:pt x="10235" y="1222"/>
                </a:lnTo>
                <a:lnTo>
                  <a:pt x="10184" y="764"/>
                </a:lnTo>
                <a:lnTo>
                  <a:pt x="9980" y="357"/>
                </a:lnTo>
                <a:lnTo>
                  <a:pt x="9649" y="77"/>
                </a:lnTo>
                <a:lnTo>
                  <a:pt x="9420" y="26"/>
                </a:lnTo>
                <a:lnTo>
                  <a:pt x="9217" y="0"/>
                </a:lnTo>
                <a:close/>
              </a:path>
            </a:pathLst>
          </a:custGeom>
          <a:solidFill>
            <a:srgbClr val="C08A7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7" name="Google Shape;1129;p37">
            <a:extLst>
              <a:ext uri="{FF2B5EF4-FFF2-40B4-BE49-F238E27FC236}">
                <a16:creationId xmlns:a16="http://schemas.microsoft.com/office/drawing/2014/main" id="{D33AB1F4-84DE-4963-8DE5-574F0AD9A080}"/>
              </a:ext>
            </a:extLst>
          </p:cNvPr>
          <p:cNvSpPr/>
          <p:nvPr/>
        </p:nvSpPr>
        <p:spPr>
          <a:xfrm rot="9732193">
            <a:off x="5432725" y="1566243"/>
            <a:ext cx="173633" cy="56649"/>
          </a:xfrm>
          <a:custGeom>
            <a:avLst/>
            <a:gdLst/>
            <a:ahLst/>
            <a:cxnLst/>
            <a:rect l="l" t="t" r="r" b="b"/>
            <a:pathLst>
              <a:path w="7639" h="2216" extrusionOk="0">
                <a:moveTo>
                  <a:pt x="102" y="0"/>
                </a:moveTo>
                <a:lnTo>
                  <a:pt x="0" y="484"/>
                </a:lnTo>
                <a:lnTo>
                  <a:pt x="7536" y="2215"/>
                </a:lnTo>
                <a:lnTo>
                  <a:pt x="7638" y="1732"/>
                </a:lnTo>
                <a:lnTo>
                  <a:pt x="6569" y="1477"/>
                </a:lnTo>
                <a:lnTo>
                  <a:pt x="6543" y="1477"/>
                </a:lnTo>
                <a:lnTo>
                  <a:pt x="6162" y="1401"/>
                </a:lnTo>
                <a:lnTo>
                  <a:pt x="4074" y="917"/>
                </a:lnTo>
                <a:lnTo>
                  <a:pt x="3768" y="841"/>
                </a:lnTo>
                <a:lnTo>
                  <a:pt x="1655" y="357"/>
                </a:lnTo>
                <a:lnTo>
                  <a:pt x="1350" y="281"/>
                </a:lnTo>
                <a:lnTo>
                  <a:pt x="102" y="0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8" name="Google Shape;1130;p37">
            <a:extLst>
              <a:ext uri="{FF2B5EF4-FFF2-40B4-BE49-F238E27FC236}">
                <a16:creationId xmlns:a16="http://schemas.microsoft.com/office/drawing/2014/main" id="{8617C27A-FB0C-41A1-AA33-CFED24EFE2C9}"/>
              </a:ext>
            </a:extLst>
          </p:cNvPr>
          <p:cNvSpPr/>
          <p:nvPr/>
        </p:nvSpPr>
        <p:spPr>
          <a:xfrm rot="9732193">
            <a:off x="5547038" y="1425401"/>
            <a:ext cx="96078" cy="162738"/>
          </a:xfrm>
          <a:custGeom>
            <a:avLst/>
            <a:gdLst/>
            <a:ahLst/>
            <a:cxnLst/>
            <a:rect l="l" t="t" r="r" b="b"/>
            <a:pathLst>
              <a:path w="4227" h="6366" extrusionOk="0">
                <a:moveTo>
                  <a:pt x="77" y="1"/>
                </a:moveTo>
                <a:lnTo>
                  <a:pt x="52" y="26"/>
                </a:lnTo>
                <a:lnTo>
                  <a:pt x="1" y="255"/>
                </a:lnTo>
                <a:lnTo>
                  <a:pt x="230" y="306"/>
                </a:lnTo>
                <a:lnTo>
                  <a:pt x="1121" y="612"/>
                </a:lnTo>
                <a:lnTo>
                  <a:pt x="1859" y="1019"/>
                </a:lnTo>
                <a:lnTo>
                  <a:pt x="2597" y="1656"/>
                </a:lnTo>
                <a:lnTo>
                  <a:pt x="3259" y="2572"/>
                </a:lnTo>
                <a:lnTo>
                  <a:pt x="3718" y="3794"/>
                </a:lnTo>
                <a:lnTo>
                  <a:pt x="3896" y="5347"/>
                </a:lnTo>
                <a:lnTo>
                  <a:pt x="3819" y="6315"/>
                </a:lnTo>
                <a:lnTo>
                  <a:pt x="4099" y="6365"/>
                </a:lnTo>
                <a:lnTo>
                  <a:pt x="4150" y="6213"/>
                </a:lnTo>
                <a:lnTo>
                  <a:pt x="4227" y="5118"/>
                </a:lnTo>
                <a:lnTo>
                  <a:pt x="4176" y="4125"/>
                </a:lnTo>
                <a:lnTo>
                  <a:pt x="3896" y="3005"/>
                </a:lnTo>
                <a:lnTo>
                  <a:pt x="3336" y="1936"/>
                </a:lnTo>
                <a:lnTo>
                  <a:pt x="2394" y="968"/>
                </a:lnTo>
                <a:lnTo>
                  <a:pt x="1375" y="383"/>
                </a:lnTo>
                <a:lnTo>
                  <a:pt x="535" y="103"/>
                </a:lnTo>
                <a:lnTo>
                  <a:pt x="77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131;p37">
            <a:extLst>
              <a:ext uri="{FF2B5EF4-FFF2-40B4-BE49-F238E27FC236}">
                <a16:creationId xmlns:a16="http://schemas.microsoft.com/office/drawing/2014/main" id="{7894FAE0-99B2-426A-A974-3725E4C8E58B}"/>
              </a:ext>
            </a:extLst>
          </p:cNvPr>
          <p:cNvSpPr/>
          <p:nvPr/>
        </p:nvSpPr>
        <p:spPr>
          <a:xfrm rot="9732193">
            <a:off x="5418020" y="1303508"/>
            <a:ext cx="167269" cy="86584"/>
          </a:xfrm>
          <a:custGeom>
            <a:avLst/>
            <a:gdLst/>
            <a:ahLst/>
            <a:cxnLst/>
            <a:rect l="l" t="t" r="r" b="b"/>
            <a:pathLst>
              <a:path w="7359" h="3387" extrusionOk="0">
                <a:moveTo>
                  <a:pt x="408" y="1"/>
                </a:moveTo>
                <a:lnTo>
                  <a:pt x="1" y="1783"/>
                </a:lnTo>
                <a:lnTo>
                  <a:pt x="6951" y="3387"/>
                </a:lnTo>
                <a:lnTo>
                  <a:pt x="7358" y="1605"/>
                </a:lnTo>
                <a:lnTo>
                  <a:pt x="408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133;p37">
            <a:extLst>
              <a:ext uri="{FF2B5EF4-FFF2-40B4-BE49-F238E27FC236}">
                <a16:creationId xmlns:a16="http://schemas.microsoft.com/office/drawing/2014/main" id="{8B4BD478-B63B-4B01-BDC6-A280A64E89BA}"/>
              </a:ext>
            </a:extLst>
          </p:cNvPr>
          <p:cNvSpPr/>
          <p:nvPr/>
        </p:nvSpPr>
        <p:spPr>
          <a:xfrm rot="9732193">
            <a:off x="5410723" y="1272266"/>
            <a:ext cx="180000" cy="72000"/>
          </a:xfrm>
          <a:custGeom>
            <a:avLst/>
            <a:gdLst/>
            <a:ahLst/>
            <a:cxnLst/>
            <a:rect l="l" t="t" r="r" b="b"/>
            <a:pathLst>
              <a:path w="10057" h="4227" extrusionOk="0">
                <a:moveTo>
                  <a:pt x="967" y="1"/>
                </a:moveTo>
                <a:lnTo>
                  <a:pt x="0" y="4227"/>
                </a:lnTo>
                <a:lnTo>
                  <a:pt x="9547" y="4227"/>
                </a:lnTo>
                <a:lnTo>
                  <a:pt x="10056" y="2088"/>
                </a:lnTo>
                <a:lnTo>
                  <a:pt x="967" y="1"/>
                </a:lnTo>
                <a:close/>
              </a:path>
            </a:pathLst>
          </a:custGeom>
          <a:solidFill>
            <a:srgbClr val="419C9F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aphicFrame>
        <p:nvGraphicFramePr>
          <p:cNvPr id="52" name="Diagrama 51">
            <a:extLst>
              <a:ext uri="{FF2B5EF4-FFF2-40B4-BE49-F238E27FC236}">
                <a16:creationId xmlns:a16="http://schemas.microsoft.com/office/drawing/2014/main" id="{6EEFC702-2E92-4E87-BE0A-4F424BD30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987420"/>
              </p:ext>
            </p:extLst>
          </p:nvPr>
        </p:nvGraphicFramePr>
        <p:xfrm>
          <a:off x="1692727" y="4340548"/>
          <a:ext cx="8702557" cy="212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aixaDeTexto 53">
            <a:extLst>
              <a:ext uri="{FF2B5EF4-FFF2-40B4-BE49-F238E27FC236}">
                <a16:creationId xmlns:a16="http://schemas.microsoft.com/office/drawing/2014/main" id="{4D6CFF12-D301-435F-8BDA-3EADDC6B7756}"/>
              </a:ext>
            </a:extLst>
          </p:cNvPr>
          <p:cNvSpPr txBox="1"/>
          <p:nvPr/>
        </p:nvSpPr>
        <p:spPr>
          <a:xfrm>
            <a:off x="1009310" y="3815005"/>
            <a:ext cx="6113416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LEMBRE-SE: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Caixa de texto 3"/>
          <p:cNvSpPr txBox="1">
            <a:spLocks noChangeArrowheads="1"/>
          </p:cNvSpPr>
          <p:nvPr/>
        </p:nvSpPr>
        <p:spPr bwMode="auto">
          <a:xfrm>
            <a:off x="10444797" y="6040565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8510294" y="376253"/>
            <a:ext cx="3248700" cy="545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Rubricas: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Participante da Pesquisa (criança)_________</a:t>
            </a: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Pesquisador Responsável ou quem aplicou o TCLE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6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4A461A-4D40-423A-81ED-26E89C208940}"/>
              </a:ext>
            </a:extLst>
          </p:cNvPr>
          <p:cNvSpPr/>
          <p:nvPr/>
        </p:nvSpPr>
        <p:spPr>
          <a:xfrm>
            <a:off x="2792552" y="1307114"/>
            <a:ext cx="6606895" cy="2484000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268B8FC4-A80C-4B61-9BD4-03C55584D6BD}"/>
              </a:ext>
            </a:extLst>
          </p:cNvPr>
          <p:cNvSpPr txBox="1"/>
          <p:nvPr/>
        </p:nvSpPr>
        <p:spPr>
          <a:xfrm>
            <a:off x="2877295" y="1643733"/>
            <a:ext cx="6380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Ahhh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uma coisa importante!!</a:t>
            </a:r>
          </a:p>
          <a:p>
            <a:pPr algn="ctr"/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 caso de duvidas você ou seus responsáveis podem ligar para o Pesquisador e em caso de duvidas legais para o Comitê de Ética em Pesquisa, conforme abaixo indicado:</a:t>
            </a:r>
            <a:endParaRPr lang="pt-B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oogle Shape;1108;p37">
            <a:extLst>
              <a:ext uri="{FF2B5EF4-FFF2-40B4-BE49-F238E27FC236}">
                <a16:creationId xmlns:a16="http://schemas.microsoft.com/office/drawing/2014/main" id="{32E42B63-6639-4DEF-B40F-2E794BC1FEFD}"/>
              </a:ext>
            </a:extLst>
          </p:cNvPr>
          <p:cNvGrpSpPr/>
          <p:nvPr/>
        </p:nvGrpSpPr>
        <p:grpSpPr>
          <a:xfrm flipH="1">
            <a:off x="5452284" y="0"/>
            <a:ext cx="1224315" cy="1314083"/>
            <a:chOff x="238125" y="394325"/>
            <a:chExt cx="1127200" cy="1174950"/>
          </a:xfrm>
        </p:grpSpPr>
        <p:sp>
          <p:nvSpPr>
            <p:cNvPr id="34" name="Google Shape;1109;p37">
              <a:extLst>
                <a:ext uri="{FF2B5EF4-FFF2-40B4-BE49-F238E27FC236}">
                  <a16:creationId xmlns:a16="http://schemas.microsoft.com/office/drawing/2014/main" id="{422E8A00-3BF1-44E7-9C77-BC90C7BB64DA}"/>
                </a:ext>
              </a:extLst>
            </p:cNvPr>
            <p:cNvSpPr/>
            <p:nvPr/>
          </p:nvSpPr>
          <p:spPr>
            <a:xfrm>
              <a:off x="3526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110;p37">
              <a:extLst>
                <a:ext uri="{FF2B5EF4-FFF2-40B4-BE49-F238E27FC236}">
                  <a16:creationId xmlns:a16="http://schemas.microsoft.com/office/drawing/2014/main" id="{66612E7B-CEEA-4841-B3F7-3907071D07B0}"/>
                </a:ext>
              </a:extLst>
            </p:cNvPr>
            <p:cNvSpPr/>
            <p:nvPr/>
          </p:nvSpPr>
          <p:spPr>
            <a:xfrm>
              <a:off x="10973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111;p37">
              <a:extLst>
                <a:ext uri="{FF2B5EF4-FFF2-40B4-BE49-F238E27FC236}">
                  <a16:creationId xmlns:a16="http://schemas.microsoft.com/office/drawing/2014/main" id="{207C97A4-1EC0-4C79-AFEF-A13CC412932A}"/>
                </a:ext>
              </a:extLst>
            </p:cNvPr>
            <p:cNvSpPr/>
            <p:nvPr/>
          </p:nvSpPr>
          <p:spPr>
            <a:xfrm>
              <a:off x="654375" y="1254850"/>
              <a:ext cx="210675" cy="264150"/>
            </a:xfrm>
            <a:custGeom>
              <a:avLst/>
              <a:gdLst/>
              <a:ahLst/>
              <a:cxnLst/>
              <a:rect l="l" t="t" r="r" b="b"/>
              <a:pathLst>
                <a:path w="8427" h="10566" extrusionOk="0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112;p37">
              <a:extLst>
                <a:ext uri="{FF2B5EF4-FFF2-40B4-BE49-F238E27FC236}">
                  <a16:creationId xmlns:a16="http://schemas.microsoft.com/office/drawing/2014/main" id="{A9D09169-B853-456B-A0B6-3A1A2F7021EA}"/>
                </a:ext>
              </a:extLst>
            </p:cNvPr>
            <p:cNvSpPr/>
            <p:nvPr/>
          </p:nvSpPr>
          <p:spPr>
            <a:xfrm>
              <a:off x="40867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113;p37">
              <a:extLst>
                <a:ext uri="{FF2B5EF4-FFF2-40B4-BE49-F238E27FC236}">
                  <a16:creationId xmlns:a16="http://schemas.microsoft.com/office/drawing/2014/main" id="{850BB24B-296E-4F22-952F-0B93C391CC05}"/>
                </a:ext>
              </a:extLst>
            </p:cNvPr>
            <p:cNvSpPr/>
            <p:nvPr/>
          </p:nvSpPr>
          <p:spPr>
            <a:xfrm>
              <a:off x="53342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114;p37">
              <a:extLst>
                <a:ext uri="{FF2B5EF4-FFF2-40B4-BE49-F238E27FC236}">
                  <a16:creationId xmlns:a16="http://schemas.microsoft.com/office/drawing/2014/main" id="{DA36480F-2147-48FC-B157-83F773E145C1}"/>
                </a:ext>
              </a:extLst>
            </p:cNvPr>
            <p:cNvSpPr/>
            <p:nvPr/>
          </p:nvSpPr>
          <p:spPr>
            <a:xfrm>
              <a:off x="894325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115;p37">
              <a:extLst>
                <a:ext uri="{FF2B5EF4-FFF2-40B4-BE49-F238E27FC236}">
                  <a16:creationId xmlns:a16="http://schemas.microsoft.com/office/drawing/2014/main" id="{0CFB462B-8BCA-492A-B377-51C0BA35FBA6}"/>
                </a:ext>
              </a:extLst>
            </p:cNvPr>
            <p:cNvSpPr/>
            <p:nvPr/>
          </p:nvSpPr>
          <p:spPr>
            <a:xfrm>
              <a:off x="238125" y="1359225"/>
              <a:ext cx="1042550" cy="210050"/>
            </a:xfrm>
            <a:custGeom>
              <a:avLst/>
              <a:gdLst/>
              <a:ahLst/>
              <a:cxnLst/>
              <a:rect l="l" t="t" r="r" b="b"/>
              <a:pathLst>
                <a:path w="41702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116;p37">
              <a:extLst>
                <a:ext uri="{FF2B5EF4-FFF2-40B4-BE49-F238E27FC236}">
                  <a16:creationId xmlns:a16="http://schemas.microsoft.com/office/drawing/2014/main" id="{603945AC-DBBC-4A7E-8CA2-C84A913A53F9}"/>
                </a:ext>
              </a:extLst>
            </p:cNvPr>
            <p:cNvSpPr/>
            <p:nvPr/>
          </p:nvSpPr>
          <p:spPr>
            <a:xfrm>
              <a:off x="61490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117;p37">
              <a:extLst>
                <a:ext uri="{FF2B5EF4-FFF2-40B4-BE49-F238E27FC236}">
                  <a16:creationId xmlns:a16="http://schemas.microsoft.com/office/drawing/2014/main" id="{E00F5DEB-128A-4EBA-BF13-498376462C9E}"/>
                </a:ext>
              </a:extLst>
            </p:cNvPr>
            <p:cNvSpPr/>
            <p:nvPr/>
          </p:nvSpPr>
          <p:spPr>
            <a:xfrm>
              <a:off x="716100" y="974800"/>
              <a:ext cx="82775" cy="119675"/>
            </a:xfrm>
            <a:custGeom>
              <a:avLst/>
              <a:gdLst/>
              <a:ahLst/>
              <a:cxnLst/>
              <a:rect l="l" t="t" r="r" b="b"/>
              <a:pathLst>
                <a:path w="3311" h="4787" extrusionOk="0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118;p37">
              <a:extLst>
                <a:ext uri="{FF2B5EF4-FFF2-40B4-BE49-F238E27FC236}">
                  <a16:creationId xmlns:a16="http://schemas.microsoft.com/office/drawing/2014/main" id="{59270627-321E-44A6-840D-B4DA0549568B}"/>
                </a:ext>
              </a:extLst>
            </p:cNvPr>
            <p:cNvSpPr/>
            <p:nvPr/>
          </p:nvSpPr>
          <p:spPr>
            <a:xfrm>
              <a:off x="716100" y="1083625"/>
              <a:ext cx="82775" cy="37575"/>
            </a:xfrm>
            <a:custGeom>
              <a:avLst/>
              <a:gdLst/>
              <a:ahLst/>
              <a:cxnLst/>
              <a:rect l="l" t="t" r="r" b="b"/>
              <a:pathLst>
                <a:path w="3311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4" name="Google Shape;1119;p37">
              <a:extLst>
                <a:ext uri="{FF2B5EF4-FFF2-40B4-BE49-F238E27FC236}">
                  <a16:creationId xmlns:a16="http://schemas.microsoft.com/office/drawing/2014/main" id="{AA2CF751-E51F-4BAE-A48B-EB2E9E15152F}"/>
                </a:ext>
              </a:extLst>
            </p:cNvPr>
            <p:cNvSpPr/>
            <p:nvPr/>
          </p:nvSpPr>
          <p:spPr>
            <a:xfrm>
              <a:off x="55252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5" name="Google Shape;1120;p37">
              <a:extLst>
                <a:ext uri="{FF2B5EF4-FFF2-40B4-BE49-F238E27FC236}">
                  <a16:creationId xmlns:a16="http://schemas.microsoft.com/office/drawing/2014/main" id="{1E9C7342-3028-4228-B671-4A14B4BE6024}"/>
                </a:ext>
              </a:extLst>
            </p:cNvPr>
            <p:cNvSpPr/>
            <p:nvPr/>
          </p:nvSpPr>
          <p:spPr>
            <a:xfrm>
              <a:off x="91340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121;p37">
              <a:extLst>
                <a:ext uri="{FF2B5EF4-FFF2-40B4-BE49-F238E27FC236}">
                  <a16:creationId xmlns:a16="http://schemas.microsoft.com/office/drawing/2014/main" id="{C6752AAD-8333-4952-8DE7-28C7E459724D}"/>
                </a:ext>
              </a:extLst>
            </p:cNvPr>
            <p:cNvSpPr/>
            <p:nvPr/>
          </p:nvSpPr>
          <p:spPr>
            <a:xfrm>
              <a:off x="5060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7" name="Google Shape;1122;p37">
              <a:extLst>
                <a:ext uri="{FF2B5EF4-FFF2-40B4-BE49-F238E27FC236}">
                  <a16:creationId xmlns:a16="http://schemas.microsoft.com/office/drawing/2014/main" id="{73F3D5B4-DB42-4785-974E-68525FE7C182}"/>
                </a:ext>
              </a:extLst>
            </p:cNvPr>
            <p:cNvSpPr/>
            <p:nvPr/>
          </p:nvSpPr>
          <p:spPr>
            <a:xfrm>
              <a:off x="86695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8" name="Google Shape;1123;p37">
              <a:extLst>
                <a:ext uri="{FF2B5EF4-FFF2-40B4-BE49-F238E27FC236}">
                  <a16:creationId xmlns:a16="http://schemas.microsoft.com/office/drawing/2014/main" id="{85A56A07-7732-49D9-AFA4-9187234CF1C3}"/>
                </a:ext>
              </a:extLst>
            </p:cNvPr>
            <p:cNvSpPr/>
            <p:nvPr/>
          </p:nvSpPr>
          <p:spPr>
            <a:xfrm>
              <a:off x="363500" y="394325"/>
              <a:ext cx="791800" cy="526400"/>
            </a:xfrm>
            <a:custGeom>
              <a:avLst/>
              <a:gdLst/>
              <a:ahLst/>
              <a:cxnLst/>
              <a:rect l="l" t="t" r="r" b="b"/>
              <a:pathLst>
                <a:path w="31672" h="21056" extrusionOk="0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49" name="Google Shape;1124;p37">
              <a:extLst>
                <a:ext uri="{FF2B5EF4-FFF2-40B4-BE49-F238E27FC236}">
                  <a16:creationId xmlns:a16="http://schemas.microsoft.com/office/drawing/2014/main" id="{CE053EF5-8085-4187-83AC-D075F877EB0D}"/>
                </a:ext>
              </a:extLst>
            </p:cNvPr>
            <p:cNvSpPr/>
            <p:nvPr/>
          </p:nvSpPr>
          <p:spPr>
            <a:xfrm>
              <a:off x="523900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0" name="Google Shape;1125;p37">
              <a:extLst>
                <a:ext uri="{FF2B5EF4-FFF2-40B4-BE49-F238E27FC236}">
                  <a16:creationId xmlns:a16="http://schemas.microsoft.com/office/drawing/2014/main" id="{EC2F112C-52EE-4625-B4D1-026C3E7E2B5D}"/>
                </a:ext>
              </a:extLst>
            </p:cNvPr>
            <p:cNvSpPr/>
            <p:nvPr/>
          </p:nvSpPr>
          <p:spPr>
            <a:xfrm>
              <a:off x="884775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126;p37">
              <a:extLst>
                <a:ext uri="{FF2B5EF4-FFF2-40B4-BE49-F238E27FC236}">
                  <a16:creationId xmlns:a16="http://schemas.microsoft.com/office/drawing/2014/main" id="{1EBC2737-F8B5-4B61-8B9B-CC5E283F97C5}"/>
                </a:ext>
              </a:extLst>
            </p:cNvPr>
            <p:cNvSpPr/>
            <p:nvPr/>
          </p:nvSpPr>
          <p:spPr>
            <a:xfrm>
              <a:off x="697650" y="1161925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fill="none" extrusionOk="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AE4C3F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3" name="Google Shape;1128;p37">
              <a:extLst>
                <a:ext uri="{FF2B5EF4-FFF2-40B4-BE49-F238E27FC236}">
                  <a16:creationId xmlns:a16="http://schemas.microsoft.com/office/drawing/2014/main" id="{6A5D6DC2-C04B-4609-A303-90ACB394F058}"/>
                </a:ext>
              </a:extLst>
            </p:cNvPr>
            <p:cNvSpPr/>
            <p:nvPr/>
          </p:nvSpPr>
          <p:spPr>
            <a:xfrm>
              <a:off x="1365300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7" name="Google Shape;1127;p37">
            <a:extLst>
              <a:ext uri="{FF2B5EF4-FFF2-40B4-BE49-F238E27FC236}">
                <a16:creationId xmlns:a16="http://schemas.microsoft.com/office/drawing/2014/main" id="{8D7D2DF7-F35E-43D7-9B3C-45D07C813A04}"/>
              </a:ext>
            </a:extLst>
          </p:cNvPr>
          <p:cNvSpPr/>
          <p:nvPr/>
        </p:nvSpPr>
        <p:spPr>
          <a:xfrm rot="11867807" flipH="1">
            <a:off x="6583080" y="1335339"/>
            <a:ext cx="324650" cy="454537"/>
          </a:xfrm>
          <a:custGeom>
            <a:avLst/>
            <a:gdLst/>
            <a:ahLst/>
            <a:cxnLst/>
            <a:rect l="l" t="t" r="r" b="b"/>
            <a:pathLst>
              <a:path w="14283" h="23423" extrusionOk="0">
                <a:moveTo>
                  <a:pt x="9217" y="0"/>
                </a:moveTo>
                <a:lnTo>
                  <a:pt x="8784" y="77"/>
                </a:lnTo>
                <a:lnTo>
                  <a:pt x="8427" y="357"/>
                </a:lnTo>
                <a:lnTo>
                  <a:pt x="8173" y="738"/>
                </a:lnTo>
                <a:lnTo>
                  <a:pt x="8096" y="993"/>
                </a:lnTo>
                <a:lnTo>
                  <a:pt x="6365" y="8529"/>
                </a:lnTo>
                <a:lnTo>
                  <a:pt x="6060" y="8453"/>
                </a:lnTo>
                <a:lnTo>
                  <a:pt x="7587" y="1757"/>
                </a:lnTo>
                <a:lnTo>
                  <a:pt x="7638" y="1502"/>
                </a:lnTo>
                <a:lnTo>
                  <a:pt x="7587" y="1019"/>
                </a:lnTo>
                <a:lnTo>
                  <a:pt x="7384" y="637"/>
                </a:lnTo>
                <a:lnTo>
                  <a:pt x="7027" y="357"/>
                </a:lnTo>
                <a:lnTo>
                  <a:pt x="6824" y="280"/>
                </a:lnTo>
                <a:lnTo>
                  <a:pt x="6620" y="255"/>
                </a:lnTo>
                <a:lnTo>
                  <a:pt x="6187" y="357"/>
                </a:lnTo>
                <a:lnTo>
                  <a:pt x="5831" y="611"/>
                </a:lnTo>
                <a:lnTo>
                  <a:pt x="5576" y="1019"/>
                </a:lnTo>
                <a:lnTo>
                  <a:pt x="5500" y="1273"/>
                </a:lnTo>
                <a:lnTo>
                  <a:pt x="3387" y="10413"/>
                </a:lnTo>
                <a:lnTo>
                  <a:pt x="3157" y="9547"/>
                </a:lnTo>
                <a:lnTo>
                  <a:pt x="2648" y="8172"/>
                </a:lnTo>
                <a:lnTo>
                  <a:pt x="2139" y="7205"/>
                </a:lnTo>
                <a:lnTo>
                  <a:pt x="1630" y="6594"/>
                </a:lnTo>
                <a:lnTo>
                  <a:pt x="968" y="6110"/>
                </a:lnTo>
                <a:lnTo>
                  <a:pt x="408" y="6034"/>
                </a:lnTo>
                <a:lnTo>
                  <a:pt x="332" y="6059"/>
                </a:lnTo>
                <a:lnTo>
                  <a:pt x="179" y="6136"/>
                </a:lnTo>
                <a:lnTo>
                  <a:pt x="1" y="6441"/>
                </a:lnTo>
                <a:lnTo>
                  <a:pt x="1" y="6950"/>
                </a:lnTo>
                <a:lnTo>
                  <a:pt x="51" y="7052"/>
                </a:lnTo>
                <a:lnTo>
                  <a:pt x="561" y="9980"/>
                </a:lnTo>
                <a:lnTo>
                  <a:pt x="1172" y="13493"/>
                </a:lnTo>
                <a:lnTo>
                  <a:pt x="1223" y="13875"/>
                </a:lnTo>
                <a:lnTo>
                  <a:pt x="1426" y="14537"/>
                </a:lnTo>
                <a:lnTo>
                  <a:pt x="1910" y="15301"/>
                </a:lnTo>
                <a:lnTo>
                  <a:pt x="2954" y="16116"/>
                </a:lnTo>
                <a:lnTo>
                  <a:pt x="3183" y="16192"/>
                </a:lnTo>
                <a:lnTo>
                  <a:pt x="1859" y="21844"/>
                </a:lnTo>
                <a:lnTo>
                  <a:pt x="8809" y="23422"/>
                </a:lnTo>
                <a:lnTo>
                  <a:pt x="10159" y="17669"/>
                </a:lnTo>
                <a:lnTo>
                  <a:pt x="10286" y="17694"/>
                </a:lnTo>
                <a:lnTo>
                  <a:pt x="10719" y="17592"/>
                </a:lnTo>
                <a:lnTo>
                  <a:pt x="11228" y="17312"/>
                </a:lnTo>
                <a:lnTo>
                  <a:pt x="11635" y="16778"/>
                </a:lnTo>
                <a:lnTo>
                  <a:pt x="11763" y="16396"/>
                </a:lnTo>
                <a:lnTo>
                  <a:pt x="12094" y="14944"/>
                </a:lnTo>
                <a:lnTo>
                  <a:pt x="12832" y="11737"/>
                </a:lnTo>
                <a:lnTo>
                  <a:pt x="13086" y="10617"/>
                </a:lnTo>
                <a:lnTo>
                  <a:pt x="13214" y="10107"/>
                </a:lnTo>
                <a:lnTo>
                  <a:pt x="14232" y="5627"/>
                </a:lnTo>
                <a:lnTo>
                  <a:pt x="14283" y="5397"/>
                </a:lnTo>
                <a:lnTo>
                  <a:pt x="14232" y="4965"/>
                </a:lnTo>
                <a:lnTo>
                  <a:pt x="14028" y="4608"/>
                </a:lnTo>
                <a:lnTo>
                  <a:pt x="13723" y="4354"/>
                </a:lnTo>
                <a:lnTo>
                  <a:pt x="13519" y="4277"/>
                </a:lnTo>
                <a:lnTo>
                  <a:pt x="13341" y="4252"/>
                </a:lnTo>
                <a:lnTo>
                  <a:pt x="12934" y="4354"/>
                </a:lnTo>
                <a:lnTo>
                  <a:pt x="12603" y="4583"/>
                </a:lnTo>
                <a:lnTo>
                  <a:pt x="12374" y="4965"/>
                </a:lnTo>
                <a:lnTo>
                  <a:pt x="12297" y="5194"/>
                </a:lnTo>
                <a:lnTo>
                  <a:pt x="11253" y="9649"/>
                </a:lnTo>
                <a:lnTo>
                  <a:pt x="10872" y="9573"/>
                </a:lnTo>
                <a:lnTo>
                  <a:pt x="12323" y="3284"/>
                </a:lnTo>
                <a:lnTo>
                  <a:pt x="12374" y="3030"/>
                </a:lnTo>
                <a:lnTo>
                  <a:pt x="12323" y="2546"/>
                </a:lnTo>
                <a:lnTo>
                  <a:pt x="12094" y="2164"/>
                </a:lnTo>
                <a:lnTo>
                  <a:pt x="11763" y="1884"/>
                </a:lnTo>
                <a:lnTo>
                  <a:pt x="11559" y="1808"/>
                </a:lnTo>
                <a:lnTo>
                  <a:pt x="11330" y="1782"/>
                </a:lnTo>
                <a:lnTo>
                  <a:pt x="10922" y="1884"/>
                </a:lnTo>
                <a:lnTo>
                  <a:pt x="10566" y="2139"/>
                </a:lnTo>
                <a:lnTo>
                  <a:pt x="10286" y="2546"/>
                </a:lnTo>
                <a:lnTo>
                  <a:pt x="10235" y="2801"/>
                </a:lnTo>
                <a:lnTo>
                  <a:pt x="8784" y="9089"/>
                </a:lnTo>
                <a:lnTo>
                  <a:pt x="8478" y="9013"/>
                </a:lnTo>
                <a:lnTo>
                  <a:pt x="10210" y="1477"/>
                </a:lnTo>
                <a:lnTo>
                  <a:pt x="10235" y="1222"/>
                </a:lnTo>
                <a:lnTo>
                  <a:pt x="10184" y="764"/>
                </a:lnTo>
                <a:lnTo>
                  <a:pt x="9980" y="357"/>
                </a:lnTo>
                <a:lnTo>
                  <a:pt x="9649" y="77"/>
                </a:lnTo>
                <a:lnTo>
                  <a:pt x="9420" y="26"/>
                </a:lnTo>
                <a:lnTo>
                  <a:pt x="9217" y="0"/>
                </a:lnTo>
                <a:close/>
              </a:path>
            </a:pathLst>
          </a:custGeom>
          <a:solidFill>
            <a:srgbClr val="C08A7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2" name="Google Shape;1129;p37">
            <a:extLst>
              <a:ext uri="{FF2B5EF4-FFF2-40B4-BE49-F238E27FC236}">
                <a16:creationId xmlns:a16="http://schemas.microsoft.com/office/drawing/2014/main" id="{D581BEAD-0914-4E70-8F3D-B75C6FC43728}"/>
              </a:ext>
            </a:extLst>
          </p:cNvPr>
          <p:cNvSpPr/>
          <p:nvPr/>
        </p:nvSpPr>
        <p:spPr>
          <a:xfrm rot="11867807" flipH="1">
            <a:off x="6664995" y="1571629"/>
            <a:ext cx="173633" cy="56649"/>
          </a:xfrm>
          <a:custGeom>
            <a:avLst/>
            <a:gdLst/>
            <a:ahLst/>
            <a:cxnLst/>
            <a:rect l="l" t="t" r="r" b="b"/>
            <a:pathLst>
              <a:path w="7639" h="2216" extrusionOk="0">
                <a:moveTo>
                  <a:pt x="102" y="0"/>
                </a:moveTo>
                <a:lnTo>
                  <a:pt x="0" y="484"/>
                </a:lnTo>
                <a:lnTo>
                  <a:pt x="7536" y="2215"/>
                </a:lnTo>
                <a:lnTo>
                  <a:pt x="7638" y="1732"/>
                </a:lnTo>
                <a:lnTo>
                  <a:pt x="6569" y="1477"/>
                </a:lnTo>
                <a:lnTo>
                  <a:pt x="6543" y="1477"/>
                </a:lnTo>
                <a:lnTo>
                  <a:pt x="6162" y="1401"/>
                </a:lnTo>
                <a:lnTo>
                  <a:pt x="4074" y="917"/>
                </a:lnTo>
                <a:lnTo>
                  <a:pt x="3768" y="841"/>
                </a:lnTo>
                <a:lnTo>
                  <a:pt x="1655" y="357"/>
                </a:lnTo>
                <a:lnTo>
                  <a:pt x="1350" y="281"/>
                </a:lnTo>
                <a:lnTo>
                  <a:pt x="102" y="0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3" name="Google Shape;1130;p37">
            <a:extLst>
              <a:ext uri="{FF2B5EF4-FFF2-40B4-BE49-F238E27FC236}">
                <a16:creationId xmlns:a16="http://schemas.microsoft.com/office/drawing/2014/main" id="{EBF4C6C8-151B-4F25-833F-973B84EAECDA}"/>
              </a:ext>
            </a:extLst>
          </p:cNvPr>
          <p:cNvSpPr/>
          <p:nvPr/>
        </p:nvSpPr>
        <p:spPr>
          <a:xfrm rot="11867807" flipH="1">
            <a:off x="6647512" y="1406950"/>
            <a:ext cx="96078" cy="162738"/>
          </a:xfrm>
          <a:custGeom>
            <a:avLst/>
            <a:gdLst/>
            <a:ahLst/>
            <a:cxnLst/>
            <a:rect l="l" t="t" r="r" b="b"/>
            <a:pathLst>
              <a:path w="4227" h="6366" extrusionOk="0">
                <a:moveTo>
                  <a:pt x="77" y="1"/>
                </a:moveTo>
                <a:lnTo>
                  <a:pt x="52" y="26"/>
                </a:lnTo>
                <a:lnTo>
                  <a:pt x="1" y="255"/>
                </a:lnTo>
                <a:lnTo>
                  <a:pt x="230" y="306"/>
                </a:lnTo>
                <a:lnTo>
                  <a:pt x="1121" y="612"/>
                </a:lnTo>
                <a:lnTo>
                  <a:pt x="1859" y="1019"/>
                </a:lnTo>
                <a:lnTo>
                  <a:pt x="2597" y="1656"/>
                </a:lnTo>
                <a:lnTo>
                  <a:pt x="3259" y="2572"/>
                </a:lnTo>
                <a:lnTo>
                  <a:pt x="3718" y="3794"/>
                </a:lnTo>
                <a:lnTo>
                  <a:pt x="3896" y="5347"/>
                </a:lnTo>
                <a:lnTo>
                  <a:pt x="3819" y="6315"/>
                </a:lnTo>
                <a:lnTo>
                  <a:pt x="4099" y="6365"/>
                </a:lnTo>
                <a:lnTo>
                  <a:pt x="4150" y="6213"/>
                </a:lnTo>
                <a:lnTo>
                  <a:pt x="4227" y="5118"/>
                </a:lnTo>
                <a:lnTo>
                  <a:pt x="4176" y="4125"/>
                </a:lnTo>
                <a:lnTo>
                  <a:pt x="3896" y="3005"/>
                </a:lnTo>
                <a:lnTo>
                  <a:pt x="3336" y="1936"/>
                </a:lnTo>
                <a:lnTo>
                  <a:pt x="2394" y="968"/>
                </a:lnTo>
                <a:lnTo>
                  <a:pt x="1375" y="383"/>
                </a:lnTo>
                <a:lnTo>
                  <a:pt x="535" y="103"/>
                </a:lnTo>
                <a:lnTo>
                  <a:pt x="77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131;p37">
            <a:extLst>
              <a:ext uri="{FF2B5EF4-FFF2-40B4-BE49-F238E27FC236}">
                <a16:creationId xmlns:a16="http://schemas.microsoft.com/office/drawing/2014/main" id="{776B182D-84DC-4450-B78C-0FD40914A561}"/>
              </a:ext>
            </a:extLst>
          </p:cNvPr>
          <p:cNvSpPr/>
          <p:nvPr/>
        </p:nvSpPr>
        <p:spPr>
          <a:xfrm rot="11867807" flipH="1">
            <a:off x="6685830" y="1290959"/>
            <a:ext cx="167269" cy="86584"/>
          </a:xfrm>
          <a:custGeom>
            <a:avLst/>
            <a:gdLst/>
            <a:ahLst/>
            <a:cxnLst/>
            <a:rect l="l" t="t" r="r" b="b"/>
            <a:pathLst>
              <a:path w="7359" h="3387" extrusionOk="0">
                <a:moveTo>
                  <a:pt x="408" y="1"/>
                </a:moveTo>
                <a:lnTo>
                  <a:pt x="1" y="1783"/>
                </a:lnTo>
                <a:lnTo>
                  <a:pt x="6951" y="3387"/>
                </a:lnTo>
                <a:lnTo>
                  <a:pt x="7358" y="1605"/>
                </a:lnTo>
                <a:lnTo>
                  <a:pt x="408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133;p37">
            <a:extLst>
              <a:ext uri="{FF2B5EF4-FFF2-40B4-BE49-F238E27FC236}">
                <a16:creationId xmlns:a16="http://schemas.microsoft.com/office/drawing/2014/main" id="{0EC44987-9111-4D2A-B9D6-E23A774479DF}"/>
              </a:ext>
            </a:extLst>
          </p:cNvPr>
          <p:cNvSpPr/>
          <p:nvPr/>
        </p:nvSpPr>
        <p:spPr>
          <a:xfrm rot="11867807" flipH="1">
            <a:off x="6650380" y="1269069"/>
            <a:ext cx="216000" cy="72000"/>
          </a:xfrm>
          <a:custGeom>
            <a:avLst/>
            <a:gdLst/>
            <a:ahLst/>
            <a:cxnLst/>
            <a:rect l="l" t="t" r="r" b="b"/>
            <a:pathLst>
              <a:path w="10057" h="4227" extrusionOk="0">
                <a:moveTo>
                  <a:pt x="967" y="1"/>
                </a:moveTo>
                <a:lnTo>
                  <a:pt x="0" y="4227"/>
                </a:lnTo>
                <a:lnTo>
                  <a:pt x="9547" y="4227"/>
                </a:lnTo>
                <a:lnTo>
                  <a:pt x="10056" y="2088"/>
                </a:lnTo>
                <a:lnTo>
                  <a:pt x="967" y="1"/>
                </a:lnTo>
                <a:close/>
              </a:path>
            </a:pathLst>
          </a:custGeom>
          <a:solidFill>
            <a:srgbClr val="419C9F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127;p37">
            <a:extLst>
              <a:ext uri="{FF2B5EF4-FFF2-40B4-BE49-F238E27FC236}">
                <a16:creationId xmlns:a16="http://schemas.microsoft.com/office/drawing/2014/main" id="{7AD360A4-B3B6-44E3-AA8B-1ADF3754007C}"/>
              </a:ext>
            </a:extLst>
          </p:cNvPr>
          <p:cNvSpPr/>
          <p:nvPr/>
        </p:nvSpPr>
        <p:spPr>
          <a:xfrm rot="9732193">
            <a:off x="5362905" y="1317693"/>
            <a:ext cx="324650" cy="453600"/>
          </a:xfrm>
          <a:custGeom>
            <a:avLst/>
            <a:gdLst/>
            <a:ahLst/>
            <a:cxnLst/>
            <a:rect l="l" t="t" r="r" b="b"/>
            <a:pathLst>
              <a:path w="14283" h="23423" extrusionOk="0">
                <a:moveTo>
                  <a:pt x="9217" y="0"/>
                </a:moveTo>
                <a:lnTo>
                  <a:pt x="8784" y="77"/>
                </a:lnTo>
                <a:lnTo>
                  <a:pt x="8427" y="357"/>
                </a:lnTo>
                <a:lnTo>
                  <a:pt x="8173" y="738"/>
                </a:lnTo>
                <a:lnTo>
                  <a:pt x="8096" y="993"/>
                </a:lnTo>
                <a:lnTo>
                  <a:pt x="6365" y="8529"/>
                </a:lnTo>
                <a:lnTo>
                  <a:pt x="6060" y="8453"/>
                </a:lnTo>
                <a:lnTo>
                  <a:pt x="7587" y="1757"/>
                </a:lnTo>
                <a:lnTo>
                  <a:pt x="7638" y="1502"/>
                </a:lnTo>
                <a:lnTo>
                  <a:pt x="7587" y="1019"/>
                </a:lnTo>
                <a:lnTo>
                  <a:pt x="7384" y="637"/>
                </a:lnTo>
                <a:lnTo>
                  <a:pt x="7027" y="357"/>
                </a:lnTo>
                <a:lnTo>
                  <a:pt x="6824" y="280"/>
                </a:lnTo>
                <a:lnTo>
                  <a:pt x="6620" y="255"/>
                </a:lnTo>
                <a:lnTo>
                  <a:pt x="6187" y="357"/>
                </a:lnTo>
                <a:lnTo>
                  <a:pt x="5831" y="611"/>
                </a:lnTo>
                <a:lnTo>
                  <a:pt x="5576" y="1019"/>
                </a:lnTo>
                <a:lnTo>
                  <a:pt x="5500" y="1273"/>
                </a:lnTo>
                <a:lnTo>
                  <a:pt x="3387" y="10413"/>
                </a:lnTo>
                <a:lnTo>
                  <a:pt x="3157" y="9547"/>
                </a:lnTo>
                <a:lnTo>
                  <a:pt x="2648" y="8172"/>
                </a:lnTo>
                <a:lnTo>
                  <a:pt x="2139" y="7205"/>
                </a:lnTo>
                <a:lnTo>
                  <a:pt x="1630" y="6594"/>
                </a:lnTo>
                <a:lnTo>
                  <a:pt x="968" y="6110"/>
                </a:lnTo>
                <a:lnTo>
                  <a:pt x="408" y="6034"/>
                </a:lnTo>
                <a:lnTo>
                  <a:pt x="332" y="6059"/>
                </a:lnTo>
                <a:lnTo>
                  <a:pt x="179" y="6136"/>
                </a:lnTo>
                <a:lnTo>
                  <a:pt x="1" y="6441"/>
                </a:lnTo>
                <a:lnTo>
                  <a:pt x="1" y="6950"/>
                </a:lnTo>
                <a:lnTo>
                  <a:pt x="51" y="7052"/>
                </a:lnTo>
                <a:lnTo>
                  <a:pt x="561" y="9980"/>
                </a:lnTo>
                <a:lnTo>
                  <a:pt x="1172" y="13493"/>
                </a:lnTo>
                <a:lnTo>
                  <a:pt x="1223" y="13875"/>
                </a:lnTo>
                <a:lnTo>
                  <a:pt x="1426" y="14537"/>
                </a:lnTo>
                <a:lnTo>
                  <a:pt x="1910" y="15301"/>
                </a:lnTo>
                <a:lnTo>
                  <a:pt x="2954" y="16116"/>
                </a:lnTo>
                <a:lnTo>
                  <a:pt x="3183" y="16192"/>
                </a:lnTo>
                <a:lnTo>
                  <a:pt x="1859" y="21844"/>
                </a:lnTo>
                <a:lnTo>
                  <a:pt x="8809" y="23422"/>
                </a:lnTo>
                <a:lnTo>
                  <a:pt x="10159" y="17669"/>
                </a:lnTo>
                <a:lnTo>
                  <a:pt x="10286" y="17694"/>
                </a:lnTo>
                <a:lnTo>
                  <a:pt x="10719" y="17592"/>
                </a:lnTo>
                <a:lnTo>
                  <a:pt x="11228" y="17312"/>
                </a:lnTo>
                <a:lnTo>
                  <a:pt x="11635" y="16778"/>
                </a:lnTo>
                <a:lnTo>
                  <a:pt x="11763" y="16396"/>
                </a:lnTo>
                <a:lnTo>
                  <a:pt x="12094" y="14944"/>
                </a:lnTo>
                <a:lnTo>
                  <a:pt x="12832" y="11737"/>
                </a:lnTo>
                <a:lnTo>
                  <a:pt x="13086" y="10617"/>
                </a:lnTo>
                <a:lnTo>
                  <a:pt x="13214" y="10107"/>
                </a:lnTo>
                <a:lnTo>
                  <a:pt x="14232" y="5627"/>
                </a:lnTo>
                <a:lnTo>
                  <a:pt x="14283" y="5397"/>
                </a:lnTo>
                <a:lnTo>
                  <a:pt x="14232" y="4965"/>
                </a:lnTo>
                <a:lnTo>
                  <a:pt x="14028" y="4608"/>
                </a:lnTo>
                <a:lnTo>
                  <a:pt x="13723" y="4354"/>
                </a:lnTo>
                <a:lnTo>
                  <a:pt x="13519" y="4277"/>
                </a:lnTo>
                <a:lnTo>
                  <a:pt x="13341" y="4252"/>
                </a:lnTo>
                <a:lnTo>
                  <a:pt x="12934" y="4354"/>
                </a:lnTo>
                <a:lnTo>
                  <a:pt x="12603" y="4583"/>
                </a:lnTo>
                <a:lnTo>
                  <a:pt x="12374" y="4965"/>
                </a:lnTo>
                <a:lnTo>
                  <a:pt x="12297" y="5194"/>
                </a:lnTo>
                <a:lnTo>
                  <a:pt x="11253" y="9649"/>
                </a:lnTo>
                <a:lnTo>
                  <a:pt x="10872" y="9573"/>
                </a:lnTo>
                <a:lnTo>
                  <a:pt x="12323" y="3284"/>
                </a:lnTo>
                <a:lnTo>
                  <a:pt x="12374" y="3030"/>
                </a:lnTo>
                <a:lnTo>
                  <a:pt x="12323" y="2546"/>
                </a:lnTo>
                <a:lnTo>
                  <a:pt x="12094" y="2164"/>
                </a:lnTo>
                <a:lnTo>
                  <a:pt x="11763" y="1884"/>
                </a:lnTo>
                <a:lnTo>
                  <a:pt x="11559" y="1808"/>
                </a:lnTo>
                <a:lnTo>
                  <a:pt x="11330" y="1782"/>
                </a:lnTo>
                <a:lnTo>
                  <a:pt x="10922" y="1884"/>
                </a:lnTo>
                <a:lnTo>
                  <a:pt x="10566" y="2139"/>
                </a:lnTo>
                <a:lnTo>
                  <a:pt x="10286" y="2546"/>
                </a:lnTo>
                <a:lnTo>
                  <a:pt x="10235" y="2801"/>
                </a:lnTo>
                <a:lnTo>
                  <a:pt x="8784" y="9089"/>
                </a:lnTo>
                <a:lnTo>
                  <a:pt x="8478" y="9013"/>
                </a:lnTo>
                <a:lnTo>
                  <a:pt x="10210" y="1477"/>
                </a:lnTo>
                <a:lnTo>
                  <a:pt x="10235" y="1222"/>
                </a:lnTo>
                <a:lnTo>
                  <a:pt x="10184" y="764"/>
                </a:lnTo>
                <a:lnTo>
                  <a:pt x="9980" y="357"/>
                </a:lnTo>
                <a:lnTo>
                  <a:pt x="9649" y="77"/>
                </a:lnTo>
                <a:lnTo>
                  <a:pt x="9420" y="26"/>
                </a:lnTo>
                <a:lnTo>
                  <a:pt x="9217" y="0"/>
                </a:lnTo>
                <a:close/>
              </a:path>
            </a:pathLst>
          </a:custGeom>
          <a:solidFill>
            <a:srgbClr val="C08A7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7" name="Google Shape;1129;p37">
            <a:extLst>
              <a:ext uri="{FF2B5EF4-FFF2-40B4-BE49-F238E27FC236}">
                <a16:creationId xmlns:a16="http://schemas.microsoft.com/office/drawing/2014/main" id="{D33AB1F4-84DE-4963-8DE5-574F0AD9A080}"/>
              </a:ext>
            </a:extLst>
          </p:cNvPr>
          <p:cNvSpPr/>
          <p:nvPr/>
        </p:nvSpPr>
        <p:spPr>
          <a:xfrm rot="9732193">
            <a:off x="5432725" y="1566243"/>
            <a:ext cx="173633" cy="56649"/>
          </a:xfrm>
          <a:custGeom>
            <a:avLst/>
            <a:gdLst/>
            <a:ahLst/>
            <a:cxnLst/>
            <a:rect l="l" t="t" r="r" b="b"/>
            <a:pathLst>
              <a:path w="7639" h="2216" extrusionOk="0">
                <a:moveTo>
                  <a:pt x="102" y="0"/>
                </a:moveTo>
                <a:lnTo>
                  <a:pt x="0" y="484"/>
                </a:lnTo>
                <a:lnTo>
                  <a:pt x="7536" y="2215"/>
                </a:lnTo>
                <a:lnTo>
                  <a:pt x="7638" y="1732"/>
                </a:lnTo>
                <a:lnTo>
                  <a:pt x="6569" y="1477"/>
                </a:lnTo>
                <a:lnTo>
                  <a:pt x="6543" y="1477"/>
                </a:lnTo>
                <a:lnTo>
                  <a:pt x="6162" y="1401"/>
                </a:lnTo>
                <a:lnTo>
                  <a:pt x="4074" y="917"/>
                </a:lnTo>
                <a:lnTo>
                  <a:pt x="3768" y="841"/>
                </a:lnTo>
                <a:lnTo>
                  <a:pt x="1655" y="357"/>
                </a:lnTo>
                <a:lnTo>
                  <a:pt x="1350" y="281"/>
                </a:lnTo>
                <a:lnTo>
                  <a:pt x="102" y="0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 dirty="0"/>
          </a:p>
        </p:txBody>
      </p:sp>
      <p:sp>
        <p:nvSpPr>
          <p:cNvPr id="108" name="Google Shape;1130;p37">
            <a:extLst>
              <a:ext uri="{FF2B5EF4-FFF2-40B4-BE49-F238E27FC236}">
                <a16:creationId xmlns:a16="http://schemas.microsoft.com/office/drawing/2014/main" id="{8617C27A-FB0C-41A1-AA33-CFED24EFE2C9}"/>
              </a:ext>
            </a:extLst>
          </p:cNvPr>
          <p:cNvSpPr/>
          <p:nvPr/>
        </p:nvSpPr>
        <p:spPr>
          <a:xfrm rot="9732193">
            <a:off x="5547038" y="1425401"/>
            <a:ext cx="96078" cy="162738"/>
          </a:xfrm>
          <a:custGeom>
            <a:avLst/>
            <a:gdLst/>
            <a:ahLst/>
            <a:cxnLst/>
            <a:rect l="l" t="t" r="r" b="b"/>
            <a:pathLst>
              <a:path w="4227" h="6366" extrusionOk="0">
                <a:moveTo>
                  <a:pt x="77" y="1"/>
                </a:moveTo>
                <a:lnTo>
                  <a:pt x="52" y="26"/>
                </a:lnTo>
                <a:lnTo>
                  <a:pt x="1" y="255"/>
                </a:lnTo>
                <a:lnTo>
                  <a:pt x="230" y="306"/>
                </a:lnTo>
                <a:lnTo>
                  <a:pt x="1121" y="612"/>
                </a:lnTo>
                <a:lnTo>
                  <a:pt x="1859" y="1019"/>
                </a:lnTo>
                <a:lnTo>
                  <a:pt x="2597" y="1656"/>
                </a:lnTo>
                <a:lnTo>
                  <a:pt x="3259" y="2572"/>
                </a:lnTo>
                <a:lnTo>
                  <a:pt x="3718" y="3794"/>
                </a:lnTo>
                <a:lnTo>
                  <a:pt x="3896" y="5347"/>
                </a:lnTo>
                <a:lnTo>
                  <a:pt x="3819" y="6315"/>
                </a:lnTo>
                <a:lnTo>
                  <a:pt x="4099" y="6365"/>
                </a:lnTo>
                <a:lnTo>
                  <a:pt x="4150" y="6213"/>
                </a:lnTo>
                <a:lnTo>
                  <a:pt x="4227" y="5118"/>
                </a:lnTo>
                <a:lnTo>
                  <a:pt x="4176" y="4125"/>
                </a:lnTo>
                <a:lnTo>
                  <a:pt x="3896" y="3005"/>
                </a:lnTo>
                <a:lnTo>
                  <a:pt x="3336" y="1936"/>
                </a:lnTo>
                <a:lnTo>
                  <a:pt x="2394" y="968"/>
                </a:lnTo>
                <a:lnTo>
                  <a:pt x="1375" y="383"/>
                </a:lnTo>
                <a:lnTo>
                  <a:pt x="535" y="103"/>
                </a:lnTo>
                <a:lnTo>
                  <a:pt x="77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131;p37">
            <a:extLst>
              <a:ext uri="{FF2B5EF4-FFF2-40B4-BE49-F238E27FC236}">
                <a16:creationId xmlns:a16="http://schemas.microsoft.com/office/drawing/2014/main" id="{7894FAE0-99B2-426A-A974-3725E4C8E58B}"/>
              </a:ext>
            </a:extLst>
          </p:cNvPr>
          <p:cNvSpPr/>
          <p:nvPr/>
        </p:nvSpPr>
        <p:spPr>
          <a:xfrm rot="9732193">
            <a:off x="5418020" y="1303508"/>
            <a:ext cx="167269" cy="86584"/>
          </a:xfrm>
          <a:custGeom>
            <a:avLst/>
            <a:gdLst/>
            <a:ahLst/>
            <a:cxnLst/>
            <a:rect l="l" t="t" r="r" b="b"/>
            <a:pathLst>
              <a:path w="7359" h="3387" extrusionOk="0">
                <a:moveTo>
                  <a:pt x="408" y="1"/>
                </a:moveTo>
                <a:lnTo>
                  <a:pt x="1" y="1783"/>
                </a:lnTo>
                <a:lnTo>
                  <a:pt x="6951" y="3387"/>
                </a:lnTo>
                <a:lnTo>
                  <a:pt x="7358" y="1605"/>
                </a:lnTo>
                <a:lnTo>
                  <a:pt x="408" y="1"/>
                </a:lnTo>
                <a:close/>
              </a:path>
            </a:pathLst>
          </a:custGeom>
          <a:solidFill>
            <a:srgbClr val="A06A5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133;p37">
            <a:extLst>
              <a:ext uri="{FF2B5EF4-FFF2-40B4-BE49-F238E27FC236}">
                <a16:creationId xmlns:a16="http://schemas.microsoft.com/office/drawing/2014/main" id="{8B4BD478-B63B-4B01-BDC6-A280A64E89BA}"/>
              </a:ext>
            </a:extLst>
          </p:cNvPr>
          <p:cNvSpPr/>
          <p:nvPr/>
        </p:nvSpPr>
        <p:spPr>
          <a:xfrm rot="9732193">
            <a:off x="5410723" y="1272266"/>
            <a:ext cx="180000" cy="72000"/>
          </a:xfrm>
          <a:custGeom>
            <a:avLst/>
            <a:gdLst/>
            <a:ahLst/>
            <a:cxnLst/>
            <a:rect l="l" t="t" r="r" b="b"/>
            <a:pathLst>
              <a:path w="10057" h="4227" extrusionOk="0">
                <a:moveTo>
                  <a:pt x="967" y="1"/>
                </a:moveTo>
                <a:lnTo>
                  <a:pt x="0" y="4227"/>
                </a:lnTo>
                <a:lnTo>
                  <a:pt x="9547" y="4227"/>
                </a:lnTo>
                <a:lnTo>
                  <a:pt x="10056" y="2088"/>
                </a:lnTo>
                <a:lnTo>
                  <a:pt x="967" y="1"/>
                </a:lnTo>
                <a:close/>
              </a:path>
            </a:pathLst>
          </a:custGeom>
          <a:solidFill>
            <a:srgbClr val="419C9F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aphicFrame>
        <p:nvGraphicFramePr>
          <p:cNvPr id="52" name="Diagrama 51">
            <a:extLst>
              <a:ext uri="{FF2B5EF4-FFF2-40B4-BE49-F238E27FC236}">
                <a16:creationId xmlns:a16="http://schemas.microsoft.com/office/drawing/2014/main" id="{6EEFC702-2E92-4E87-BE0A-4F424BD30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546141"/>
              </p:ext>
            </p:extLst>
          </p:nvPr>
        </p:nvGraphicFramePr>
        <p:xfrm>
          <a:off x="1692727" y="4340548"/>
          <a:ext cx="8702557" cy="212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aixa de texto 3"/>
          <p:cNvSpPr txBox="1">
            <a:spLocks noChangeArrowheads="1"/>
          </p:cNvSpPr>
          <p:nvPr/>
        </p:nvSpPr>
        <p:spPr bwMode="auto">
          <a:xfrm>
            <a:off x="10463085" y="6003989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8510294" y="380530"/>
            <a:ext cx="3248700" cy="5459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Rubricas: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Participante da Pesquisa (criança)_________</a:t>
            </a: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Pesquisador Responsável ou quem aplicou o TCLE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882FF6EF-40C5-49C2-865E-3920E9D21C9E}"/>
              </a:ext>
            </a:extLst>
          </p:cNvPr>
          <p:cNvSpPr/>
          <p:nvPr/>
        </p:nvSpPr>
        <p:spPr>
          <a:xfrm>
            <a:off x="4104803" y="1382487"/>
            <a:ext cx="7772266" cy="5170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E8CA890F-9734-4C87-8B74-2157E87F963A}"/>
              </a:ext>
            </a:extLst>
          </p:cNvPr>
          <p:cNvSpPr/>
          <p:nvPr/>
        </p:nvSpPr>
        <p:spPr>
          <a:xfrm>
            <a:off x="312323" y="304867"/>
            <a:ext cx="11515051" cy="6239796"/>
          </a:xfrm>
          <a:prstGeom prst="round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B169A70-71A5-4A10-BE8C-6BB369069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23381"/>
              </p:ext>
            </p:extLst>
          </p:nvPr>
        </p:nvGraphicFramePr>
        <p:xfrm>
          <a:off x="6843968" y="4009582"/>
          <a:ext cx="4983406" cy="1203739"/>
        </p:xfrm>
        <a:graphic>
          <a:graphicData uri="http://schemas.openxmlformats.org/drawingml/2006/table">
            <a:tbl>
              <a:tblPr firstRow="1" firstCol="1" bandRow="1"/>
              <a:tblGrid>
                <a:gridCol w="4983406">
                  <a:extLst>
                    <a:ext uri="{9D8B030D-6E8A-4147-A177-3AD203B41FA5}">
                      <a16:colId xmlns:a16="http://schemas.microsoft.com/office/drawing/2014/main" val="1230273123"/>
                    </a:ext>
                  </a:extLst>
                </a:gridCol>
              </a:tblGrid>
              <a:tr h="1203739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4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925" marR="180925" marT="2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11075"/>
                  </a:ext>
                </a:extLst>
              </a:tr>
            </a:tbl>
          </a:graphicData>
        </a:graphic>
      </p:graphicFrame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8F71D652-DD85-4574-A48F-93B4C4281757}"/>
              </a:ext>
            </a:extLst>
          </p:cNvPr>
          <p:cNvSpPr/>
          <p:nvPr/>
        </p:nvSpPr>
        <p:spPr>
          <a:xfrm>
            <a:off x="8091689" y="5275803"/>
            <a:ext cx="3735685" cy="1268859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BCCE4D-E2CA-47DC-B721-43ED4CBC0E95}"/>
              </a:ext>
            </a:extLst>
          </p:cNvPr>
          <p:cNvSpPr txBox="1"/>
          <p:nvPr/>
        </p:nvSpPr>
        <p:spPr>
          <a:xfrm>
            <a:off x="5505804" y="1617027"/>
            <a:ext cx="442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Conta para gente a sua decisão de agora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9FD6AFD-117A-4356-BB67-FE434CB8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904" y="5241242"/>
            <a:ext cx="3527453" cy="1049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en-US" altLang="pt-BR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Nome da</a:t>
            </a:r>
            <a:r>
              <a:rPr kumimoji="0" lang="en-US" altLang="pt-BR" sz="12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pt-BR" sz="1200" b="0" i="0" u="none" strike="noStrike" cap="none" normalizeH="0" dirty="0" err="1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criança</a:t>
            </a:r>
            <a:r>
              <a:rPr kumimoji="0" lang="en-US" altLang="pt-BR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___________________________;</a:t>
            </a:r>
            <a:endParaRPr kumimoji="0" lang="en-US" altLang="pt-BR" sz="1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en-US" altLang="pt-BR" sz="12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Assinatura</a:t>
            </a:r>
            <a:r>
              <a:rPr kumimoji="0" lang="en-US" altLang="pt-BR" sz="1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___________________________</a:t>
            </a: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altLang="pt-BR" sz="1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lang="en-US" altLang="pt-BR" sz="1200" dirty="0" smtClean="0"/>
              <a:t>Local e data:</a:t>
            </a:r>
            <a:endParaRPr kumimoji="0" lang="en-US" altLang="pt-BR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FDB2CEC-05EB-45F8-8959-BA9D8D276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12203"/>
              </p:ext>
            </p:extLst>
          </p:nvPr>
        </p:nvGraphicFramePr>
        <p:xfrm>
          <a:off x="6843968" y="2710873"/>
          <a:ext cx="4983406" cy="1202400"/>
        </p:xfrm>
        <a:graphic>
          <a:graphicData uri="http://schemas.openxmlformats.org/drawingml/2006/table">
            <a:tbl>
              <a:tblPr firstRow="1" firstCol="1" bandRow="1"/>
              <a:tblGrid>
                <a:gridCol w="4983406">
                  <a:extLst>
                    <a:ext uri="{9D8B030D-6E8A-4147-A177-3AD203B41FA5}">
                      <a16:colId xmlns:a16="http://schemas.microsoft.com/office/drawing/2014/main" val="1230273123"/>
                    </a:ext>
                  </a:extLst>
                </a:gridCol>
              </a:tblGrid>
              <a:tr h="1202400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4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925" marR="180925" marT="2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11075"/>
                  </a:ext>
                </a:extLst>
              </a:tr>
            </a:tbl>
          </a:graphicData>
        </a:graphic>
      </p:graphicFrame>
      <p:pic>
        <p:nvPicPr>
          <p:cNvPr id="10" name="Gráfico 9" descr="Papel">
            <a:extLst>
              <a:ext uri="{FF2B5EF4-FFF2-40B4-BE49-F238E27FC236}">
                <a16:creationId xmlns:a16="http://schemas.microsoft.com/office/drawing/2014/main" id="{4F2883A4-2216-410A-A46B-60360D9A7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2631" y="1432679"/>
            <a:ext cx="551122" cy="551122"/>
          </a:xfrm>
          <a:prstGeom prst="rect">
            <a:avLst/>
          </a:prstGeom>
        </p:spPr>
      </p:pic>
      <p:pic>
        <p:nvPicPr>
          <p:cNvPr id="11" name="Gráfico 10" descr="Lápis">
            <a:extLst>
              <a:ext uri="{FF2B5EF4-FFF2-40B4-BE49-F238E27FC236}">
                <a16:creationId xmlns:a16="http://schemas.microsoft.com/office/drawing/2014/main" id="{84F79211-C802-4FEE-B27E-7DD72DAB8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3714" y="1601869"/>
            <a:ext cx="295454" cy="295454"/>
          </a:xfrm>
          <a:prstGeom prst="rect">
            <a:avLst/>
          </a:prstGeom>
        </p:spPr>
      </p:pic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AD77F655-0C38-4A7E-B15D-40784CD84783}"/>
              </a:ext>
            </a:extLst>
          </p:cNvPr>
          <p:cNvSpPr/>
          <p:nvPr/>
        </p:nvSpPr>
        <p:spPr>
          <a:xfrm>
            <a:off x="800270" y="353458"/>
            <a:ext cx="7429330" cy="724571"/>
          </a:xfrm>
          <a:prstGeom prst="wedgeRectCallout">
            <a:avLst>
              <a:gd name="adj1" fmla="val -33011"/>
              <a:gd name="adj2" fmla="val 81098"/>
            </a:avLst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Gostou? Ficou com alguma dúvida?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Converse com seus responsáveis e com pesquisadores.</a:t>
            </a:r>
          </a:p>
        </p:txBody>
      </p:sp>
      <p:sp>
        <p:nvSpPr>
          <p:cNvPr id="15" name="Pentágono 14">
            <a:extLst>
              <a:ext uri="{FF2B5EF4-FFF2-40B4-BE49-F238E27FC236}">
                <a16:creationId xmlns:a16="http://schemas.microsoft.com/office/drawing/2014/main" id="{B10CB458-D03A-4FB2-A68C-8A44710921A6}"/>
              </a:ext>
            </a:extLst>
          </p:cNvPr>
          <p:cNvSpPr/>
          <p:nvPr/>
        </p:nvSpPr>
        <p:spPr>
          <a:xfrm>
            <a:off x="420172" y="380922"/>
            <a:ext cx="548640" cy="524800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Seta: Divisa 16">
            <a:extLst>
              <a:ext uri="{FF2B5EF4-FFF2-40B4-BE49-F238E27FC236}">
                <a16:creationId xmlns:a16="http://schemas.microsoft.com/office/drawing/2014/main" id="{BE6C40AB-C179-4D09-AED6-5B4597AF7041}"/>
              </a:ext>
            </a:extLst>
          </p:cNvPr>
          <p:cNvSpPr/>
          <p:nvPr/>
        </p:nvSpPr>
        <p:spPr>
          <a:xfrm>
            <a:off x="6479342" y="3029967"/>
            <a:ext cx="261422" cy="664143"/>
          </a:xfrm>
          <a:prstGeom prst="chevron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: Divisa 17">
            <a:extLst>
              <a:ext uri="{FF2B5EF4-FFF2-40B4-BE49-F238E27FC236}">
                <a16:creationId xmlns:a16="http://schemas.microsoft.com/office/drawing/2014/main" id="{5B2BB3B2-FE43-4794-AA2F-9817D41B65AC}"/>
              </a:ext>
            </a:extLst>
          </p:cNvPr>
          <p:cNvSpPr/>
          <p:nvPr/>
        </p:nvSpPr>
        <p:spPr>
          <a:xfrm>
            <a:off x="6479342" y="4285234"/>
            <a:ext cx="261422" cy="664143"/>
          </a:xfrm>
          <a:prstGeom prst="chevron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FFD2844-5253-4E9F-A375-2F142AC1C347}"/>
              </a:ext>
            </a:extLst>
          </p:cNvPr>
          <p:cNvSpPr/>
          <p:nvPr/>
        </p:nvSpPr>
        <p:spPr>
          <a:xfrm>
            <a:off x="4419536" y="2824912"/>
            <a:ext cx="2017542" cy="968346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Eu QUERO participar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4D275C9-4CF1-4EC3-AE8B-FB68A49458C4}"/>
              </a:ext>
            </a:extLst>
          </p:cNvPr>
          <p:cNvSpPr/>
          <p:nvPr/>
        </p:nvSpPr>
        <p:spPr>
          <a:xfrm>
            <a:off x="4375475" y="4121446"/>
            <a:ext cx="2017542" cy="968346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Eu NÃO quero participar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0B81C5E1-CD4F-42F5-854D-714677B1EFB4}"/>
              </a:ext>
            </a:extLst>
          </p:cNvPr>
          <p:cNvSpPr txBox="1"/>
          <p:nvPr/>
        </p:nvSpPr>
        <p:spPr>
          <a:xfrm>
            <a:off x="4527149" y="2107401"/>
            <a:ext cx="692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Eu_____________________ declaro que tirei minhas dúvidas e sei o que vai acontecer na pesquisa.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B17FE879-59C7-43C6-B598-00A4E338ACE2}"/>
              </a:ext>
            </a:extLst>
          </p:cNvPr>
          <p:cNvSpPr/>
          <p:nvPr/>
        </p:nvSpPr>
        <p:spPr>
          <a:xfrm>
            <a:off x="4189214" y="5240967"/>
            <a:ext cx="3813571" cy="1291249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F1ADF39F-8C33-490C-B1EE-596CAEB22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419" y="5240968"/>
            <a:ext cx="3875244" cy="1118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lang="en-US" altLang="pt-BR" sz="3000" dirty="0" err="1">
                <a:latin typeface="Calibri" panose="020F0502020204030204" pitchFamily="34" charset="0"/>
              </a:rPr>
              <a:t>Pesquisador</a:t>
            </a:r>
            <a:r>
              <a:rPr lang="en-US" altLang="pt-BR" sz="3000" dirty="0">
                <a:latin typeface="Calibri" panose="020F0502020204030204" pitchFamily="34" charset="0"/>
              </a:rPr>
              <a:t> </a:t>
            </a:r>
            <a:r>
              <a:rPr lang="en-US" altLang="pt-BR" sz="3000" dirty="0" err="1">
                <a:latin typeface="Calibri" panose="020F0502020204030204" pitchFamily="34" charset="0"/>
              </a:rPr>
              <a:t>responsável</a:t>
            </a:r>
            <a:r>
              <a:rPr lang="en-US" altLang="pt-BR" sz="3000" dirty="0">
                <a:latin typeface="Calibri" panose="020F0502020204030204" pitchFamily="34" charset="0"/>
              </a:rPr>
              <a:t>:</a:t>
            </a: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lang="pt-BR" sz="3000" dirty="0">
                <a:latin typeface="Calibri" panose="020F0502020204030204" pitchFamily="34" charset="0"/>
              </a:rPr>
              <a:t>Declaro que obtive assentimento do participante e que me comprometo a cumprir os termos éticos cabíveis.</a:t>
            </a:r>
            <a:endParaRPr lang="en-US" altLang="pt-BR" sz="3000" dirty="0">
              <a:latin typeface="Calibri" panose="020F0502020204030204" pitchFamily="34" charset="0"/>
            </a:endParaRP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lang="en-US" altLang="pt-BR" sz="3000" dirty="0">
                <a:latin typeface="Calibri" panose="020F0502020204030204" pitchFamily="34" charset="0"/>
              </a:rPr>
              <a:t>Nome: ____________________________________;</a:t>
            </a: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lang="en-US" altLang="pt-BR" sz="3000" dirty="0" err="1">
                <a:latin typeface="Calibri" panose="020F0502020204030204" pitchFamily="34" charset="0"/>
              </a:rPr>
              <a:t>Assinatura</a:t>
            </a:r>
            <a:r>
              <a:rPr lang="en-US" altLang="pt-BR" sz="3000" dirty="0">
                <a:latin typeface="Calibri" panose="020F0502020204030204" pitchFamily="34" charset="0"/>
              </a:rPr>
              <a:t>: </a:t>
            </a:r>
            <a:r>
              <a:rPr lang="en-US" altLang="pt-BR" sz="3000" dirty="0" smtClean="0">
                <a:latin typeface="Calibri" panose="020F0502020204030204" pitchFamily="34" charset="0"/>
              </a:rPr>
              <a:t>___________________________</a:t>
            </a: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lang="en-US" altLang="pt-BR" sz="3000" dirty="0">
              <a:latin typeface="Calibri" panose="020F0502020204030204" pitchFamily="34" charset="0"/>
            </a:endParaRPr>
          </a:p>
          <a:p>
            <a:pPr marL="0" marR="0" lvl="0" indent="-228600" defTabSz="914400" fontAlgn="base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altLang="pt-BR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70" name="Caixa de Texto 2">
            <a:extLst>
              <a:ext uri="{FF2B5EF4-FFF2-40B4-BE49-F238E27FC236}">
                <a16:creationId xmlns:a16="http://schemas.microsoft.com/office/drawing/2014/main" id="{A55FB7AE-E333-4C33-9BDB-527EE8C6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247" y="6649695"/>
            <a:ext cx="1760220" cy="34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Ilustrações de </a:t>
            </a:r>
            <a:r>
              <a:rPr lang="en-US" sz="700" u="none" strike="noStrike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SlidesCarnival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109" y="3362038"/>
            <a:ext cx="2562836" cy="2795821"/>
          </a:xfrm>
          <a:prstGeom prst="rect">
            <a:avLst/>
          </a:prstGeom>
        </p:spPr>
      </p:pic>
      <p:sp>
        <p:nvSpPr>
          <p:cNvPr id="3" name="Nuvem 2"/>
          <p:cNvSpPr/>
          <p:nvPr/>
        </p:nvSpPr>
        <p:spPr>
          <a:xfrm>
            <a:off x="1214063" y="1418769"/>
            <a:ext cx="2674040" cy="193479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99299" y="1804228"/>
            <a:ext cx="190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 dirty="0"/>
              <a:t>LEMBRE-SE</a:t>
            </a:r>
            <a:r>
              <a:rPr lang="pt-BR" sz="1200" dirty="0"/>
              <a:t>: </a:t>
            </a:r>
          </a:p>
          <a:p>
            <a:pPr algn="ctr"/>
            <a:r>
              <a:rPr lang="pt-BR" sz="1200" dirty="0"/>
              <a:t>TUDO BEM SE VOCÊ QUISER OU NÃO QUISER </a:t>
            </a:r>
            <a:r>
              <a:rPr lang="pt-BR" sz="1200" dirty="0" smtClean="0"/>
              <a:t>PARTICIPAR!</a:t>
            </a:r>
          </a:p>
          <a:p>
            <a:pPr algn="ctr"/>
            <a:r>
              <a:rPr lang="pt-BR" sz="1200" dirty="0" smtClean="0"/>
              <a:t>você </a:t>
            </a:r>
            <a:r>
              <a:rPr lang="pt-BR" sz="1200" b="1" dirty="0"/>
              <a:t>não</a:t>
            </a:r>
            <a:r>
              <a:rPr lang="pt-BR" sz="1200" dirty="0"/>
              <a:t> será prejudicado.</a:t>
            </a:r>
          </a:p>
        </p:txBody>
      </p:sp>
      <p:sp>
        <p:nvSpPr>
          <p:cNvPr id="24" name="Caixa de texto 3"/>
          <p:cNvSpPr txBox="1">
            <a:spLocks noChangeArrowheads="1"/>
          </p:cNvSpPr>
          <p:nvPr/>
        </p:nvSpPr>
        <p:spPr bwMode="auto">
          <a:xfrm>
            <a:off x="312323" y="6018658"/>
            <a:ext cx="1452245" cy="5010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Versão: 1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900" b="1">
                <a:effectLst/>
                <a:latin typeface="Calibri"/>
                <a:ea typeface="Batang"/>
                <a:cs typeface="Times New Roman"/>
              </a:rPr>
              <a:t>Data: ___/____/___</a:t>
            </a:r>
            <a:endParaRPr lang="pt-BR" sz="1200">
              <a:effectLst/>
              <a:latin typeface="Arial"/>
              <a:ea typeface="Batang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955329"/>
      </p:ext>
    </p:extLst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Widescreen</PresentationFormat>
  <Paragraphs>133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Aharoni</vt:lpstr>
      <vt:lpstr>Amatic SC</vt:lpstr>
      <vt:lpstr>Arial</vt:lpstr>
      <vt:lpstr>Arial Rounded MT Bold</vt:lpstr>
      <vt:lpstr>Bahnschrift</vt:lpstr>
      <vt:lpstr>Batang</vt:lpstr>
      <vt:lpstr>Calibri</vt:lpstr>
      <vt:lpstr>Courier New</vt:lpstr>
      <vt:lpstr>Muli Light</vt:lpstr>
      <vt:lpstr>Times New Roman</vt:lpstr>
      <vt:lpstr>Quickly template</vt:lpstr>
      <vt:lpstr>Apresentação do PowerPoint</vt:lpstr>
      <vt:lpstr>Apresentação do PowerPoint</vt:lpstr>
      <vt:lpstr>Apresentação do PowerPoint</vt:lpstr>
      <vt:lpstr>Apresentação do PowerPoint</vt:lpstr>
      <vt:lpstr>COISAS PARA LEMBRAR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2021-10-14T15:26:54Z</dcterms:created>
  <dcterms:modified xsi:type="dcterms:W3CDTF">2023-11-06T11:52:27Z</dcterms:modified>
</cp:coreProperties>
</file>