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34559875" cy="356393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723"/>
    <a:srgbClr val="4E4E4E"/>
    <a:srgbClr val="007E39"/>
    <a:srgbClr val="FFDA00"/>
    <a:srgbClr val="E6E6E6"/>
    <a:srgbClr val="183EFF"/>
    <a:srgbClr val="FF0000"/>
    <a:srgbClr val="98C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9FEDCB-FE25-2E51-AB04-923BE329E373}" v="34" dt="2025-06-09T11:32:04.775"/>
    <p1510:client id="{C3130805-6875-80DF-495D-794BEA62D774}" v="26" dt="2025-06-09T11:55:42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ero De Melo Silva" userId="S::romero.silva@ebserh.gov.br::565a1751-ba0d-48c9-a669-103c58fc348a" providerId="AD" clId="Web-{206E8EE1-E506-D683-57DA-D0BD40BAA7B9}"/>
    <pc:docChg chg="modSld">
      <pc:chgData name="Romero De Melo Silva" userId="S::romero.silva@ebserh.gov.br::565a1751-ba0d-48c9-a669-103c58fc348a" providerId="AD" clId="Web-{206E8EE1-E506-D683-57DA-D0BD40BAA7B9}" dt="2023-12-19T14:59:26.033" v="0" actId="1076"/>
      <pc:docMkLst>
        <pc:docMk/>
      </pc:docMkLst>
      <pc:sldChg chg="modSp">
        <pc:chgData name="Romero De Melo Silva" userId="S::romero.silva@ebserh.gov.br::565a1751-ba0d-48c9-a669-103c58fc348a" providerId="AD" clId="Web-{206E8EE1-E506-D683-57DA-D0BD40BAA7B9}" dt="2023-12-19T14:59:26.033" v="0" actId="1076"/>
        <pc:sldMkLst>
          <pc:docMk/>
          <pc:sldMk cId="26146337" sldId="256"/>
        </pc:sldMkLst>
        <pc:picChg chg="mod">
          <ac:chgData name="Romero De Melo Silva" userId="S::romero.silva@ebserh.gov.br::565a1751-ba0d-48c9-a669-103c58fc348a" providerId="AD" clId="Web-{206E8EE1-E506-D683-57DA-D0BD40BAA7B9}" dt="2023-12-19T14:59:26.033" v="0" actId="1076"/>
          <ac:picMkLst>
            <pc:docMk/>
            <pc:sldMk cId="26146337" sldId="256"/>
            <ac:picMk id="6" creationId="{83B8EE60-6291-C9AB-3B89-C2D333D15BC3}"/>
          </ac:picMkLst>
        </pc:picChg>
      </pc:sldChg>
    </pc:docChg>
  </pc:docChgLst>
  <pc:docChgLst>
    <pc:chgData name="Daniel Aragao Machado" userId="S::daniel.aragao@ebserh.gov.br::7bb85684-4a5a-4e39-acf8-c90ab9a1dbf8" providerId="AD" clId="Web-{A59FEDCB-FE25-2E51-AB04-923BE329E373}"/>
    <pc:docChg chg="modSld">
      <pc:chgData name="Daniel Aragao Machado" userId="S::daniel.aragao@ebserh.gov.br::7bb85684-4a5a-4e39-acf8-c90ab9a1dbf8" providerId="AD" clId="Web-{A59FEDCB-FE25-2E51-AB04-923BE329E373}" dt="2025-06-09T11:32:04.775" v="31" actId="14100"/>
      <pc:docMkLst>
        <pc:docMk/>
      </pc:docMkLst>
      <pc:sldChg chg="addSp modSp">
        <pc:chgData name="Daniel Aragao Machado" userId="S::daniel.aragao@ebserh.gov.br::7bb85684-4a5a-4e39-acf8-c90ab9a1dbf8" providerId="AD" clId="Web-{A59FEDCB-FE25-2E51-AB04-923BE329E373}" dt="2025-06-09T11:32:04.775" v="31" actId="14100"/>
        <pc:sldMkLst>
          <pc:docMk/>
          <pc:sldMk cId="26146337" sldId="256"/>
        </pc:sldMkLst>
        <pc:spChg chg="add mod">
          <ac:chgData name="Daniel Aragao Machado" userId="S::daniel.aragao@ebserh.gov.br::7bb85684-4a5a-4e39-acf8-c90ab9a1dbf8" providerId="AD" clId="Web-{A59FEDCB-FE25-2E51-AB04-923BE329E373}" dt="2025-06-09T11:31:09.335" v="16" actId="20577"/>
          <ac:spMkLst>
            <pc:docMk/>
            <pc:sldMk cId="26146337" sldId="256"/>
            <ac:spMk id="37" creationId="{F99D44E5-6CBD-2D46-8C77-013862398051}"/>
          </ac:spMkLst>
        </pc:spChg>
        <pc:spChg chg="add mod">
          <ac:chgData name="Daniel Aragao Machado" userId="S::daniel.aragao@ebserh.gov.br::7bb85684-4a5a-4e39-acf8-c90ab9a1dbf8" providerId="AD" clId="Web-{A59FEDCB-FE25-2E51-AB04-923BE329E373}" dt="2025-06-09T11:32:04.775" v="31" actId="14100"/>
          <ac:spMkLst>
            <pc:docMk/>
            <pc:sldMk cId="26146337" sldId="256"/>
            <ac:spMk id="38" creationId="{54FB3BD2-F63F-B17E-1343-661A67FA1941}"/>
          </ac:spMkLst>
        </pc:spChg>
      </pc:sldChg>
    </pc:docChg>
  </pc:docChgLst>
  <pc:docChgLst>
    <pc:chgData name="Daniel Aragao Machado" userId="S::daniel.aragao@ebserh.gov.br::7bb85684-4a5a-4e39-acf8-c90ab9a1dbf8" providerId="AD" clId="Web-{C3130805-6875-80DF-495D-794BEA62D774}"/>
    <pc:docChg chg="modSld">
      <pc:chgData name="Daniel Aragao Machado" userId="S::daniel.aragao@ebserh.gov.br::7bb85684-4a5a-4e39-acf8-c90ab9a1dbf8" providerId="AD" clId="Web-{C3130805-6875-80DF-495D-794BEA62D774}" dt="2025-06-09T11:55:41.663" v="22" actId="20577"/>
      <pc:docMkLst>
        <pc:docMk/>
      </pc:docMkLst>
      <pc:sldChg chg="modSp">
        <pc:chgData name="Daniel Aragao Machado" userId="S::daniel.aragao@ebserh.gov.br::7bb85684-4a5a-4e39-acf8-c90ab9a1dbf8" providerId="AD" clId="Web-{C3130805-6875-80DF-495D-794BEA62D774}" dt="2025-06-09T11:55:41.663" v="22" actId="20577"/>
        <pc:sldMkLst>
          <pc:docMk/>
          <pc:sldMk cId="26146337" sldId="256"/>
        </pc:sldMkLst>
        <pc:spChg chg="mod">
          <ac:chgData name="Daniel Aragao Machado" userId="S::daniel.aragao@ebserh.gov.br::7bb85684-4a5a-4e39-acf8-c90ab9a1dbf8" providerId="AD" clId="Web-{C3130805-6875-80DF-495D-794BEA62D774}" dt="2025-06-09T11:55:41.663" v="22" actId="20577"/>
          <ac:spMkLst>
            <pc:docMk/>
            <pc:sldMk cId="26146337" sldId="256"/>
            <ac:spMk id="24" creationId="{09D7E2F6-E60B-49D7-B69A-B6197B884BD2}"/>
          </ac:spMkLst>
        </pc:spChg>
        <pc:spChg chg="mod">
          <ac:chgData name="Daniel Aragao Machado" userId="S::daniel.aragao@ebserh.gov.br::7bb85684-4a5a-4e39-acf8-c90ab9a1dbf8" providerId="AD" clId="Web-{C3130805-6875-80DF-495D-794BEA62D774}" dt="2025-06-09T11:55:29.757" v="15" actId="20577"/>
          <ac:spMkLst>
            <pc:docMk/>
            <pc:sldMk cId="26146337" sldId="256"/>
            <ac:spMk id="30" creationId="{5F6D9999-9A8B-5942-A7A8-CBA9BDB08F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1991" y="5832651"/>
            <a:ext cx="29375894" cy="12407782"/>
          </a:xfrm>
        </p:spPr>
        <p:txBody>
          <a:bodyPr anchor="b"/>
          <a:lstStyle>
            <a:lvl1pPr algn="ctr">
              <a:defRPr sz="22677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9985" y="18718924"/>
            <a:ext cx="25919906" cy="8604597"/>
          </a:xfrm>
        </p:spPr>
        <p:txBody>
          <a:bodyPr/>
          <a:lstStyle>
            <a:lvl1pPr marL="0" indent="0" algn="ctr">
              <a:buNone/>
              <a:defRPr sz="9071"/>
            </a:lvl1pPr>
            <a:lvl2pPr marL="1727987" indent="0" algn="ctr">
              <a:buNone/>
              <a:defRPr sz="7559"/>
            </a:lvl2pPr>
            <a:lvl3pPr marL="3455975" indent="0" algn="ctr">
              <a:buNone/>
              <a:defRPr sz="6803"/>
            </a:lvl3pPr>
            <a:lvl4pPr marL="5183962" indent="0" algn="ctr">
              <a:buNone/>
              <a:defRPr sz="6047"/>
            </a:lvl4pPr>
            <a:lvl5pPr marL="6911950" indent="0" algn="ctr">
              <a:buNone/>
              <a:defRPr sz="6047"/>
            </a:lvl5pPr>
            <a:lvl6pPr marL="8639937" indent="0" algn="ctr">
              <a:buNone/>
              <a:defRPr sz="6047"/>
            </a:lvl6pPr>
            <a:lvl7pPr marL="10367924" indent="0" algn="ctr">
              <a:buNone/>
              <a:defRPr sz="6047"/>
            </a:lvl7pPr>
            <a:lvl8pPr marL="12095912" indent="0" algn="ctr">
              <a:buNone/>
              <a:defRPr sz="6047"/>
            </a:lvl8pPr>
            <a:lvl9pPr marL="13823899" indent="0" algn="ctr">
              <a:buNone/>
              <a:defRPr sz="6047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873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627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731912" y="1897467"/>
            <a:ext cx="7451973" cy="3020272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75993" y="1897467"/>
            <a:ext cx="21923921" cy="3020272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3466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58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993" y="8885105"/>
            <a:ext cx="29807892" cy="14824987"/>
          </a:xfrm>
        </p:spPr>
        <p:txBody>
          <a:bodyPr anchor="b"/>
          <a:lstStyle>
            <a:lvl1pPr>
              <a:defRPr sz="22677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7993" y="23850342"/>
            <a:ext cx="29807892" cy="7796111"/>
          </a:xfrm>
        </p:spPr>
        <p:txBody>
          <a:bodyPr/>
          <a:lstStyle>
            <a:lvl1pPr marL="0" indent="0">
              <a:buNone/>
              <a:defRPr sz="9071">
                <a:solidFill>
                  <a:schemeClr val="tx1"/>
                </a:solidFill>
              </a:defRPr>
            </a:lvl1pPr>
            <a:lvl2pPr marL="1727987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2pPr>
            <a:lvl3pPr marL="3455975" indent="0">
              <a:buNone/>
              <a:defRPr sz="6803">
                <a:solidFill>
                  <a:schemeClr val="tx1">
                    <a:tint val="75000"/>
                  </a:schemeClr>
                </a:solidFill>
              </a:defRPr>
            </a:lvl3pPr>
            <a:lvl4pPr marL="5183962" indent="0">
              <a:buNone/>
              <a:defRPr sz="6047">
                <a:solidFill>
                  <a:schemeClr val="tx1">
                    <a:tint val="75000"/>
                  </a:schemeClr>
                </a:solidFill>
              </a:defRPr>
            </a:lvl4pPr>
            <a:lvl5pPr marL="6911950" indent="0">
              <a:buNone/>
              <a:defRPr sz="6047">
                <a:solidFill>
                  <a:schemeClr val="tx1">
                    <a:tint val="75000"/>
                  </a:schemeClr>
                </a:solidFill>
              </a:defRPr>
            </a:lvl5pPr>
            <a:lvl6pPr marL="8639937" indent="0">
              <a:buNone/>
              <a:defRPr sz="6047">
                <a:solidFill>
                  <a:schemeClr val="tx1">
                    <a:tint val="75000"/>
                  </a:schemeClr>
                </a:solidFill>
              </a:defRPr>
            </a:lvl6pPr>
            <a:lvl7pPr marL="10367924" indent="0">
              <a:buNone/>
              <a:defRPr sz="6047">
                <a:solidFill>
                  <a:schemeClr val="tx1">
                    <a:tint val="75000"/>
                  </a:schemeClr>
                </a:solidFill>
              </a:defRPr>
            </a:lvl7pPr>
            <a:lvl8pPr marL="12095912" indent="0">
              <a:buNone/>
              <a:defRPr sz="6047">
                <a:solidFill>
                  <a:schemeClr val="tx1">
                    <a:tint val="75000"/>
                  </a:schemeClr>
                </a:solidFill>
              </a:defRPr>
            </a:lvl8pPr>
            <a:lvl9pPr marL="13823899" indent="0">
              <a:buNone/>
              <a:defRPr sz="60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749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5991" y="9487334"/>
            <a:ext cx="14687947" cy="2261285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95937" y="9487334"/>
            <a:ext cx="14687947" cy="2261285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50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493" y="1897474"/>
            <a:ext cx="29807892" cy="68886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0496" y="8736600"/>
            <a:ext cx="14620445" cy="4281672"/>
          </a:xfrm>
        </p:spPr>
        <p:txBody>
          <a:bodyPr anchor="b"/>
          <a:lstStyle>
            <a:lvl1pPr marL="0" indent="0">
              <a:buNone/>
              <a:defRPr sz="9071" b="1"/>
            </a:lvl1pPr>
            <a:lvl2pPr marL="1727987" indent="0">
              <a:buNone/>
              <a:defRPr sz="7559" b="1"/>
            </a:lvl2pPr>
            <a:lvl3pPr marL="3455975" indent="0">
              <a:buNone/>
              <a:defRPr sz="6803" b="1"/>
            </a:lvl3pPr>
            <a:lvl4pPr marL="5183962" indent="0">
              <a:buNone/>
              <a:defRPr sz="6047" b="1"/>
            </a:lvl4pPr>
            <a:lvl5pPr marL="6911950" indent="0">
              <a:buNone/>
              <a:defRPr sz="6047" b="1"/>
            </a:lvl5pPr>
            <a:lvl6pPr marL="8639937" indent="0">
              <a:buNone/>
              <a:defRPr sz="6047" b="1"/>
            </a:lvl6pPr>
            <a:lvl7pPr marL="10367924" indent="0">
              <a:buNone/>
              <a:defRPr sz="6047" b="1"/>
            </a:lvl7pPr>
            <a:lvl8pPr marL="12095912" indent="0">
              <a:buNone/>
              <a:defRPr sz="6047" b="1"/>
            </a:lvl8pPr>
            <a:lvl9pPr marL="13823899" indent="0">
              <a:buNone/>
              <a:defRPr sz="604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80496" y="13018272"/>
            <a:ext cx="14620445" cy="191479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495939" y="8736600"/>
            <a:ext cx="14692448" cy="4281672"/>
          </a:xfrm>
        </p:spPr>
        <p:txBody>
          <a:bodyPr anchor="b"/>
          <a:lstStyle>
            <a:lvl1pPr marL="0" indent="0">
              <a:buNone/>
              <a:defRPr sz="9071" b="1"/>
            </a:lvl1pPr>
            <a:lvl2pPr marL="1727987" indent="0">
              <a:buNone/>
              <a:defRPr sz="7559" b="1"/>
            </a:lvl2pPr>
            <a:lvl3pPr marL="3455975" indent="0">
              <a:buNone/>
              <a:defRPr sz="6803" b="1"/>
            </a:lvl3pPr>
            <a:lvl4pPr marL="5183962" indent="0">
              <a:buNone/>
              <a:defRPr sz="6047" b="1"/>
            </a:lvl4pPr>
            <a:lvl5pPr marL="6911950" indent="0">
              <a:buNone/>
              <a:defRPr sz="6047" b="1"/>
            </a:lvl5pPr>
            <a:lvl6pPr marL="8639937" indent="0">
              <a:buNone/>
              <a:defRPr sz="6047" b="1"/>
            </a:lvl6pPr>
            <a:lvl7pPr marL="10367924" indent="0">
              <a:buNone/>
              <a:defRPr sz="6047" b="1"/>
            </a:lvl7pPr>
            <a:lvl8pPr marL="12095912" indent="0">
              <a:buNone/>
              <a:defRPr sz="6047" b="1"/>
            </a:lvl8pPr>
            <a:lvl9pPr marL="13823899" indent="0">
              <a:buNone/>
              <a:defRPr sz="604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495939" y="13018272"/>
            <a:ext cx="14692448" cy="191479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06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1011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4503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493" y="2375958"/>
            <a:ext cx="11146459" cy="8315854"/>
          </a:xfrm>
        </p:spPr>
        <p:txBody>
          <a:bodyPr anchor="b"/>
          <a:lstStyle>
            <a:lvl1pPr>
              <a:defRPr sz="12094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92448" y="5131418"/>
            <a:ext cx="17495937" cy="25327056"/>
          </a:xfrm>
        </p:spPr>
        <p:txBody>
          <a:bodyPr/>
          <a:lstStyle>
            <a:lvl1pPr>
              <a:defRPr sz="12094"/>
            </a:lvl1pPr>
            <a:lvl2pPr>
              <a:defRPr sz="10583"/>
            </a:lvl2pPr>
            <a:lvl3pPr>
              <a:defRPr sz="9071"/>
            </a:lvl3pPr>
            <a:lvl4pPr>
              <a:defRPr sz="7559"/>
            </a:lvl4pPr>
            <a:lvl5pPr>
              <a:defRPr sz="7559"/>
            </a:lvl5pPr>
            <a:lvl6pPr>
              <a:defRPr sz="7559"/>
            </a:lvl6pPr>
            <a:lvl7pPr>
              <a:defRPr sz="7559"/>
            </a:lvl7pPr>
            <a:lvl8pPr>
              <a:defRPr sz="7559"/>
            </a:lvl8pPr>
            <a:lvl9pPr>
              <a:defRPr sz="755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0493" y="10691813"/>
            <a:ext cx="11146459" cy="19807905"/>
          </a:xfrm>
        </p:spPr>
        <p:txBody>
          <a:bodyPr/>
          <a:lstStyle>
            <a:lvl1pPr marL="0" indent="0">
              <a:buNone/>
              <a:defRPr sz="6047"/>
            </a:lvl1pPr>
            <a:lvl2pPr marL="1727987" indent="0">
              <a:buNone/>
              <a:defRPr sz="5291"/>
            </a:lvl2pPr>
            <a:lvl3pPr marL="3455975" indent="0">
              <a:buNone/>
              <a:defRPr sz="4535"/>
            </a:lvl3pPr>
            <a:lvl4pPr marL="5183962" indent="0">
              <a:buNone/>
              <a:defRPr sz="3780"/>
            </a:lvl4pPr>
            <a:lvl5pPr marL="6911950" indent="0">
              <a:buNone/>
              <a:defRPr sz="3780"/>
            </a:lvl5pPr>
            <a:lvl6pPr marL="8639937" indent="0">
              <a:buNone/>
              <a:defRPr sz="3780"/>
            </a:lvl6pPr>
            <a:lvl7pPr marL="10367924" indent="0">
              <a:buNone/>
              <a:defRPr sz="3780"/>
            </a:lvl7pPr>
            <a:lvl8pPr marL="12095912" indent="0">
              <a:buNone/>
              <a:defRPr sz="3780"/>
            </a:lvl8pPr>
            <a:lvl9pPr marL="13823899" indent="0">
              <a:buNone/>
              <a:defRPr sz="378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228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493" y="2375958"/>
            <a:ext cx="11146459" cy="8315854"/>
          </a:xfrm>
        </p:spPr>
        <p:txBody>
          <a:bodyPr anchor="b"/>
          <a:lstStyle>
            <a:lvl1pPr>
              <a:defRPr sz="12094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692448" y="5131418"/>
            <a:ext cx="17495937" cy="25327056"/>
          </a:xfrm>
        </p:spPr>
        <p:txBody>
          <a:bodyPr anchor="t"/>
          <a:lstStyle>
            <a:lvl1pPr marL="0" indent="0">
              <a:buNone/>
              <a:defRPr sz="12094"/>
            </a:lvl1pPr>
            <a:lvl2pPr marL="1727987" indent="0">
              <a:buNone/>
              <a:defRPr sz="10583"/>
            </a:lvl2pPr>
            <a:lvl3pPr marL="3455975" indent="0">
              <a:buNone/>
              <a:defRPr sz="9071"/>
            </a:lvl3pPr>
            <a:lvl4pPr marL="5183962" indent="0">
              <a:buNone/>
              <a:defRPr sz="7559"/>
            </a:lvl4pPr>
            <a:lvl5pPr marL="6911950" indent="0">
              <a:buNone/>
              <a:defRPr sz="7559"/>
            </a:lvl5pPr>
            <a:lvl6pPr marL="8639937" indent="0">
              <a:buNone/>
              <a:defRPr sz="7559"/>
            </a:lvl6pPr>
            <a:lvl7pPr marL="10367924" indent="0">
              <a:buNone/>
              <a:defRPr sz="7559"/>
            </a:lvl7pPr>
            <a:lvl8pPr marL="12095912" indent="0">
              <a:buNone/>
              <a:defRPr sz="7559"/>
            </a:lvl8pPr>
            <a:lvl9pPr marL="13823899" indent="0">
              <a:buNone/>
              <a:defRPr sz="7559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0493" y="10691813"/>
            <a:ext cx="11146459" cy="19807905"/>
          </a:xfrm>
        </p:spPr>
        <p:txBody>
          <a:bodyPr/>
          <a:lstStyle>
            <a:lvl1pPr marL="0" indent="0">
              <a:buNone/>
              <a:defRPr sz="6047"/>
            </a:lvl1pPr>
            <a:lvl2pPr marL="1727987" indent="0">
              <a:buNone/>
              <a:defRPr sz="5291"/>
            </a:lvl2pPr>
            <a:lvl3pPr marL="3455975" indent="0">
              <a:buNone/>
              <a:defRPr sz="4535"/>
            </a:lvl3pPr>
            <a:lvl4pPr marL="5183962" indent="0">
              <a:buNone/>
              <a:defRPr sz="3780"/>
            </a:lvl4pPr>
            <a:lvl5pPr marL="6911950" indent="0">
              <a:buNone/>
              <a:defRPr sz="3780"/>
            </a:lvl5pPr>
            <a:lvl6pPr marL="8639937" indent="0">
              <a:buNone/>
              <a:defRPr sz="3780"/>
            </a:lvl6pPr>
            <a:lvl7pPr marL="10367924" indent="0">
              <a:buNone/>
              <a:defRPr sz="3780"/>
            </a:lvl7pPr>
            <a:lvl8pPr marL="12095912" indent="0">
              <a:buNone/>
              <a:defRPr sz="3780"/>
            </a:lvl8pPr>
            <a:lvl9pPr marL="13823899" indent="0">
              <a:buNone/>
              <a:defRPr sz="378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68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75992" y="1897474"/>
            <a:ext cx="29807892" cy="68886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5992" y="9487334"/>
            <a:ext cx="29807892" cy="226128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75991" y="33032428"/>
            <a:ext cx="7775972" cy="1897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27BE2-E012-48DA-B8D3-44C489B5090D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47959" y="33032428"/>
            <a:ext cx="11663958" cy="1897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407912" y="33032428"/>
            <a:ext cx="7775972" cy="1897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4DBF0-4E36-475B-8CF6-3845B535472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902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455975" rtl="0" eaLnBrk="1" latinLnBrk="0" hangingPunct="1">
        <a:lnSpc>
          <a:spcPct val="90000"/>
        </a:lnSpc>
        <a:spcBef>
          <a:spcPct val="0"/>
        </a:spcBef>
        <a:buNone/>
        <a:defRPr sz="16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63994" indent="-863994" algn="l" defTabSz="3455975" rtl="0" eaLnBrk="1" latinLnBrk="0" hangingPunct="1">
        <a:lnSpc>
          <a:spcPct val="90000"/>
        </a:lnSpc>
        <a:spcBef>
          <a:spcPts val="3780"/>
        </a:spcBef>
        <a:buFont typeface="Arial" panose="020B0604020202020204" pitchFamily="34" charset="0"/>
        <a:buChar char="•"/>
        <a:defRPr sz="10583" kern="1200">
          <a:solidFill>
            <a:schemeClr val="tx1"/>
          </a:solidFill>
          <a:latin typeface="+mn-lt"/>
          <a:ea typeface="+mn-ea"/>
          <a:cs typeface="+mn-cs"/>
        </a:defRPr>
      </a:lvl1pPr>
      <a:lvl2pPr marL="2591981" indent="-863994" algn="l" defTabSz="345597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9071" kern="1200">
          <a:solidFill>
            <a:schemeClr val="tx1"/>
          </a:solidFill>
          <a:latin typeface="+mn-lt"/>
          <a:ea typeface="+mn-ea"/>
          <a:cs typeface="+mn-cs"/>
        </a:defRPr>
      </a:lvl2pPr>
      <a:lvl3pPr marL="4319969" indent="-863994" algn="l" defTabSz="345597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3pPr>
      <a:lvl4pPr marL="6047956" indent="-863994" algn="l" defTabSz="345597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4pPr>
      <a:lvl5pPr marL="7775943" indent="-863994" algn="l" defTabSz="345597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5pPr>
      <a:lvl6pPr marL="9503931" indent="-863994" algn="l" defTabSz="345597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6pPr>
      <a:lvl7pPr marL="11231918" indent="-863994" algn="l" defTabSz="345597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7pPr>
      <a:lvl8pPr marL="12959906" indent="-863994" algn="l" defTabSz="345597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8pPr>
      <a:lvl9pPr marL="14687893" indent="-863994" algn="l" defTabSz="345597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55975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1pPr>
      <a:lvl2pPr marL="1727987" algn="l" defTabSz="3455975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2pPr>
      <a:lvl3pPr marL="3455975" algn="l" defTabSz="3455975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3pPr>
      <a:lvl4pPr marL="5183962" algn="l" defTabSz="3455975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4pPr>
      <a:lvl5pPr marL="6911950" algn="l" defTabSz="3455975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5pPr>
      <a:lvl6pPr marL="8639937" algn="l" defTabSz="3455975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6pPr>
      <a:lvl7pPr marL="10367924" algn="l" defTabSz="3455975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7pPr>
      <a:lvl8pPr marL="12095912" algn="l" defTabSz="3455975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8pPr>
      <a:lvl9pPr marL="13823899" algn="l" defTabSz="3455975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7.png"/><Relationship Id="rId3" Type="http://schemas.openxmlformats.org/officeDocument/2006/relationships/hyperlink" Target="https://www.youtube.com/channel/UCG6MtqUzuj0iMi1_yxh3HVw" TargetMode="External"/><Relationship Id="rId7" Type="http://schemas.openxmlformats.org/officeDocument/2006/relationships/hyperlink" Target="https://www.instagram.com/ebserh/" TargetMode="External"/><Relationship Id="rId12" Type="http://schemas.openxmlformats.org/officeDocument/2006/relationships/image" Target="../media/image6.png"/><Relationship Id="rId17" Type="http://schemas.openxmlformats.org/officeDocument/2006/relationships/image" Target="../media/image10.png"/><Relationship Id="rId2" Type="http://schemas.openxmlformats.org/officeDocument/2006/relationships/hyperlink" Target="https://www.gov.br/ebserh/pt-br/acesso-a-informacao/boletim-de-servico/sede/2023/boletim-de-servico-no-1524-30-03-2023/view" TargetMode="External"/><Relationship Id="rId16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hyperlink" Target="https://twitter.com/Ebserh_Gov" TargetMode="External"/><Relationship Id="rId15" Type="http://schemas.openxmlformats.org/officeDocument/2006/relationships/hyperlink" Target="http://cienciaaberta.net/encontro2014" TargetMode="Externa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hyperlink" Target="https://www.facebook.com/Ebserh.Mec" TargetMode="External"/><Relationship Id="rId1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Arredondado 18"/>
          <p:cNvSpPr/>
          <p:nvPr/>
        </p:nvSpPr>
        <p:spPr>
          <a:xfrm rot="10800000">
            <a:off x="31809323" y="34271910"/>
            <a:ext cx="2291102" cy="1205774"/>
          </a:xfrm>
          <a:prstGeom prst="roundRect">
            <a:avLst>
              <a:gd name="adj" fmla="val 28095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20" name="Forma Livre 19"/>
          <p:cNvSpPr/>
          <p:nvPr/>
        </p:nvSpPr>
        <p:spPr>
          <a:xfrm rot="10800000">
            <a:off x="33463056" y="33498195"/>
            <a:ext cx="814612" cy="1501339"/>
          </a:xfrm>
          <a:custGeom>
            <a:avLst/>
            <a:gdLst>
              <a:gd name="connsiteX0" fmla="*/ 0 w 222035"/>
              <a:gd name="connsiteY0" fmla="*/ 0 h 594355"/>
              <a:gd name="connsiteX1" fmla="*/ 204590 w 222035"/>
              <a:gd name="connsiteY1" fmla="*/ 313230 h 594355"/>
              <a:gd name="connsiteX2" fmla="*/ 222035 w 222035"/>
              <a:gd name="connsiteY2" fmla="*/ 318725 h 594355"/>
              <a:gd name="connsiteX3" fmla="*/ 0 w 222035"/>
              <a:gd name="connsiteY3" fmla="*/ 594355 h 594355"/>
              <a:gd name="connsiteX4" fmla="*/ 0 w 222035"/>
              <a:gd name="connsiteY4" fmla="*/ 0 h 59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035" h="594355">
                <a:moveTo>
                  <a:pt x="0" y="0"/>
                </a:moveTo>
                <a:cubicBezTo>
                  <a:pt x="0" y="140810"/>
                  <a:pt x="84361" y="261623"/>
                  <a:pt x="204590" y="313230"/>
                </a:cubicBezTo>
                <a:lnTo>
                  <a:pt x="222035" y="318725"/>
                </a:lnTo>
                <a:lnTo>
                  <a:pt x="0" y="594355"/>
                </a:lnTo>
                <a:lnTo>
                  <a:pt x="0" y="0"/>
                </a:lnTo>
                <a:close/>
              </a:path>
            </a:pathLst>
          </a:custGeom>
          <a:solidFill>
            <a:srgbClr val="F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21" name="Elipse 20"/>
          <p:cNvSpPr/>
          <p:nvPr/>
        </p:nvSpPr>
        <p:spPr>
          <a:xfrm rot="10800000">
            <a:off x="32799746" y="34162387"/>
            <a:ext cx="1459844" cy="145837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3" name="Triângulo isósceles 2"/>
          <p:cNvSpPr/>
          <p:nvPr/>
        </p:nvSpPr>
        <p:spPr>
          <a:xfrm rot="10800000">
            <a:off x="212189" y="906013"/>
            <a:ext cx="2613286" cy="1909213"/>
          </a:xfrm>
          <a:prstGeom prst="triangle">
            <a:avLst>
              <a:gd name="adj" fmla="val 100000"/>
            </a:avLst>
          </a:prstGeom>
          <a:solidFill>
            <a:srgbClr val="007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31" name="Triângulo isósceles 30"/>
          <p:cNvSpPr/>
          <p:nvPr/>
        </p:nvSpPr>
        <p:spPr>
          <a:xfrm rot="8256845">
            <a:off x="851103" y="2395084"/>
            <a:ext cx="941990" cy="84029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chemeClr val="bg1"/>
              </a:gs>
              <a:gs pos="74000">
                <a:srgbClr val="002060"/>
              </a:gs>
              <a:gs pos="83000">
                <a:srgbClr val="002060"/>
              </a:gs>
              <a:gs pos="100000">
                <a:srgbClr val="00206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7" name="Retângulo Arredondado 23">
            <a:extLst>
              <a:ext uri="{FF2B5EF4-FFF2-40B4-BE49-F238E27FC236}">
                <a16:creationId xmlns:a16="http://schemas.microsoft.com/office/drawing/2014/main" id="{7E7B7403-2A64-EB11-D34A-537F4BEA3CCB}"/>
              </a:ext>
            </a:extLst>
          </p:cNvPr>
          <p:cNvSpPr/>
          <p:nvPr/>
        </p:nvSpPr>
        <p:spPr>
          <a:xfrm>
            <a:off x="283307" y="535852"/>
            <a:ext cx="2542142" cy="1069182"/>
          </a:xfrm>
          <a:prstGeom prst="roundRect">
            <a:avLst>
              <a:gd name="adj" fmla="val 27778"/>
            </a:avLst>
          </a:prstGeom>
          <a:noFill/>
          <a:ln w="28575"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8" name="Forma Livre 30">
            <a:extLst>
              <a:ext uri="{FF2B5EF4-FFF2-40B4-BE49-F238E27FC236}">
                <a16:creationId xmlns:a16="http://schemas.microsoft.com/office/drawing/2014/main" id="{662291C0-955D-DBD1-0181-BE36E91ECE9E}"/>
              </a:ext>
            </a:extLst>
          </p:cNvPr>
          <p:cNvSpPr/>
          <p:nvPr/>
        </p:nvSpPr>
        <p:spPr>
          <a:xfrm>
            <a:off x="593928" y="906014"/>
            <a:ext cx="529758" cy="1158270"/>
          </a:xfrm>
          <a:custGeom>
            <a:avLst/>
            <a:gdLst>
              <a:gd name="connsiteX0" fmla="*/ 0 w 222035"/>
              <a:gd name="connsiteY0" fmla="*/ 0 h 594355"/>
              <a:gd name="connsiteX1" fmla="*/ 204590 w 222035"/>
              <a:gd name="connsiteY1" fmla="*/ 313230 h 594355"/>
              <a:gd name="connsiteX2" fmla="*/ 222035 w 222035"/>
              <a:gd name="connsiteY2" fmla="*/ 318725 h 594355"/>
              <a:gd name="connsiteX3" fmla="*/ 0 w 222035"/>
              <a:gd name="connsiteY3" fmla="*/ 594355 h 594355"/>
              <a:gd name="connsiteX4" fmla="*/ 0 w 222035"/>
              <a:gd name="connsiteY4" fmla="*/ 0 h 59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035" h="594355">
                <a:moveTo>
                  <a:pt x="0" y="0"/>
                </a:moveTo>
                <a:cubicBezTo>
                  <a:pt x="0" y="140810"/>
                  <a:pt x="84361" y="261623"/>
                  <a:pt x="204590" y="313230"/>
                </a:cubicBezTo>
                <a:lnTo>
                  <a:pt x="222035" y="318725"/>
                </a:lnTo>
                <a:lnTo>
                  <a:pt x="0" y="594355"/>
                </a:lnTo>
                <a:lnTo>
                  <a:pt x="0" y="0"/>
                </a:lnTo>
                <a:close/>
              </a:path>
            </a:pathLst>
          </a:custGeom>
          <a:solidFill>
            <a:srgbClr val="F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284C966-39DE-F82D-3D7A-5191A6DB7252}"/>
              </a:ext>
            </a:extLst>
          </p:cNvPr>
          <p:cNvSpPr/>
          <p:nvPr/>
        </p:nvSpPr>
        <p:spPr>
          <a:xfrm>
            <a:off x="70542" y="18622"/>
            <a:ext cx="34489333" cy="621219"/>
          </a:xfrm>
          <a:prstGeom prst="rect">
            <a:avLst/>
          </a:prstGeom>
          <a:solidFill>
            <a:srgbClr val="007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11" name="CaixaDeTexto 10">
            <a:hlinkClick r:id="rId2"/>
            <a:extLst>
              <a:ext uri="{FF2B5EF4-FFF2-40B4-BE49-F238E27FC236}">
                <a16:creationId xmlns:a16="http://schemas.microsoft.com/office/drawing/2014/main" id="{D03D93B1-6348-1AFE-B2F6-D550C9F33F6C}"/>
              </a:ext>
            </a:extLst>
          </p:cNvPr>
          <p:cNvSpPr txBox="1"/>
          <p:nvPr/>
        </p:nvSpPr>
        <p:spPr>
          <a:xfrm>
            <a:off x="22733162" y="81335"/>
            <a:ext cx="2990898" cy="512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28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ebserh.gov.br</a:t>
            </a:r>
          </a:p>
        </p:txBody>
      </p:sp>
      <p:sp>
        <p:nvSpPr>
          <p:cNvPr id="12" name="Retângulo Arredondado 11">
            <a:extLst>
              <a:ext uri="{FF2B5EF4-FFF2-40B4-BE49-F238E27FC236}">
                <a16:creationId xmlns:a16="http://schemas.microsoft.com/office/drawing/2014/main" id="{B1339F50-9211-D8FA-4323-6BEF7A79FB66}"/>
              </a:ext>
            </a:extLst>
          </p:cNvPr>
          <p:cNvSpPr/>
          <p:nvPr/>
        </p:nvSpPr>
        <p:spPr>
          <a:xfrm>
            <a:off x="21591329" y="123987"/>
            <a:ext cx="7271311" cy="491322"/>
          </a:xfrm>
          <a:prstGeom prst="round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16" name="Forma Livre 31">
            <a:extLst>
              <a:ext uri="{FF2B5EF4-FFF2-40B4-BE49-F238E27FC236}">
                <a16:creationId xmlns:a16="http://schemas.microsoft.com/office/drawing/2014/main" id="{E8444CFB-8831-E78E-7DF6-A9B728F42D7F}"/>
              </a:ext>
            </a:extLst>
          </p:cNvPr>
          <p:cNvSpPr/>
          <p:nvPr/>
        </p:nvSpPr>
        <p:spPr>
          <a:xfrm>
            <a:off x="667986" y="906014"/>
            <a:ext cx="45719" cy="164429"/>
          </a:xfrm>
          <a:custGeom>
            <a:avLst/>
            <a:gdLst>
              <a:gd name="connsiteX0" fmla="*/ 0 w 11658"/>
              <a:gd name="connsiteY0" fmla="*/ 0 h 84375"/>
              <a:gd name="connsiteX1" fmla="*/ 11658 w 11658"/>
              <a:gd name="connsiteY1" fmla="*/ 0 h 84375"/>
              <a:gd name="connsiteX2" fmla="*/ 6806 w 11658"/>
              <a:gd name="connsiteY2" fmla="*/ 15864 h 84375"/>
              <a:gd name="connsiteX3" fmla="*/ 0 w 11658"/>
              <a:gd name="connsiteY3" fmla="*/ 84375 h 84375"/>
              <a:gd name="connsiteX4" fmla="*/ 0 w 11658"/>
              <a:gd name="connsiteY4" fmla="*/ 0 h 8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58" h="84375">
                <a:moveTo>
                  <a:pt x="0" y="0"/>
                </a:moveTo>
                <a:lnTo>
                  <a:pt x="11658" y="0"/>
                </a:lnTo>
                <a:lnTo>
                  <a:pt x="6806" y="15864"/>
                </a:lnTo>
                <a:cubicBezTo>
                  <a:pt x="2343" y="37994"/>
                  <a:pt x="0" y="60907"/>
                  <a:pt x="0" y="843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pic>
        <p:nvPicPr>
          <p:cNvPr id="17" name="Imagem 16">
            <a:hlinkClick r:id="rId3"/>
            <a:extLst>
              <a:ext uri="{FF2B5EF4-FFF2-40B4-BE49-F238E27FC236}">
                <a16:creationId xmlns:a16="http://schemas.microsoft.com/office/drawing/2014/main" id="{7CF232BC-5904-23BF-6589-9115A54AF96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9" b="14458"/>
          <a:stretch/>
        </p:blipFill>
        <p:spPr>
          <a:xfrm>
            <a:off x="26957143" y="247986"/>
            <a:ext cx="513382" cy="301382"/>
          </a:xfrm>
          <a:prstGeom prst="rect">
            <a:avLst/>
          </a:prstGeom>
        </p:spPr>
      </p:pic>
      <p:pic>
        <p:nvPicPr>
          <p:cNvPr id="25" name="Imagem 24">
            <a:hlinkClick r:id="rId5"/>
            <a:extLst>
              <a:ext uri="{FF2B5EF4-FFF2-40B4-BE49-F238E27FC236}">
                <a16:creationId xmlns:a16="http://schemas.microsoft.com/office/drawing/2014/main" id="{F79F6293-B284-C79E-022B-DAD810C0DEB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3417" y="247986"/>
            <a:ext cx="369771" cy="302023"/>
          </a:xfrm>
          <a:prstGeom prst="rect">
            <a:avLst/>
          </a:prstGeom>
        </p:spPr>
      </p:pic>
      <p:pic>
        <p:nvPicPr>
          <p:cNvPr id="32" name="Imagem 31">
            <a:hlinkClick r:id="rId7"/>
            <a:extLst>
              <a:ext uri="{FF2B5EF4-FFF2-40B4-BE49-F238E27FC236}">
                <a16:creationId xmlns:a16="http://schemas.microsoft.com/office/drawing/2014/main" id="{C2DE1699-5BE3-A1A4-4D69-511E08FA287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1896" y="249317"/>
            <a:ext cx="371262" cy="303241"/>
          </a:xfrm>
          <a:prstGeom prst="rect">
            <a:avLst/>
          </a:prstGeom>
        </p:spPr>
      </p:pic>
      <p:pic>
        <p:nvPicPr>
          <p:cNvPr id="33" name="Imagem 32">
            <a:hlinkClick r:id="rId9"/>
            <a:extLst>
              <a:ext uri="{FF2B5EF4-FFF2-40B4-BE49-F238E27FC236}">
                <a16:creationId xmlns:a16="http://schemas.microsoft.com/office/drawing/2014/main" id="{581D0F4A-5C6C-0B12-E6EC-3BF110B3D80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9629" y="221942"/>
            <a:ext cx="404779" cy="330617"/>
          </a:xfrm>
          <a:prstGeom prst="rect">
            <a:avLst/>
          </a:prstGeom>
        </p:spPr>
      </p:pic>
      <p:sp>
        <p:nvSpPr>
          <p:cNvPr id="34" name="CaixaDeTexto 33">
            <a:extLst>
              <a:ext uri="{FF2B5EF4-FFF2-40B4-BE49-F238E27FC236}">
                <a16:creationId xmlns:a16="http://schemas.microsoft.com/office/drawing/2014/main" id="{BF54B42D-7336-AA3B-0F35-E9E92FDCCCD0}"/>
              </a:ext>
            </a:extLst>
          </p:cNvPr>
          <p:cNvSpPr txBox="1"/>
          <p:nvPr/>
        </p:nvSpPr>
        <p:spPr>
          <a:xfrm>
            <a:off x="27131597" y="81335"/>
            <a:ext cx="1731040" cy="512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28" err="1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</a:t>
            </a:r>
            <a:endParaRPr lang="pt-BR" sz="2728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35" name="Imagem 34">
            <a:hlinkClick r:id="rId2"/>
            <a:extLst>
              <a:ext uri="{FF2B5EF4-FFF2-40B4-BE49-F238E27FC236}">
                <a16:creationId xmlns:a16="http://schemas.microsoft.com/office/drawing/2014/main" id="{62D05C91-81A0-3460-3870-EBE0D5CD070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5971" y="198083"/>
            <a:ext cx="448456" cy="366292"/>
          </a:xfrm>
          <a:prstGeom prst="rect">
            <a:avLst/>
          </a:prstGeom>
        </p:spPr>
      </p:pic>
      <p:sp>
        <p:nvSpPr>
          <p:cNvPr id="5" name="Arco 4"/>
          <p:cNvSpPr/>
          <p:nvPr/>
        </p:nvSpPr>
        <p:spPr>
          <a:xfrm>
            <a:off x="-1143000" y="15203"/>
            <a:ext cx="3567773" cy="2351873"/>
          </a:xfrm>
          <a:prstGeom prst="arc">
            <a:avLst>
              <a:gd name="adj1" fmla="val 16200000"/>
              <a:gd name="adj2" fmla="val 3725364"/>
            </a:avLst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6E80837F-30D2-C7C9-5FFA-D7004841EBB7}"/>
              </a:ext>
            </a:extLst>
          </p:cNvPr>
          <p:cNvSpPr/>
          <p:nvPr/>
        </p:nvSpPr>
        <p:spPr>
          <a:xfrm>
            <a:off x="403218" y="407965"/>
            <a:ext cx="1570649" cy="132495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955"/>
          </a:p>
        </p:txBody>
      </p:sp>
      <p:pic>
        <p:nvPicPr>
          <p:cNvPr id="2" name="Imagem 1" descr="Logotipo&#10;&#10;Descrição gerada automaticamente">
            <a:extLst>
              <a:ext uri="{FF2B5EF4-FFF2-40B4-BE49-F238E27FC236}">
                <a16:creationId xmlns:a16="http://schemas.microsoft.com/office/drawing/2014/main" id="{DEE874E2-8FCA-1179-0740-9B87E894D8A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5928" y="1065423"/>
            <a:ext cx="1989219" cy="636048"/>
          </a:xfrm>
          <a:prstGeom prst="rect">
            <a:avLst/>
          </a:prstGeom>
        </p:spPr>
      </p:pic>
      <p:pic>
        <p:nvPicPr>
          <p:cNvPr id="18" name="Imagem 17" descr="Uma imagem contendo Gráfico&#10;&#10;Descrição gerada automaticamente">
            <a:extLst>
              <a:ext uri="{FF2B5EF4-FFF2-40B4-BE49-F238E27FC236}">
                <a16:creationId xmlns:a16="http://schemas.microsoft.com/office/drawing/2014/main" id="{EEF62F53-4F95-4D2A-861D-16108CD870F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5468" y="799131"/>
            <a:ext cx="9663825" cy="1253803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83B8EE60-6291-C9AB-3B89-C2D333D15BC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837473B0-CC2E-450A-ABE3-18F120FF3D39}">
                <a1611:picAttrSrcUrl xmlns:a1611="http://schemas.microsoft.com/office/drawing/2016/11/main" r:id="rId15"/>
              </a:ext>
            </a:extLst>
          </a:blip>
          <a:stretch>
            <a:fillRect/>
          </a:stretch>
        </p:blipFill>
        <p:spPr>
          <a:xfrm>
            <a:off x="7996984" y="932630"/>
            <a:ext cx="1330526" cy="1086752"/>
          </a:xfrm>
          <a:prstGeom prst="rect">
            <a:avLst/>
          </a:prstGeom>
        </p:spPr>
      </p:pic>
      <p:pic>
        <p:nvPicPr>
          <p:cNvPr id="15" name="Picture 2" descr="Hospital Universitário Gaffrée e Guinle - HUGG | Rio de Janeiro RJ">
            <a:extLst>
              <a:ext uri="{FF2B5EF4-FFF2-40B4-BE49-F238E27FC236}">
                <a16:creationId xmlns:a16="http://schemas.microsoft.com/office/drawing/2014/main" id="{420E99CE-C7BC-804E-0DF2-B90AD8D2BA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29" b="25357"/>
          <a:stretch/>
        </p:blipFill>
        <p:spPr bwMode="auto">
          <a:xfrm>
            <a:off x="9399154" y="932633"/>
            <a:ext cx="2613286" cy="108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oogle Shape;54;p13">
            <a:extLst>
              <a:ext uri="{FF2B5EF4-FFF2-40B4-BE49-F238E27FC236}">
                <a16:creationId xmlns:a16="http://schemas.microsoft.com/office/drawing/2014/main" id="{4DE0CD53-6C64-D786-5724-56427B4A39EF}"/>
              </a:ext>
            </a:extLst>
          </p:cNvPr>
          <p:cNvGrpSpPr/>
          <p:nvPr/>
        </p:nvGrpSpPr>
        <p:grpSpPr>
          <a:xfrm>
            <a:off x="6797634" y="2347661"/>
            <a:ext cx="19970668" cy="3982020"/>
            <a:chOff x="8084825" y="1985498"/>
            <a:chExt cx="25260300" cy="3775962"/>
          </a:xfrm>
        </p:grpSpPr>
        <p:sp>
          <p:nvSpPr>
            <p:cNvPr id="22" name="Google Shape;55;p13">
              <a:extLst>
                <a:ext uri="{FF2B5EF4-FFF2-40B4-BE49-F238E27FC236}">
                  <a16:creationId xmlns:a16="http://schemas.microsoft.com/office/drawing/2014/main" id="{D5DAD2BD-155C-39E1-019A-514AF71946C6}"/>
                </a:ext>
              </a:extLst>
            </p:cNvPr>
            <p:cNvSpPr txBox="1"/>
            <p:nvPr/>
          </p:nvSpPr>
          <p:spPr>
            <a:xfrm>
              <a:off x="8084825" y="3325469"/>
              <a:ext cx="25260300" cy="24359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71120" marR="70485" algn="just">
                <a:spcAft>
                  <a:spcPts val="0"/>
                </a:spcAft>
              </a:pPr>
              <a:r>
                <a:rPr lang="pt-PT" sz="3200" spc="-5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Nome Sobrenome do Primeiro Autor </a:t>
              </a:r>
              <a:r>
                <a:rPr lang="pt-PT" sz="3200" spc="-5" baseline="300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1</a:t>
              </a:r>
              <a:r>
                <a:rPr lang="pt-PT" sz="3200" spc="-5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; Nome Sobrenome </a:t>
              </a:r>
              <a:r>
                <a:rPr lang="pt-PT" sz="32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do Segundo Autor</a:t>
              </a:r>
              <a:r>
                <a:rPr lang="pt-PT" sz="3200" baseline="300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2</a:t>
              </a:r>
              <a:r>
                <a:rPr lang="pt-PT" sz="32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(Mudança no número</a:t>
              </a:r>
              <a:r>
                <a:rPr lang="pt-PT" sz="3200" spc="-26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pt-PT" sz="32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apenas</a:t>
              </a:r>
              <a:r>
                <a:rPr lang="pt-PT" sz="3200" spc="-15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pt-PT" sz="32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se</a:t>
              </a:r>
              <a:r>
                <a:rPr lang="pt-PT" sz="3200" spc="-1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pt-PT" sz="32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for</a:t>
              </a:r>
              <a:r>
                <a:rPr lang="pt-PT" sz="3200" spc="-5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pt-PT" sz="32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filiação</a:t>
              </a:r>
              <a:r>
                <a:rPr lang="pt-PT" sz="3200" spc="-1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pt-PT" sz="32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diferente);</a:t>
              </a:r>
              <a:r>
                <a:rPr lang="pt-PT" sz="3200" spc="5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r>
                <a:rPr lang="pt-PT" sz="32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etc.</a:t>
              </a:r>
            </a:p>
            <a:p>
              <a:pPr marL="71120" marR="70485" algn="just">
                <a:spcAft>
                  <a:spcPts val="0"/>
                </a:spcAft>
              </a:pPr>
              <a:endParaRPr lang="pt-PT" sz="32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71120" marR="70485" algn="just">
                <a:spcAft>
                  <a:spcPts val="0"/>
                </a:spcAft>
              </a:pPr>
              <a:r>
                <a:rPr lang="pt-BR" sz="28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1 - Filiação – Instituição (</a:t>
              </a:r>
              <a:r>
                <a:rPr lang="pt-BR" sz="2800" err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ex</a:t>
              </a:r>
              <a:r>
                <a:rPr lang="pt-BR" sz="28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: Departamento de Ciência de Alimentos; Escola de Nutrição; Universidade Federal do Estado do Rio de Janeiro)</a:t>
              </a:r>
            </a:p>
          </p:txBody>
        </p:sp>
        <p:sp>
          <p:nvSpPr>
            <p:cNvPr id="23" name="Google Shape;56;p13">
              <a:extLst>
                <a:ext uri="{FF2B5EF4-FFF2-40B4-BE49-F238E27FC236}">
                  <a16:creationId xmlns:a16="http://schemas.microsoft.com/office/drawing/2014/main" id="{6699EF1B-7560-A3DC-A642-E8E5DB807F1B}"/>
                </a:ext>
              </a:extLst>
            </p:cNvPr>
            <p:cNvSpPr txBox="1"/>
            <p:nvPr/>
          </p:nvSpPr>
          <p:spPr>
            <a:xfrm>
              <a:off x="8084825" y="1985498"/>
              <a:ext cx="25260300" cy="10305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50000"/>
                </a:lnSpc>
                <a:spcBef>
                  <a:spcPts val="1200"/>
                </a:spcBef>
                <a:spcAft>
                  <a:spcPts val="1200"/>
                </a:spcAft>
                <a:buNone/>
              </a:pPr>
              <a:r>
                <a:rPr lang="pt-BR" sz="80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TÍTULO</a:t>
              </a:r>
              <a:endParaRPr sz="80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" name="Google Shape;58;p13">
            <a:extLst>
              <a:ext uri="{FF2B5EF4-FFF2-40B4-BE49-F238E27FC236}">
                <a16:creationId xmlns:a16="http://schemas.microsoft.com/office/drawing/2014/main" id="{09D7E2F6-E60B-49D7-B69A-B6197B884BD2}"/>
              </a:ext>
            </a:extLst>
          </p:cNvPr>
          <p:cNvSpPr/>
          <p:nvPr/>
        </p:nvSpPr>
        <p:spPr>
          <a:xfrm>
            <a:off x="283307" y="7637756"/>
            <a:ext cx="15093900" cy="850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pt-BR" sz="4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INTRODUÇÃO OU CONSIDERAÇÃO INICIAL</a:t>
            </a:r>
            <a:endParaRPr sz="4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63;p13">
            <a:extLst>
              <a:ext uri="{FF2B5EF4-FFF2-40B4-BE49-F238E27FC236}">
                <a16:creationId xmlns:a16="http://schemas.microsoft.com/office/drawing/2014/main" id="{FD4F0B80-D816-76B1-529C-F86568114739}"/>
              </a:ext>
            </a:extLst>
          </p:cNvPr>
          <p:cNvSpPr/>
          <p:nvPr/>
        </p:nvSpPr>
        <p:spPr>
          <a:xfrm>
            <a:off x="1554378" y="21000745"/>
            <a:ext cx="15697200" cy="850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MATERIAIS E MÉTODOS</a:t>
            </a:r>
            <a:endParaRPr sz="4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59;p13">
            <a:extLst>
              <a:ext uri="{FF2B5EF4-FFF2-40B4-BE49-F238E27FC236}">
                <a16:creationId xmlns:a16="http://schemas.microsoft.com/office/drawing/2014/main" id="{6C723801-3DDB-1016-62BC-842BDC643EC5}"/>
              </a:ext>
            </a:extLst>
          </p:cNvPr>
          <p:cNvSpPr/>
          <p:nvPr/>
        </p:nvSpPr>
        <p:spPr>
          <a:xfrm>
            <a:off x="212188" y="17160748"/>
            <a:ext cx="15697200" cy="850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4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59;p13">
            <a:extLst>
              <a:ext uri="{FF2B5EF4-FFF2-40B4-BE49-F238E27FC236}">
                <a16:creationId xmlns:a16="http://schemas.microsoft.com/office/drawing/2014/main" id="{1F7709A9-A7F5-D9F4-0235-65C12AB2E7C4}"/>
              </a:ext>
            </a:extLst>
          </p:cNvPr>
          <p:cNvSpPr/>
          <p:nvPr/>
        </p:nvSpPr>
        <p:spPr>
          <a:xfrm>
            <a:off x="17921029" y="7404103"/>
            <a:ext cx="15697200" cy="850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RESULTADOS e/ou DISCUSSÃO</a:t>
            </a:r>
            <a:endParaRPr sz="4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" name="Google Shape;74;p13">
            <a:extLst>
              <a:ext uri="{FF2B5EF4-FFF2-40B4-BE49-F238E27FC236}">
                <a16:creationId xmlns:a16="http://schemas.microsoft.com/office/drawing/2014/main" id="{D1B0B9EC-1550-108B-D055-482CC87804D3}"/>
              </a:ext>
            </a:extLst>
          </p:cNvPr>
          <p:cNvGrpSpPr/>
          <p:nvPr/>
        </p:nvGrpSpPr>
        <p:grpSpPr>
          <a:xfrm>
            <a:off x="17736241" y="20615568"/>
            <a:ext cx="15720431" cy="8955094"/>
            <a:chOff x="17569043" y="20584332"/>
            <a:chExt cx="15737982" cy="5983136"/>
          </a:xfrm>
        </p:grpSpPr>
        <p:sp>
          <p:nvSpPr>
            <p:cNvPr id="30" name="Google Shape;75;p13">
              <a:extLst>
                <a:ext uri="{FF2B5EF4-FFF2-40B4-BE49-F238E27FC236}">
                  <a16:creationId xmlns:a16="http://schemas.microsoft.com/office/drawing/2014/main" id="{5F6D9999-9A8B-5942-A7A8-CBA9BDB08FFF}"/>
                </a:ext>
              </a:extLst>
            </p:cNvPr>
            <p:cNvSpPr/>
            <p:nvPr/>
          </p:nvSpPr>
          <p:spPr>
            <a:xfrm>
              <a:off x="17569043" y="20584332"/>
              <a:ext cx="15697200" cy="85080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pt-BR" sz="4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CONCLUSÃO OU CONSIDERAÇÕES FINAIS</a:t>
              </a:r>
              <a:endParaRPr sz="4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76;p13">
              <a:extLst>
                <a:ext uri="{FF2B5EF4-FFF2-40B4-BE49-F238E27FC236}">
                  <a16:creationId xmlns:a16="http://schemas.microsoft.com/office/drawing/2014/main" id="{2754284A-113E-CC38-14CB-133B584AD52F}"/>
                </a:ext>
              </a:extLst>
            </p:cNvPr>
            <p:cNvSpPr txBox="1"/>
            <p:nvPr/>
          </p:nvSpPr>
          <p:spPr>
            <a:xfrm>
              <a:off x="17609825" y="23296174"/>
              <a:ext cx="15697200" cy="32712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3" name="Imagem 12" descr="Texto">
            <a:extLst>
              <a:ext uri="{FF2B5EF4-FFF2-40B4-BE49-F238E27FC236}">
                <a16:creationId xmlns:a16="http://schemas.microsoft.com/office/drawing/2014/main" id="{91E09EC5-22A4-3A8C-583D-82503896EF42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1586" y="963269"/>
            <a:ext cx="3314349" cy="1343506"/>
          </a:xfrm>
          <a:prstGeom prst="rect">
            <a:avLst/>
          </a:prstGeom>
        </p:spPr>
      </p:pic>
      <p:sp>
        <p:nvSpPr>
          <p:cNvPr id="37" name="Google Shape;75;p13">
            <a:extLst>
              <a:ext uri="{FF2B5EF4-FFF2-40B4-BE49-F238E27FC236}">
                <a16:creationId xmlns:a16="http://schemas.microsoft.com/office/drawing/2014/main" id="{F99D44E5-6CBD-2D46-8C77-013862398051}"/>
              </a:ext>
            </a:extLst>
          </p:cNvPr>
          <p:cNvSpPr/>
          <p:nvPr/>
        </p:nvSpPr>
        <p:spPr>
          <a:xfrm>
            <a:off x="864167" y="27967948"/>
            <a:ext cx="15679694" cy="1273411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1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REFERÊNCIAS</a:t>
            </a:r>
          </a:p>
        </p:txBody>
      </p:sp>
      <p:sp>
        <p:nvSpPr>
          <p:cNvPr id="38" name="Google Shape;75;p13">
            <a:extLst>
              <a:ext uri="{FF2B5EF4-FFF2-40B4-BE49-F238E27FC236}">
                <a16:creationId xmlns:a16="http://schemas.microsoft.com/office/drawing/2014/main" id="{54FB3BD2-F63F-B17E-1343-661A67FA1941}"/>
              </a:ext>
            </a:extLst>
          </p:cNvPr>
          <p:cNvSpPr/>
          <p:nvPr/>
        </p:nvSpPr>
        <p:spPr>
          <a:xfrm>
            <a:off x="22522758" y="31545009"/>
            <a:ext cx="11135966" cy="1777958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pt-BR" sz="4200" b="1" err="1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QRcode</a:t>
            </a:r>
          </a:p>
        </p:txBody>
      </p:sp>
    </p:spTree>
    <p:extLst>
      <p:ext uri="{BB962C8B-B14F-4D97-AF65-F5344CB8AC3E}">
        <p14:creationId xmlns:p14="http://schemas.microsoft.com/office/powerpoint/2010/main" val="2614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4E372FECA03AB4EBEB24F2BE7829037" ma:contentTypeVersion="16" ma:contentTypeDescription="Criar um novo documento." ma:contentTypeScope="" ma:versionID="d85550722371fe973642d81a5b8a4b67">
  <xsd:schema xmlns:xsd="http://www.w3.org/2001/XMLSchema" xmlns:xs="http://www.w3.org/2001/XMLSchema" xmlns:p="http://schemas.microsoft.com/office/2006/metadata/properties" xmlns:ns2="1768fb87-8512-48ea-9d87-9685a054d884" xmlns:ns3="c41906e9-e9bb-4ebd-8f30-e420c1b0e3ce" targetNamespace="http://schemas.microsoft.com/office/2006/metadata/properties" ma:root="true" ma:fieldsID="fb3ad0074aa24ff507e5e46cb3eda13c" ns2:_="" ns3:_="">
    <xsd:import namespace="1768fb87-8512-48ea-9d87-9685a054d884"/>
    <xsd:import namespace="c41906e9-e9bb-4ebd-8f30-e420c1b0e3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8fb87-8512-48ea-9d87-9685a054d8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Etiquetas de Imagem" ma:readOnly="false" ma:fieldId="{5cf76f15-5ced-4ddc-b409-7134ff3c332f}" ma:taxonomyMulti="true" ma:sspId="dcb99c23-16d4-4d51-b836-3720d6545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906e9-e9bb-4ebd-8f30-e420c1b0e3c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477ee8db-e3cd-40fd-b743-65ef31ac8cae}" ma:internalName="TaxCatchAll" ma:showField="CatchAllData" ma:web="c41906e9-e9bb-4ebd-8f30-e420c1b0e3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1906e9-e9bb-4ebd-8f30-e420c1b0e3ce" xsi:nil="true"/>
    <lcf76f155ced4ddcb4097134ff3c332f xmlns="1768fb87-8512-48ea-9d87-9685a054d88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0A615FC-A790-4B35-9A08-8CD82EB792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3C0D37-D3D0-4F23-A905-73B4D7CB427D}">
  <ds:schemaRefs>
    <ds:schemaRef ds:uri="1768fb87-8512-48ea-9d87-9685a054d884"/>
    <ds:schemaRef ds:uri="c41906e9-e9bb-4ebd-8f30-e420c1b0e3c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B0919D3-E108-4D60-82F1-EC17C764543B}">
  <ds:schemaRefs>
    <ds:schemaRef ds:uri="1768fb87-8512-48ea-9d87-9685a054d884"/>
    <ds:schemaRef ds:uri="543ce093-9c8b-45fd-8fcd-0823899fae3a"/>
    <ds:schemaRef ds:uri="55a07bd9-fe5b-4279-9a6d-f043fb3f08d0"/>
    <ds:schemaRef ds:uri="58b2168a-8994-44b5-8907-a2978d3bef2d"/>
    <ds:schemaRef ds:uri="6c74d366-364b-4328-9c6b-aa07be3a4541"/>
    <ds:schemaRef ds:uri="c41906e9-e9bb-4ebd-8f30-e420c1b0e3c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Johnny Machado Pereira</dc:creator>
  <cp:revision>7</cp:revision>
  <dcterms:created xsi:type="dcterms:W3CDTF">2021-07-01T13:24:04Z</dcterms:created>
  <dcterms:modified xsi:type="dcterms:W3CDTF">2025-06-09T11:55:46Z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0x01010074E372FECA03AB4EBEB24F2BE7829037</vt:lpwstr>
  </property>
  <property fmtid="{D5CDD505-2E9C-101B-9397-08002B2CF9AE}" pid="3" name="MediaServiceImageTags">
    <vt:lpwstr/>
  </property>
</Properties>
</file>