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59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4E4E4E"/>
    <a:srgbClr val="007E39"/>
    <a:srgbClr val="FFDA00"/>
    <a:srgbClr val="E6E6E6"/>
    <a:srgbClr val="183EFF"/>
    <a:srgbClr val="FF0000"/>
    <a:srgbClr val="98C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02158-72B8-66CF-A6FF-ADF1104FD287}" v="6" dt="2025-06-09T14:52:16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ero De Melo Silva" userId="S::romero.silva@ebserh.gov.br::565a1751-ba0d-48c9-a669-103c58fc348a" providerId="AD" clId="Web-{2AF02158-72B8-66CF-A6FF-ADF1104FD287}"/>
    <pc:docChg chg="modSld">
      <pc:chgData name="Romero De Melo Silva" userId="S::romero.silva@ebserh.gov.br::565a1751-ba0d-48c9-a669-103c58fc348a" providerId="AD" clId="Web-{2AF02158-72B8-66CF-A6FF-ADF1104FD287}" dt="2025-06-09T14:52:16.267" v="5" actId="1076"/>
      <pc:docMkLst>
        <pc:docMk/>
      </pc:docMkLst>
      <pc:sldChg chg="addSp delSp modSp">
        <pc:chgData name="Romero De Melo Silva" userId="S::romero.silva@ebserh.gov.br::565a1751-ba0d-48c9-a669-103c58fc348a" providerId="AD" clId="Web-{2AF02158-72B8-66CF-A6FF-ADF1104FD287}" dt="2025-06-09T14:52:08.283" v="2" actId="1076"/>
        <pc:sldMkLst>
          <pc:docMk/>
          <pc:sldMk cId="26146337" sldId="256"/>
        </pc:sldMkLst>
        <pc:picChg chg="del">
          <ac:chgData name="Romero De Melo Silva" userId="S::romero.silva@ebserh.gov.br::565a1751-ba0d-48c9-a669-103c58fc348a" providerId="AD" clId="Web-{2AF02158-72B8-66CF-A6FF-ADF1104FD287}" dt="2025-06-09T14:52:03.408" v="0"/>
          <ac:picMkLst>
            <pc:docMk/>
            <pc:sldMk cId="26146337" sldId="256"/>
            <ac:picMk id="6" creationId="{DE324EB7-CBC7-E927-FE77-6D028A5ACE08}"/>
          </ac:picMkLst>
        </pc:picChg>
        <pc:picChg chg="add mod">
          <ac:chgData name="Romero De Melo Silva" userId="S::romero.silva@ebserh.gov.br::565a1751-ba0d-48c9-a669-103c58fc348a" providerId="AD" clId="Web-{2AF02158-72B8-66CF-A6FF-ADF1104FD287}" dt="2025-06-09T14:52:08.283" v="2" actId="1076"/>
          <ac:picMkLst>
            <pc:docMk/>
            <pc:sldMk cId="26146337" sldId="256"/>
            <ac:picMk id="15" creationId="{E840FD24-9E87-4C6C-95F5-C17DFEE35B48}"/>
          </ac:picMkLst>
        </pc:picChg>
      </pc:sldChg>
      <pc:sldChg chg="addSp delSp modSp">
        <pc:chgData name="Romero De Melo Silva" userId="S::romero.silva@ebserh.gov.br::565a1751-ba0d-48c9-a669-103c58fc348a" providerId="AD" clId="Web-{2AF02158-72B8-66CF-A6FF-ADF1104FD287}" dt="2025-06-09T14:52:16.267" v="5" actId="1076"/>
        <pc:sldMkLst>
          <pc:docMk/>
          <pc:sldMk cId="3067831265" sldId="259"/>
        </pc:sldMkLst>
        <pc:picChg chg="add mod">
          <ac:chgData name="Romero De Melo Silva" userId="S::romero.silva@ebserh.gov.br::565a1751-ba0d-48c9-a669-103c58fc348a" providerId="AD" clId="Web-{2AF02158-72B8-66CF-A6FF-ADF1104FD287}" dt="2025-06-09T14:52:16.267" v="5" actId="1076"/>
          <ac:picMkLst>
            <pc:docMk/>
            <pc:sldMk cId="3067831265" sldId="259"/>
            <ac:picMk id="4" creationId="{44F1D363-D505-122A-858A-3ABCF2A8956F}"/>
          </ac:picMkLst>
        </pc:picChg>
        <pc:picChg chg="del">
          <ac:chgData name="Romero De Melo Silva" userId="S::romero.silva@ebserh.gov.br::565a1751-ba0d-48c9-a669-103c58fc348a" providerId="AD" clId="Web-{2AF02158-72B8-66CF-A6FF-ADF1104FD287}" dt="2025-06-09T14:52:12.517" v="3"/>
          <ac:picMkLst>
            <pc:docMk/>
            <pc:sldMk cId="3067831265" sldId="259"/>
            <ac:picMk id="8" creationId="{18763AED-E346-DA04-A7DC-88A48E4B4277}"/>
          </ac:picMkLst>
        </pc:picChg>
      </pc:sldChg>
    </pc:docChg>
  </pc:docChgLst>
  <pc:docChgLst>
    <pc:chgData name="Tania Maria Rodrigues De Franca" userId="S::tania.franca@ebserh.gov.br::fa88dcc8-39be-4fcb-83c1-b42195a3e56e" providerId="AD" clId="Web-{698F7236-A32C-1889-08B6-2681EF350E45}"/>
    <pc:docChg chg="modSld">
      <pc:chgData name="Tania Maria Rodrigues De Franca" userId="S::tania.franca@ebserh.gov.br::fa88dcc8-39be-4fcb-83c1-b42195a3e56e" providerId="AD" clId="Web-{698F7236-A32C-1889-08B6-2681EF350E45}" dt="2024-04-15T17:10:12.244" v="6" actId="1076"/>
      <pc:docMkLst>
        <pc:docMk/>
      </pc:docMkLst>
      <pc:sldChg chg="addSp delSp modSp">
        <pc:chgData name="Tania Maria Rodrigues De Franca" userId="S::tania.franca@ebserh.gov.br::fa88dcc8-39be-4fcb-83c1-b42195a3e56e" providerId="AD" clId="Web-{698F7236-A32C-1889-08B6-2681EF350E45}" dt="2024-04-15T17:10:12.244" v="6" actId="1076"/>
        <pc:sldMkLst>
          <pc:docMk/>
          <pc:sldMk cId="2810175495" sldId="258"/>
        </pc:sldMkLst>
        <pc:picChg chg="del">
          <ac:chgData name="Tania Maria Rodrigues De Franca" userId="S::tania.franca@ebserh.gov.br::fa88dcc8-39be-4fcb-83c1-b42195a3e56e" providerId="AD" clId="Web-{698F7236-A32C-1889-08B6-2681EF350E45}" dt="2024-04-15T17:10:08.744" v="5"/>
          <ac:picMkLst>
            <pc:docMk/>
            <pc:sldMk cId="2810175495" sldId="258"/>
            <ac:picMk id="4" creationId="{E0B5E106-7974-DF2C-B82E-94EB5D3FD3AB}"/>
          </ac:picMkLst>
        </pc:picChg>
        <pc:picChg chg="add del mod">
          <ac:chgData name="Tania Maria Rodrigues De Franca" userId="S::tania.franca@ebserh.gov.br::fa88dcc8-39be-4fcb-83c1-b42195a3e56e" providerId="AD" clId="Web-{698F7236-A32C-1889-08B6-2681EF350E45}" dt="2024-04-15T17:10:06.634" v="4"/>
          <ac:picMkLst>
            <pc:docMk/>
            <pc:sldMk cId="2810175495" sldId="258"/>
            <ac:picMk id="8" creationId="{FEDC26F1-1120-61B5-0FB3-2A1FD99CD40D}"/>
          </ac:picMkLst>
        </pc:picChg>
        <pc:picChg chg="add mod">
          <ac:chgData name="Tania Maria Rodrigues De Franca" userId="S::tania.franca@ebserh.gov.br::fa88dcc8-39be-4fcb-83c1-b42195a3e56e" providerId="AD" clId="Web-{698F7236-A32C-1889-08B6-2681EF350E45}" dt="2024-04-15T17:10:12.244" v="6" actId="1076"/>
          <ac:picMkLst>
            <pc:docMk/>
            <pc:sldMk cId="2810175495" sldId="258"/>
            <ac:picMk id="14" creationId="{08745081-291C-F6AD-7698-6D4713B755B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94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9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56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55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57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70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63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3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69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00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ghtScreen trans="44000" gridSize="9"/>
                    </a14:imgEffect>
                    <a14:imgEffect>
                      <a14:sharpenSoften amount="-17000"/>
                    </a14:imgEffect>
                    <a14:imgEffect>
                      <a14:colorTemperature colorTemp="3646"/>
                    </a14:imgEffect>
                    <a14:imgEffect>
                      <a14:saturation sat="49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7BE2-E012-48DA-B8D3-44C489B5090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31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hyperlink" Target="https://www.youtube.com/channel/UCG6MtqUzuj0iMi1_yxh3HVw" TargetMode="External"/><Relationship Id="rId7" Type="http://schemas.openxmlformats.org/officeDocument/2006/relationships/hyperlink" Target="https://www.instagram.com/ebserh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www.gov.br/ebserh/pt-br/acesso-a-informacao/boletim-de-servico/sede/2023/boletim-de-servico-no-1524-30-03-2023/vie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twitter.com/Ebserh_Gov" TargetMode="Externa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facebook.com/Ebserh.Mec" TargetMode="Externa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s://www.youtube.com/channel/UCG6MtqUzuj0iMi1_yxh3HVw" TargetMode="External"/><Relationship Id="rId7" Type="http://schemas.openxmlformats.org/officeDocument/2006/relationships/hyperlink" Target="https://www.instagram.com/ebserh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www.gov.br/ebserh/pt-br/acesso-a-informacao/boletim-de-servico/sede/2023/boletim-de-servico-no-1524-30-03-2023/vie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twitter.com/Ebserh_Gov" TargetMode="Externa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facebook.com/Ebserh.Mec" TargetMode="Externa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65475" y="2371646"/>
            <a:ext cx="1005840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6000" b="1">
                <a:solidFill>
                  <a:srgbClr val="007E39"/>
                </a:solidFill>
                <a:latin typeface="Franklin Gothic Demi" panose="020B0703020102020204" pitchFamily="34" charset="0"/>
              </a:rPr>
              <a:t>Título da Apresentação</a:t>
            </a:r>
            <a:endParaRPr lang="pt-BR" altLang="pt-BR" sz="4000" b="1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4" name="Retângulo Arredondado 23"/>
          <p:cNvSpPr/>
          <p:nvPr/>
        </p:nvSpPr>
        <p:spPr>
          <a:xfrm>
            <a:off x="29802" y="136057"/>
            <a:ext cx="1065475" cy="548640"/>
          </a:xfrm>
          <a:prstGeom prst="roundRect">
            <a:avLst>
              <a:gd name="adj" fmla="val 27778"/>
            </a:avLst>
          </a:prstGeom>
          <a:noFill/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53968" y="3949505"/>
            <a:ext cx="86423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4E4E4E"/>
                </a:solidFill>
                <a:latin typeface="Franklin Gothic Book" panose="020B0503020102020204" pitchFamily="34" charset="0"/>
              </a:rPr>
              <a:t>Subtítulo (se houver)</a:t>
            </a:r>
          </a:p>
        </p:txBody>
      </p:sp>
      <p:sp>
        <p:nvSpPr>
          <p:cNvPr id="31" name="Forma Livre 30"/>
          <p:cNvSpPr/>
          <p:nvPr/>
        </p:nvSpPr>
        <p:spPr>
          <a:xfrm>
            <a:off x="0" y="326002"/>
            <a:ext cx="222035" cy="594355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0" y="70433"/>
            <a:ext cx="658298" cy="679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-1"/>
            <a:ext cx="12192000" cy="326003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hlinkClick r:id="rId2"/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2" name="Retângulo Arredondado 11"/>
          <p:cNvSpPr/>
          <p:nvPr/>
        </p:nvSpPr>
        <p:spPr>
          <a:xfrm>
            <a:off x="8991963" y="40113"/>
            <a:ext cx="3047587" cy="25211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orma Livre 31"/>
          <p:cNvSpPr/>
          <p:nvPr/>
        </p:nvSpPr>
        <p:spPr>
          <a:xfrm>
            <a:off x="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3" name="Imagem 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5" name="Imagem 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7" name="Imagem 6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Imagem 5">
            <a:hlinkClick r:id="rId2"/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26" name="Triângulo isósceles 25"/>
          <p:cNvSpPr/>
          <p:nvPr/>
        </p:nvSpPr>
        <p:spPr>
          <a:xfrm>
            <a:off x="11096707" y="5878306"/>
            <a:ext cx="1095293" cy="979694"/>
          </a:xfrm>
          <a:prstGeom prst="triangle">
            <a:avLst>
              <a:gd name="adj" fmla="val 100000"/>
            </a:avLst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Arco 26"/>
          <p:cNvSpPr/>
          <p:nvPr/>
        </p:nvSpPr>
        <p:spPr>
          <a:xfrm rot="10800000">
            <a:off x="11444329" y="5651159"/>
            <a:ext cx="1495342" cy="1206841"/>
          </a:xfrm>
          <a:prstGeom prst="arc">
            <a:avLst>
              <a:gd name="adj1" fmla="val 16200000"/>
              <a:gd name="adj2" fmla="val 3725364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riângulo isósceles 27"/>
          <p:cNvSpPr/>
          <p:nvPr/>
        </p:nvSpPr>
        <p:spPr>
          <a:xfrm rot="19103494">
            <a:off x="11626463" y="5662712"/>
            <a:ext cx="483373" cy="4311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/>
              </a:gs>
              <a:gs pos="74000">
                <a:srgbClr val="002060"/>
              </a:gs>
              <a:gs pos="83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Texto">
            <a:extLst>
              <a:ext uri="{FF2B5EF4-FFF2-40B4-BE49-F238E27FC236}">
                <a16:creationId xmlns:a16="http://schemas.microsoft.com/office/drawing/2014/main" id="{B9E63B02-A2FE-76F1-F43D-4779177A1A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41" y="390645"/>
            <a:ext cx="1870807" cy="758351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15DA2999-EE52-DA30-32CF-D58F588B43D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59" y="6183109"/>
            <a:ext cx="833731" cy="326382"/>
          </a:xfrm>
          <a:prstGeom prst="rect">
            <a:avLst/>
          </a:prstGeom>
        </p:spPr>
      </p:pic>
      <p:pic>
        <p:nvPicPr>
          <p:cNvPr id="15" name="Imagem 14" descr="Uma imagem contendo Gráfico&#10;&#10;Descrição gerada automaticamente">
            <a:extLst>
              <a:ext uri="{FF2B5EF4-FFF2-40B4-BE49-F238E27FC236}">
                <a16:creationId xmlns:a16="http://schemas.microsoft.com/office/drawing/2014/main" id="{825581F3-2E82-73E1-0D41-6BA92D847B9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64" y="6046464"/>
            <a:ext cx="4050349" cy="643377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5B2DE84A-EFEF-0A4C-1C00-CFCD9E6E10FC}"/>
              </a:ext>
            </a:extLst>
          </p:cNvPr>
          <p:cNvCxnSpPr>
            <a:cxnSpLocks/>
          </p:cNvCxnSpPr>
          <p:nvPr/>
        </p:nvCxnSpPr>
        <p:spPr>
          <a:xfrm>
            <a:off x="5318379" y="6251915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523849B-26F5-B6DC-D3D8-2D0855390F11}"/>
              </a:ext>
            </a:extLst>
          </p:cNvPr>
          <p:cNvCxnSpPr>
            <a:cxnSpLocks/>
          </p:cNvCxnSpPr>
          <p:nvPr/>
        </p:nvCxnSpPr>
        <p:spPr>
          <a:xfrm>
            <a:off x="4182949" y="6237320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m 13" descr="Uma imagem contendo Ícone&#10;&#10;Descrição gerada automaticamente">
            <a:extLst>
              <a:ext uri="{FF2B5EF4-FFF2-40B4-BE49-F238E27FC236}">
                <a16:creationId xmlns:a16="http://schemas.microsoft.com/office/drawing/2014/main" id="{08745081-291C-F6AD-7698-6D4713B755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1168" y="6048375"/>
            <a:ext cx="20859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7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95293" y="780295"/>
            <a:ext cx="100584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007E39"/>
                </a:solidFill>
                <a:latin typeface="Franklin Gothic Demi" panose="020B0703020102020204" pitchFamily="34" charset="0"/>
              </a:rPr>
              <a:t>Título</a:t>
            </a:r>
            <a:endParaRPr lang="pt-BR" altLang="pt-BR" sz="1600" b="1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095293" y="1532843"/>
            <a:ext cx="100584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>
                <a:solidFill>
                  <a:srgbClr val="4E4E4E"/>
                </a:solidFill>
                <a:latin typeface="Franklin Gothic Book" panose="020B0503020102020204" pitchFamily="34" charset="0"/>
              </a:rPr>
              <a:t>Texto</a:t>
            </a:r>
          </a:p>
        </p:txBody>
      </p:sp>
      <p:sp>
        <p:nvSpPr>
          <p:cNvPr id="19" name="Retângulo Arredondado 18"/>
          <p:cNvSpPr/>
          <p:nvPr/>
        </p:nvSpPr>
        <p:spPr>
          <a:xfrm rot="10800000">
            <a:off x="10924005" y="6165849"/>
            <a:ext cx="1175657" cy="618731"/>
          </a:xfrm>
          <a:prstGeom prst="roundRect">
            <a:avLst>
              <a:gd name="adj" fmla="val 2809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orma Livre 19"/>
          <p:cNvSpPr/>
          <p:nvPr/>
        </p:nvSpPr>
        <p:spPr>
          <a:xfrm rot="10800000">
            <a:off x="11772604" y="5768826"/>
            <a:ext cx="418010" cy="770398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 rot="10800000">
            <a:off x="11432231" y="6109649"/>
            <a:ext cx="749105" cy="74835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riângulo isósceles 2"/>
          <p:cNvSpPr/>
          <p:nvPr/>
        </p:nvSpPr>
        <p:spPr>
          <a:xfrm rot="10800000">
            <a:off x="-1" y="326002"/>
            <a:ext cx="1095293" cy="979694"/>
          </a:xfrm>
          <a:prstGeom prst="triangle">
            <a:avLst>
              <a:gd name="adj" fmla="val 100000"/>
            </a:avLst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riângulo isósceles 30"/>
          <p:cNvSpPr/>
          <p:nvPr/>
        </p:nvSpPr>
        <p:spPr>
          <a:xfrm rot="8256845">
            <a:off x="82161" y="1090102"/>
            <a:ext cx="483373" cy="4311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/>
              </a:gs>
              <a:gs pos="74000">
                <a:srgbClr val="002060"/>
              </a:gs>
              <a:gs pos="83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Arredondado 23">
            <a:extLst>
              <a:ext uri="{FF2B5EF4-FFF2-40B4-BE49-F238E27FC236}">
                <a16:creationId xmlns:a16="http://schemas.microsoft.com/office/drawing/2014/main" id="{7E7B7403-2A64-EB11-D34A-537F4BEA3CCB}"/>
              </a:ext>
            </a:extLst>
          </p:cNvPr>
          <p:cNvSpPr/>
          <p:nvPr/>
        </p:nvSpPr>
        <p:spPr>
          <a:xfrm>
            <a:off x="29802" y="136057"/>
            <a:ext cx="1065475" cy="548640"/>
          </a:xfrm>
          <a:prstGeom prst="roundRect">
            <a:avLst>
              <a:gd name="adj" fmla="val 27778"/>
            </a:avLst>
          </a:prstGeom>
          <a:noFill/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30">
            <a:extLst>
              <a:ext uri="{FF2B5EF4-FFF2-40B4-BE49-F238E27FC236}">
                <a16:creationId xmlns:a16="http://schemas.microsoft.com/office/drawing/2014/main" id="{662291C0-955D-DBD1-0181-BE36E91ECE9E}"/>
              </a:ext>
            </a:extLst>
          </p:cNvPr>
          <p:cNvSpPr/>
          <p:nvPr/>
        </p:nvSpPr>
        <p:spPr>
          <a:xfrm>
            <a:off x="0" y="326002"/>
            <a:ext cx="222035" cy="594355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284C966-39DE-F82D-3D7A-5191A6DB7252}"/>
              </a:ext>
            </a:extLst>
          </p:cNvPr>
          <p:cNvSpPr/>
          <p:nvPr/>
        </p:nvSpPr>
        <p:spPr>
          <a:xfrm>
            <a:off x="0" y="-1"/>
            <a:ext cx="12192000" cy="326003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hlinkClick r:id="rId2"/>
            <a:extLst>
              <a:ext uri="{FF2B5EF4-FFF2-40B4-BE49-F238E27FC236}">
                <a16:creationId xmlns:a16="http://schemas.microsoft.com/office/drawing/2014/main" id="{D03D93B1-6348-1AFE-B2F6-D550C9F33F6C}"/>
              </a:ext>
            </a:extLst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B1339F50-9211-D8FA-4323-6BEF7A79FB66}"/>
              </a:ext>
            </a:extLst>
          </p:cNvPr>
          <p:cNvSpPr/>
          <p:nvPr/>
        </p:nvSpPr>
        <p:spPr>
          <a:xfrm>
            <a:off x="8991963" y="40113"/>
            <a:ext cx="3047587" cy="25211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31">
            <a:extLst>
              <a:ext uri="{FF2B5EF4-FFF2-40B4-BE49-F238E27FC236}">
                <a16:creationId xmlns:a16="http://schemas.microsoft.com/office/drawing/2014/main" id="{E8444CFB-8831-E78E-7DF6-A9B728F42D7F}"/>
              </a:ext>
            </a:extLst>
          </p:cNvPr>
          <p:cNvSpPr/>
          <p:nvPr/>
        </p:nvSpPr>
        <p:spPr>
          <a:xfrm>
            <a:off x="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hlinkClick r:id="rId3"/>
            <a:extLst>
              <a:ext uri="{FF2B5EF4-FFF2-40B4-BE49-F238E27FC236}">
                <a16:creationId xmlns:a16="http://schemas.microsoft.com/office/drawing/2014/main" id="{7CF232BC-5904-23BF-6589-9115A54AF9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25" name="Imagem 24">
            <a:hlinkClick r:id="rId5"/>
            <a:extLst>
              <a:ext uri="{FF2B5EF4-FFF2-40B4-BE49-F238E27FC236}">
                <a16:creationId xmlns:a16="http://schemas.microsoft.com/office/drawing/2014/main" id="{F79F6293-B284-C79E-022B-DAD810C0DE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32" name="Imagem 31">
            <a:hlinkClick r:id="rId7"/>
            <a:extLst>
              <a:ext uri="{FF2B5EF4-FFF2-40B4-BE49-F238E27FC236}">
                <a16:creationId xmlns:a16="http://schemas.microsoft.com/office/drawing/2014/main" id="{C2DE1699-5BE3-A1A4-4D69-511E08FA28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33" name="Imagem 32">
            <a:hlinkClick r:id="rId9"/>
            <a:extLst>
              <a:ext uri="{FF2B5EF4-FFF2-40B4-BE49-F238E27FC236}">
                <a16:creationId xmlns:a16="http://schemas.microsoft.com/office/drawing/2014/main" id="{581D0F4A-5C6C-0B12-E6EC-3BF110B3D8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BF54B42D-7336-AA3B-0F35-E9E92FDCCCD0}"/>
              </a:ext>
            </a:extLst>
          </p:cNvPr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5" name="Imagem 34">
            <a:hlinkClick r:id="rId2"/>
            <a:extLst>
              <a:ext uri="{FF2B5EF4-FFF2-40B4-BE49-F238E27FC236}">
                <a16:creationId xmlns:a16="http://schemas.microsoft.com/office/drawing/2014/main" id="{62D05C91-81A0-3460-3870-EBE0D5CD07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5" name="Arco 4"/>
          <p:cNvSpPr/>
          <p:nvPr/>
        </p:nvSpPr>
        <p:spPr>
          <a:xfrm>
            <a:off x="-747671" y="-1"/>
            <a:ext cx="1495342" cy="1206841"/>
          </a:xfrm>
          <a:prstGeom prst="arc">
            <a:avLst>
              <a:gd name="adj1" fmla="val 16200000"/>
              <a:gd name="adj2" fmla="val 3725364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E80837F-30D2-C7C9-5FFA-D7004841EBB7}"/>
              </a:ext>
            </a:extLst>
          </p:cNvPr>
          <p:cNvSpPr/>
          <p:nvPr/>
        </p:nvSpPr>
        <p:spPr>
          <a:xfrm>
            <a:off x="0" y="70433"/>
            <a:ext cx="658298" cy="679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DEE874E2-8FCA-1179-0740-9B87E894D8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802" y="6214819"/>
            <a:ext cx="833731" cy="326382"/>
          </a:xfrm>
          <a:prstGeom prst="rect">
            <a:avLst/>
          </a:prstGeom>
        </p:spPr>
      </p:pic>
      <p:pic>
        <p:nvPicPr>
          <p:cNvPr id="18" name="Imagem 17" descr="Uma imagem contendo Gráfico&#10;&#10;Descrição gerada automaticamente">
            <a:extLst>
              <a:ext uri="{FF2B5EF4-FFF2-40B4-BE49-F238E27FC236}">
                <a16:creationId xmlns:a16="http://schemas.microsoft.com/office/drawing/2014/main" id="{EEF62F53-4F95-4D2A-861D-16108CD870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07" y="6078174"/>
            <a:ext cx="4050349" cy="643377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DA201DA1-6404-5F39-D772-7B2A1A0C6E0D}"/>
              </a:ext>
            </a:extLst>
          </p:cNvPr>
          <p:cNvCxnSpPr>
            <a:cxnSpLocks/>
          </p:cNvCxnSpPr>
          <p:nvPr/>
        </p:nvCxnSpPr>
        <p:spPr>
          <a:xfrm>
            <a:off x="6626722" y="6283625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797F7569-7064-AB7A-B57E-C574A9927C93}"/>
              </a:ext>
            </a:extLst>
          </p:cNvPr>
          <p:cNvCxnSpPr>
            <a:cxnSpLocks/>
          </p:cNvCxnSpPr>
          <p:nvPr/>
        </p:nvCxnSpPr>
        <p:spPr>
          <a:xfrm>
            <a:off x="5491292" y="6269030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Imagem 23" descr="Texto">
            <a:extLst>
              <a:ext uri="{FF2B5EF4-FFF2-40B4-BE49-F238E27FC236}">
                <a16:creationId xmlns:a16="http://schemas.microsoft.com/office/drawing/2014/main" id="{7F1752E5-F888-84AB-190B-6B2806C808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41" y="390645"/>
            <a:ext cx="1870807" cy="758351"/>
          </a:xfrm>
          <a:prstGeom prst="rect">
            <a:avLst/>
          </a:prstGeom>
        </p:spPr>
      </p:pic>
      <p:pic>
        <p:nvPicPr>
          <p:cNvPr id="15" name="Imagem 14" descr="Uma imagem contendo Ícone&#10;&#10;Descrição gerada automaticamente">
            <a:extLst>
              <a:ext uri="{FF2B5EF4-FFF2-40B4-BE49-F238E27FC236}">
                <a16:creationId xmlns:a16="http://schemas.microsoft.com/office/drawing/2014/main" id="{E840FD24-9E87-4C6C-95F5-C17DFEE35B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3885" y="6048375"/>
            <a:ext cx="20859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1"/>
            <a:ext cx="12192000" cy="326003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8991963" y="40113"/>
            <a:ext cx="3047587" cy="25211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5AC24C7-94D3-3107-E1B0-D6E71D0C2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39765"/>
            <a:ext cx="100584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4000" b="1">
                <a:solidFill>
                  <a:srgbClr val="007E39"/>
                </a:solidFill>
                <a:latin typeface="Franklin Gothic Demi" panose="020B0703020102020204" pitchFamily="34" charset="0"/>
              </a:rPr>
              <a:t>Obrigado (a)!</a:t>
            </a:r>
            <a:endParaRPr lang="pt-BR" altLang="pt-BR" sz="2400" b="1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Retângulo Arredondado 18">
            <a:extLst>
              <a:ext uri="{FF2B5EF4-FFF2-40B4-BE49-F238E27FC236}">
                <a16:creationId xmlns:a16="http://schemas.microsoft.com/office/drawing/2014/main" id="{BDEBA222-0C7E-92C6-D55D-B1FEACBDF48B}"/>
              </a:ext>
            </a:extLst>
          </p:cNvPr>
          <p:cNvSpPr/>
          <p:nvPr/>
        </p:nvSpPr>
        <p:spPr>
          <a:xfrm rot="10800000">
            <a:off x="10924005" y="6165849"/>
            <a:ext cx="1175657" cy="618731"/>
          </a:xfrm>
          <a:prstGeom prst="roundRect">
            <a:avLst>
              <a:gd name="adj" fmla="val 2809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9">
            <a:extLst>
              <a:ext uri="{FF2B5EF4-FFF2-40B4-BE49-F238E27FC236}">
                <a16:creationId xmlns:a16="http://schemas.microsoft.com/office/drawing/2014/main" id="{18EB8AB3-C2C8-AEA6-998A-1B6748069402}"/>
              </a:ext>
            </a:extLst>
          </p:cNvPr>
          <p:cNvSpPr/>
          <p:nvPr/>
        </p:nvSpPr>
        <p:spPr>
          <a:xfrm rot="10800000">
            <a:off x="11772604" y="5768826"/>
            <a:ext cx="418010" cy="770398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26D559B-D599-0C01-05EC-75842B5444FC}"/>
              </a:ext>
            </a:extLst>
          </p:cNvPr>
          <p:cNvSpPr/>
          <p:nvPr/>
        </p:nvSpPr>
        <p:spPr>
          <a:xfrm rot="10800000">
            <a:off x="11432231" y="6109649"/>
            <a:ext cx="749105" cy="74835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FA39BA84-C4B2-D800-DFFF-DCF4517AF1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802" y="6246294"/>
            <a:ext cx="833731" cy="326382"/>
          </a:xfrm>
          <a:prstGeom prst="rect">
            <a:avLst/>
          </a:prstGeom>
        </p:spPr>
      </p:pic>
      <p:pic>
        <p:nvPicPr>
          <p:cNvPr id="5" name="Imagem 4" descr="Uma imagem contendo Gráfico&#10;&#10;Descrição gerada automaticamente">
            <a:extLst>
              <a:ext uri="{FF2B5EF4-FFF2-40B4-BE49-F238E27FC236}">
                <a16:creationId xmlns:a16="http://schemas.microsoft.com/office/drawing/2014/main" id="{6749C693-DAE0-5EE6-F4ED-8A9C37C97E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07" y="6109649"/>
            <a:ext cx="4050349" cy="64337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931B437-E51B-AEA8-140E-092BB8942A0D}"/>
              </a:ext>
            </a:extLst>
          </p:cNvPr>
          <p:cNvCxnSpPr>
            <a:cxnSpLocks/>
          </p:cNvCxnSpPr>
          <p:nvPr/>
        </p:nvCxnSpPr>
        <p:spPr>
          <a:xfrm>
            <a:off x="6626722" y="6315100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AE10A6A-06EE-6F85-DBEE-5DACBC6838F4}"/>
              </a:ext>
            </a:extLst>
          </p:cNvPr>
          <p:cNvCxnSpPr>
            <a:cxnSpLocks/>
          </p:cNvCxnSpPr>
          <p:nvPr/>
        </p:nvCxnSpPr>
        <p:spPr>
          <a:xfrm>
            <a:off x="5491292" y="6300505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m 15" descr="Texto">
            <a:extLst>
              <a:ext uri="{FF2B5EF4-FFF2-40B4-BE49-F238E27FC236}">
                <a16:creationId xmlns:a16="http://schemas.microsoft.com/office/drawing/2014/main" id="{271690D6-F830-3A73-01C7-346FF404F2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26" y="2498757"/>
            <a:ext cx="5666882" cy="2297129"/>
          </a:xfrm>
          <a:prstGeom prst="rect">
            <a:avLst/>
          </a:prstGeom>
        </p:spPr>
      </p:pic>
      <p:pic>
        <p:nvPicPr>
          <p:cNvPr id="4" name="Imagem 3" descr="Uma imagem contendo Ícone&#10;&#10;Descrição gerada automaticamente">
            <a:extLst>
              <a:ext uri="{FF2B5EF4-FFF2-40B4-BE49-F238E27FC236}">
                <a16:creationId xmlns:a16="http://schemas.microsoft.com/office/drawing/2014/main" id="{44F1D363-D505-122A-858A-3ABCF2A895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1432" y="6077130"/>
            <a:ext cx="20859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3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1906e9-e9bb-4ebd-8f30-e420c1b0e3ce" xsi:nil="true"/>
    <lcf76f155ced4ddcb4097134ff3c332f xmlns="1768fb87-8512-48ea-9d87-9685a054d88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372FECA03AB4EBEB24F2BE7829037" ma:contentTypeVersion="16" ma:contentTypeDescription="Crie um novo documento." ma:contentTypeScope="" ma:versionID="5507c00989b76c215f04f64d561e7deb">
  <xsd:schema xmlns:xsd="http://www.w3.org/2001/XMLSchema" xmlns:xs="http://www.w3.org/2001/XMLSchema" xmlns:p="http://schemas.microsoft.com/office/2006/metadata/properties" xmlns:ns2="1768fb87-8512-48ea-9d87-9685a054d884" xmlns:ns3="c41906e9-e9bb-4ebd-8f30-e420c1b0e3ce" targetNamespace="http://schemas.microsoft.com/office/2006/metadata/properties" ma:root="true" ma:fieldsID="578aaeaada841743272b2c239410df8d" ns2:_="" ns3:_="">
    <xsd:import namespace="1768fb87-8512-48ea-9d87-9685a054d884"/>
    <xsd:import namespace="c41906e9-e9bb-4ebd-8f30-e420c1b0e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8fb87-8512-48ea-9d87-9685a054d8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906e9-e9bb-4ebd-8f30-e420c1b0e3c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77ee8db-e3cd-40fd-b743-65ef31ac8cae}" ma:internalName="TaxCatchAll" ma:showField="CatchAllData" ma:web="c41906e9-e9bb-4ebd-8f30-e420c1b0e3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A615FC-A790-4B35-9A08-8CD82EB792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0919D3-E108-4D60-82F1-EC17C764543B}">
  <ds:schemaRefs>
    <ds:schemaRef ds:uri="1768fb87-8512-48ea-9d87-9685a054d884"/>
    <ds:schemaRef ds:uri="543ce093-9c8b-45fd-8fcd-0823899fae3a"/>
    <ds:schemaRef ds:uri="55a07bd9-fe5b-4279-9a6d-f043fb3f08d0"/>
    <ds:schemaRef ds:uri="58b2168a-8994-44b5-8907-a2978d3bef2d"/>
    <ds:schemaRef ds:uri="6c74d366-364b-4328-9c6b-aa07be3a4541"/>
    <ds:schemaRef ds:uri="c41906e9-e9bb-4ebd-8f30-e420c1b0e3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8244C4-AD3E-48F2-8243-48826A39EBE0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Tema do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Johnny Machado Pereira</dc:creator>
  <cp:revision>4</cp:revision>
  <dcterms:created xsi:type="dcterms:W3CDTF">2021-07-01T13:24:04Z</dcterms:created>
  <dcterms:modified xsi:type="dcterms:W3CDTF">2025-06-09T14:52:18Z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0x01010074E372FECA03AB4EBEB24F2BE7829037</vt:lpwstr>
  </property>
  <property fmtid="{D5CDD505-2E9C-101B-9397-08002B2CF9AE}" pid="3" name="MediaServiceImageTags">
    <vt:lpwstr/>
  </property>
</Properties>
</file>