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F7236-A32C-1889-08B6-2681EF350E45}" v="8" dt="2024-04-15T17:10:1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Maria Rodrigues De Franca" userId="S::tania.franca@ebserh.gov.br::fa88dcc8-39be-4fcb-83c1-b42195a3e56e" providerId="AD" clId="Web-{698F7236-A32C-1889-08B6-2681EF350E45}"/>
    <pc:docChg chg="modSld">
      <pc:chgData name="Tania Maria Rodrigues De Franca" userId="S::tania.franca@ebserh.gov.br::fa88dcc8-39be-4fcb-83c1-b42195a3e56e" providerId="AD" clId="Web-{698F7236-A32C-1889-08B6-2681EF350E45}" dt="2024-04-15T17:10:12.244" v="6" actId="1076"/>
      <pc:docMkLst>
        <pc:docMk/>
      </pc:docMkLst>
      <pc:sldChg chg="addSp delSp modSp">
        <pc:chgData name="Tania Maria Rodrigues De Franca" userId="S::tania.franca@ebserh.gov.br::fa88dcc8-39be-4fcb-83c1-b42195a3e56e" providerId="AD" clId="Web-{698F7236-A32C-1889-08B6-2681EF350E45}" dt="2024-04-15T17:10:12.244" v="6" actId="1076"/>
        <pc:sldMkLst>
          <pc:docMk/>
          <pc:sldMk cId="2810175495" sldId="258"/>
        </pc:sldMkLst>
        <pc:picChg chg="del">
          <ac:chgData name="Tania Maria Rodrigues De Franca" userId="S::tania.franca@ebserh.gov.br::fa88dcc8-39be-4fcb-83c1-b42195a3e56e" providerId="AD" clId="Web-{698F7236-A32C-1889-08B6-2681EF350E45}" dt="2024-04-15T17:10:08.744" v="5"/>
          <ac:picMkLst>
            <pc:docMk/>
            <pc:sldMk cId="2810175495" sldId="258"/>
            <ac:picMk id="4" creationId="{E0B5E106-7974-DF2C-B82E-94EB5D3FD3AB}"/>
          </ac:picMkLst>
        </pc:picChg>
        <pc:picChg chg="add del mod">
          <ac:chgData name="Tania Maria Rodrigues De Franca" userId="S::tania.franca@ebserh.gov.br::fa88dcc8-39be-4fcb-83c1-b42195a3e56e" providerId="AD" clId="Web-{698F7236-A32C-1889-08B6-2681EF350E45}" dt="2024-04-15T17:10:06.634" v="4"/>
          <ac:picMkLst>
            <pc:docMk/>
            <pc:sldMk cId="2810175495" sldId="258"/>
            <ac:picMk id="8" creationId="{FEDC26F1-1120-61B5-0FB3-2A1FD99CD40D}"/>
          </ac:picMkLst>
        </pc:picChg>
        <pc:picChg chg="add mod">
          <ac:chgData name="Tania Maria Rodrigues De Franca" userId="S::tania.franca@ebserh.gov.br::fa88dcc8-39be-4fcb-83c1-b42195a3e56e" providerId="AD" clId="Web-{698F7236-A32C-1889-08B6-2681EF350E45}" dt="2024-04-15T17:10:12.244" v="6" actId="1076"/>
          <ac:picMkLst>
            <pc:docMk/>
            <pc:sldMk cId="2810175495" sldId="258"/>
            <ac:picMk id="14" creationId="{08745081-291C-F6AD-7698-6D4713B755B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Texto">
            <a:extLst>
              <a:ext uri="{FF2B5EF4-FFF2-40B4-BE49-F238E27FC236}">
                <a16:creationId xmlns:a16="http://schemas.microsoft.com/office/drawing/2014/main" id="{B9E63B02-A2FE-76F1-F43D-4779177A1A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15DA2999-EE52-DA30-32CF-D58F588B43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9" y="6183109"/>
            <a:ext cx="833731" cy="326382"/>
          </a:xfrm>
          <a:prstGeom prst="rect">
            <a:avLst/>
          </a:prstGeom>
        </p:spPr>
      </p:pic>
      <p:pic>
        <p:nvPicPr>
          <p:cNvPr id="15" name="Imagem 14" descr="Uma imagem contendo Gráfico&#10;&#10;Descrição gerada automaticamente">
            <a:extLst>
              <a:ext uri="{FF2B5EF4-FFF2-40B4-BE49-F238E27FC236}">
                <a16:creationId xmlns:a16="http://schemas.microsoft.com/office/drawing/2014/main" id="{825581F3-2E82-73E1-0D41-6BA92D847B9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64" y="6046464"/>
            <a:ext cx="4050349" cy="643377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2DE84A-EFEF-0A4C-1C00-CFCD9E6E10FC}"/>
              </a:ext>
            </a:extLst>
          </p:cNvPr>
          <p:cNvCxnSpPr>
            <a:cxnSpLocks/>
          </p:cNvCxnSpPr>
          <p:nvPr/>
        </p:nvCxnSpPr>
        <p:spPr>
          <a:xfrm>
            <a:off x="5318379" y="625191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23849B-26F5-B6DC-D3D8-2D0855390F11}"/>
              </a:ext>
            </a:extLst>
          </p:cNvPr>
          <p:cNvCxnSpPr>
            <a:cxnSpLocks/>
          </p:cNvCxnSpPr>
          <p:nvPr/>
        </p:nvCxnSpPr>
        <p:spPr>
          <a:xfrm>
            <a:off x="4182949" y="623732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m 13" descr="Uma imagem contendo Ícone&#10;&#10;Descrição gerada automaticamente">
            <a:extLst>
              <a:ext uri="{FF2B5EF4-FFF2-40B4-BE49-F238E27FC236}">
                <a16:creationId xmlns:a16="http://schemas.microsoft.com/office/drawing/2014/main" id="{08745081-291C-F6AD-7698-6D4713B755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1168" y="6048375"/>
            <a:ext cx="20859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95293" y="780295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95293" y="1532843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EE874E2-8FCA-1179-0740-9B87E894D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14819"/>
            <a:ext cx="833731" cy="326382"/>
          </a:xfrm>
          <a:prstGeom prst="rect">
            <a:avLst/>
          </a:prstGeom>
        </p:spPr>
      </p:pic>
      <p:pic>
        <p:nvPicPr>
          <p:cNvPr id="18" name="Imagem 17" descr="Uma imagem contendo Gráfico&#10;&#10;Descrição gerada automaticamente">
            <a:extLst>
              <a:ext uri="{FF2B5EF4-FFF2-40B4-BE49-F238E27FC236}">
                <a16:creationId xmlns:a16="http://schemas.microsoft.com/office/drawing/2014/main" id="{EEF62F53-4F95-4D2A-861D-16108CD870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078174"/>
            <a:ext cx="4050349" cy="64337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A201DA1-6404-5F39-D772-7B2A1A0C6E0D}"/>
              </a:ext>
            </a:extLst>
          </p:cNvPr>
          <p:cNvCxnSpPr>
            <a:cxnSpLocks/>
          </p:cNvCxnSpPr>
          <p:nvPr/>
        </p:nvCxnSpPr>
        <p:spPr>
          <a:xfrm>
            <a:off x="6626722" y="628362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97F7569-7064-AB7A-B57E-C574A9927C93}"/>
              </a:ext>
            </a:extLst>
          </p:cNvPr>
          <p:cNvCxnSpPr>
            <a:cxnSpLocks/>
          </p:cNvCxnSpPr>
          <p:nvPr/>
        </p:nvCxnSpPr>
        <p:spPr>
          <a:xfrm>
            <a:off x="5491292" y="626903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m 23" descr="Texto">
            <a:extLst>
              <a:ext uri="{FF2B5EF4-FFF2-40B4-BE49-F238E27FC236}">
                <a16:creationId xmlns:a16="http://schemas.microsoft.com/office/drawing/2014/main" id="{7F1752E5-F888-84AB-190B-6B2806C808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41" y="390645"/>
            <a:ext cx="1870807" cy="758351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DE324EB7-CBC7-E927-FE77-6D028A5ACE0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509" t="34385" r="315" b="36278"/>
          <a:stretch/>
        </p:blipFill>
        <p:spPr>
          <a:xfrm>
            <a:off x="3541447" y="6144490"/>
            <a:ext cx="1908585" cy="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39765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>
                <a:solidFill>
                  <a:srgbClr val="007E39"/>
                </a:solidFill>
                <a:latin typeface="Franklin Gothic Demi" panose="020B0703020102020204" pitchFamily="34" charset="0"/>
              </a:rPr>
              <a:t>Obrigado (a)!</a:t>
            </a:r>
            <a:endParaRPr lang="pt-BR" altLang="pt-BR" sz="24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A39BA84-C4B2-D800-DFFF-DCF4517AF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46294"/>
            <a:ext cx="833731" cy="326382"/>
          </a:xfrm>
          <a:prstGeom prst="rect">
            <a:avLst/>
          </a:prstGeom>
        </p:spPr>
      </p:pic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6749C693-DAE0-5EE6-F4ED-8A9C37C97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109649"/>
            <a:ext cx="4050349" cy="64337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31B437-E51B-AEA8-140E-092BB8942A0D}"/>
              </a:ext>
            </a:extLst>
          </p:cNvPr>
          <p:cNvCxnSpPr>
            <a:cxnSpLocks/>
          </p:cNvCxnSpPr>
          <p:nvPr/>
        </p:nvCxnSpPr>
        <p:spPr>
          <a:xfrm>
            <a:off x="6626722" y="631510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AE10A6A-06EE-6F85-DBEE-5DACBC6838F4}"/>
              </a:ext>
            </a:extLst>
          </p:cNvPr>
          <p:cNvCxnSpPr>
            <a:cxnSpLocks/>
          </p:cNvCxnSpPr>
          <p:nvPr/>
        </p:nvCxnSpPr>
        <p:spPr>
          <a:xfrm>
            <a:off x="5491292" y="630050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 descr="Texto">
            <a:extLst>
              <a:ext uri="{FF2B5EF4-FFF2-40B4-BE49-F238E27FC236}">
                <a16:creationId xmlns:a16="http://schemas.microsoft.com/office/drawing/2014/main" id="{271690D6-F830-3A73-01C7-346FF404F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6" y="2498757"/>
            <a:ext cx="5666882" cy="2297129"/>
          </a:xfrm>
          <a:prstGeom prst="rect">
            <a:avLst/>
          </a:prstGeom>
        </p:spPr>
      </p:pic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18763AED-E346-DA04-A7DC-88A48E4B4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509" t="34385" r="315" b="36278"/>
          <a:stretch/>
        </p:blipFill>
        <p:spPr>
          <a:xfrm>
            <a:off x="3515469" y="6179127"/>
            <a:ext cx="1908585" cy="5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906e9-e9bb-4ebd-8f30-e420c1b0e3ce" xsi:nil="true"/>
    <lcf76f155ced4ddcb4097134ff3c332f xmlns="1768fb87-8512-48ea-9d87-9685a054d8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372FECA03AB4EBEB24F2BE7829037" ma:contentTypeVersion="15" ma:contentTypeDescription="Criar um novo documento." ma:contentTypeScope="" ma:versionID="2d8de85cf8667e783d5eeaf4c4b798e3">
  <xsd:schema xmlns:xsd="http://www.w3.org/2001/XMLSchema" xmlns:xs="http://www.w3.org/2001/XMLSchema" xmlns:p="http://schemas.microsoft.com/office/2006/metadata/properties" xmlns:ns2="1768fb87-8512-48ea-9d87-9685a054d884" xmlns:ns3="c41906e9-e9bb-4ebd-8f30-e420c1b0e3ce" targetNamespace="http://schemas.microsoft.com/office/2006/metadata/properties" ma:root="true" ma:fieldsID="faa19c5f23f2efa8fc71c068f1b66314" ns2:_="" ns3:_="">
    <xsd:import namespace="1768fb87-8512-48ea-9d87-9685a054d884"/>
    <xsd:import namespace="c41906e9-e9bb-4ebd-8f30-e420c1b0e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fb87-8512-48ea-9d87-9685a054d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906e9-e9bb-4ebd-8f30-e420c1b0e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77ee8db-e3cd-40fd-b743-65ef31ac8cae}" ma:internalName="TaxCatchAll" ma:showField="CatchAllData" ma:web="c41906e9-e9bb-4ebd-8f30-e420c1b0e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919D3-E108-4D60-82F1-EC17C764543B}">
  <ds:schemaRefs>
    <ds:schemaRef ds:uri="1768fb87-8512-48ea-9d87-9685a054d884"/>
    <ds:schemaRef ds:uri="543ce093-9c8b-45fd-8fcd-0823899fae3a"/>
    <ds:schemaRef ds:uri="55a07bd9-fe5b-4279-9a6d-f043fb3f08d0"/>
    <ds:schemaRef ds:uri="58b2168a-8994-44b5-8907-a2978d3bef2d"/>
    <ds:schemaRef ds:uri="6c74d366-364b-4328-9c6b-aa07be3a4541"/>
    <ds:schemaRef ds:uri="c41906e9-e9bb-4ebd-8f30-e420c1b0e3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C3349-E663-4039-B0C6-B0A52D88EC9B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Tema do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revision>1</cp:revision>
  <dcterms:created xsi:type="dcterms:W3CDTF">2021-07-01T13:24:04Z</dcterms:created>
  <dcterms:modified xsi:type="dcterms:W3CDTF">2024-04-15T17:10:31Z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0x01010074E372FECA03AB4EBEB24F2BE7829037</vt:lpwstr>
  </property>
  <property fmtid="{D5CDD505-2E9C-101B-9397-08002B2CF9AE}" pid="3" name="MediaServiceImageTags">
    <vt:lpwstr/>
  </property>
</Properties>
</file>