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56" r:id="rId6"/>
    <p:sldId id="259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723"/>
    <a:srgbClr val="4E4E4E"/>
    <a:srgbClr val="007E39"/>
    <a:srgbClr val="FFDA00"/>
    <a:srgbClr val="E6E6E6"/>
    <a:srgbClr val="183EFF"/>
    <a:srgbClr val="FF0000"/>
    <a:srgbClr val="98C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C24CAD-00BA-B58B-391F-E13EE74FF9F4}" v="3" dt="2024-07-05T14:34:12.2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ero De Melo Silva" userId="S::romero.silva@ebserh.gov.br::565a1751-ba0d-48c9-a669-103c58fc348a" providerId="AD" clId="Web-{59C24CAD-00BA-B58B-391F-E13EE74FF9F4}"/>
    <pc:docChg chg="modSld">
      <pc:chgData name="Romero De Melo Silva" userId="S::romero.silva@ebserh.gov.br::565a1751-ba0d-48c9-a669-103c58fc348a" providerId="AD" clId="Web-{59C24CAD-00BA-B58B-391F-E13EE74FF9F4}" dt="2024-07-05T14:34:12.250" v="2" actId="1076"/>
      <pc:docMkLst>
        <pc:docMk/>
      </pc:docMkLst>
      <pc:sldChg chg="addSp modSp">
        <pc:chgData name="Romero De Melo Silva" userId="S::romero.silva@ebserh.gov.br::565a1751-ba0d-48c9-a669-103c58fc348a" providerId="AD" clId="Web-{59C24CAD-00BA-B58B-391F-E13EE74FF9F4}" dt="2024-07-05T14:34:12.250" v="2" actId="1076"/>
        <pc:sldMkLst>
          <pc:docMk/>
          <pc:sldMk cId="2810175495" sldId="258"/>
        </pc:sldMkLst>
        <pc:picChg chg="add mod">
          <ac:chgData name="Romero De Melo Silva" userId="S::romero.silva@ebserh.gov.br::565a1751-ba0d-48c9-a669-103c58fc348a" providerId="AD" clId="Web-{59C24CAD-00BA-B58B-391F-E13EE74FF9F4}" dt="2024-07-05T14:34:12.250" v="2" actId="1076"/>
          <ac:picMkLst>
            <pc:docMk/>
            <pc:sldMk cId="2810175495" sldId="258"/>
            <ac:picMk id="15" creationId="{01E24B05-481E-98B9-97B7-73CC9EF19A4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7BE2-E012-48DA-B8D3-44C489B5090D}" type="datetimeFigureOut">
              <a:rPr lang="pt-BR" smtClean="0"/>
              <a:t>05/07/2024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DBF0-4E36-475B-8CF6-3845B53547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1946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7BE2-E012-48DA-B8D3-44C489B5090D}" type="datetimeFigureOut">
              <a:rPr lang="pt-BR" smtClean="0"/>
              <a:t>05/07/2024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DBF0-4E36-475B-8CF6-3845B53547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391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7BE2-E012-48DA-B8D3-44C489B5090D}" type="datetimeFigureOut">
              <a:rPr lang="pt-BR" smtClean="0"/>
              <a:t>05/07/2024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DBF0-4E36-475B-8CF6-3845B53547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956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7BE2-E012-48DA-B8D3-44C489B5090D}" type="datetimeFigureOut">
              <a:rPr lang="pt-BR" smtClean="0"/>
              <a:t>05/07/2024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DBF0-4E36-475B-8CF6-3845B53547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553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7BE2-E012-48DA-B8D3-44C489B5090D}" type="datetimeFigureOut">
              <a:rPr lang="pt-BR" smtClean="0"/>
              <a:t>05/07/2024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DBF0-4E36-475B-8CF6-3845B53547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0576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7BE2-E012-48DA-B8D3-44C489B5090D}" type="datetimeFigureOut">
              <a:rPr lang="pt-BR" smtClean="0"/>
              <a:t>05/07/2024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DBF0-4E36-475B-8CF6-3845B53547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6709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7BE2-E012-48DA-B8D3-44C489B5090D}" type="datetimeFigureOut">
              <a:rPr lang="pt-BR" smtClean="0"/>
              <a:t>05/07/2024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DBF0-4E36-475B-8CF6-3845B53547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0631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7BE2-E012-48DA-B8D3-44C489B5090D}" type="datetimeFigureOut">
              <a:rPr lang="pt-BR" smtClean="0"/>
              <a:t>05/07/2024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DBF0-4E36-475B-8CF6-3845B53547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639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7BE2-E012-48DA-B8D3-44C489B5090D}" type="datetimeFigureOut">
              <a:rPr lang="pt-BR" smtClean="0"/>
              <a:t>05/07/2024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DBF0-4E36-475B-8CF6-3845B53547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4696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7BE2-E012-48DA-B8D3-44C489B5090D}" type="datetimeFigureOut">
              <a:rPr lang="pt-BR" smtClean="0"/>
              <a:t>05/07/2024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DBF0-4E36-475B-8CF6-3845B53547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75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7BE2-E012-48DA-B8D3-44C489B5090D}" type="datetimeFigureOut">
              <a:rPr lang="pt-BR" smtClean="0"/>
              <a:t>05/07/2024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DBF0-4E36-475B-8CF6-3845B53547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6006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8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LightScreen trans="44000" gridSize="9"/>
                    </a14:imgEffect>
                    <a14:imgEffect>
                      <a14:sharpenSoften amount="-17000"/>
                    </a14:imgEffect>
                    <a14:imgEffect>
                      <a14:colorTemperature colorTemp="3646"/>
                    </a14:imgEffect>
                    <a14:imgEffect>
                      <a14:saturation sat="49000"/>
                    </a14:imgEffect>
                    <a14:imgEffect>
                      <a14:brightnessContrast bright="16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27BE2-E012-48DA-B8D3-44C489B5090D}" type="datetimeFigureOut">
              <a:rPr lang="pt-BR" smtClean="0"/>
              <a:t>05/07/2024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4DBF0-4E36-475B-8CF6-3845B53547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931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3" Type="http://schemas.openxmlformats.org/officeDocument/2006/relationships/hyperlink" Target="https://www.youtube.com/channel/UCG6MtqUzuj0iMi1_yxh3HVw" TargetMode="External"/><Relationship Id="rId7" Type="http://schemas.openxmlformats.org/officeDocument/2006/relationships/hyperlink" Target="https://www.instagram.com/ebserh/" TargetMode="External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hyperlink" Target="https://www.gov.br/ebserh/pt-br/acesso-a-informacao/boletim-de-servico/sede/2023/boletim-de-servico-no-1524-30-03-2023/view" TargetMode="Externa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hyperlink" Target="https://twitter.com/Ebserh_Gov" TargetMode="Externa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hyperlink" Target="https://www.facebook.com/Ebserh.Mec" TargetMode="External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0.png"/><Relationship Id="rId3" Type="http://schemas.openxmlformats.org/officeDocument/2006/relationships/hyperlink" Target="https://www.youtube.com/channel/UCG6MtqUzuj0iMi1_yxh3HVw" TargetMode="External"/><Relationship Id="rId7" Type="http://schemas.openxmlformats.org/officeDocument/2006/relationships/hyperlink" Target="https://www.instagram.com/ebserh/" TargetMode="External"/><Relationship Id="rId12" Type="http://schemas.openxmlformats.org/officeDocument/2006/relationships/image" Target="../media/image9.png"/><Relationship Id="rId17" Type="http://schemas.openxmlformats.org/officeDocument/2006/relationships/image" Target="../media/image8.png"/><Relationship Id="rId2" Type="http://schemas.openxmlformats.org/officeDocument/2006/relationships/hyperlink" Target="https://www.gov.br/ebserh/pt-br/acesso-a-informacao/boletim-de-servico/sede/2023/boletim-de-servico-no-1524-30-03-2023/view" TargetMode="Externa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hyperlink" Target="https://twitter.com/Ebserh_Gov" TargetMode="External"/><Relationship Id="rId15" Type="http://schemas.openxmlformats.org/officeDocument/2006/relationships/image" Target="../media/image12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hyperlink" Target="https://www.facebook.com/Ebserh.Mec" TargetMode="External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065475" y="2371646"/>
            <a:ext cx="10058400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pt-BR" sz="6000" b="1">
                <a:solidFill>
                  <a:srgbClr val="007E39"/>
                </a:solidFill>
                <a:latin typeface="Franklin Gothic Demi" panose="020B0703020102020204" pitchFamily="34" charset="0"/>
              </a:rPr>
              <a:t>Título da Apresentação</a:t>
            </a:r>
            <a:endParaRPr lang="pt-BR" altLang="pt-BR" sz="4000" b="1">
              <a:solidFill>
                <a:srgbClr val="007E39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4" name="Retângulo Arredondado 23"/>
          <p:cNvSpPr/>
          <p:nvPr/>
        </p:nvSpPr>
        <p:spPr>
          <a:xfrm>
            <a:off x="29802" y="136057"/>
            <a:ext cx="1065475" cy="548640"/>
          </a:xfrm>
          <a:prstGeom prst="roundRect">
            <a:avLst>
              <a:gd name="adj" fmla="val 27778"/>
            </a:avLst>
          </a:prstGeom>
          <a:noFill/>
          <a:ln w="28575"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553968" y="3949505"/>
            <a:ext cx="864235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000" b="1">
                <a:solidFill>
                  <a:srgbClr val="4E4E4E"/>
                </a:solidFill>
                <a:latin typeface="Franklin Gothic Book" panose="020B0503020102020204" pitchFamily="34" charset="0"/>
              </a:rPr>
              <a:t>Subtítulo (se houver)</a:t>
            </a:r>
          </a:p>
        </p:txBody>
      </p:sp>
      <p:sp>
        <p:nvSpPr>
          <p:cNvPr id="31" name="Forma Livre 30"/>
          <p:cNvSpPr/>
          <p:nvPr/>
        </p:nvSpPr>
        <p:spPr>
          <a:xfrm>
            <a:off x="0" y="326002"/>
            <a:ext cx="222035" cy="594355"/>
          </a:xfrm>
          <a:custGeom>
            <a:avLst/>
            <a:gdLst>
              <a:gd name="connsiteX0" fmla="*/ 0 w 222035"/>
              <a:gd name="connsiteY0" fmla="*/ 0 h 594355"/>
              <a:gd name="connsiteX1" fmla="*/ 204590 w 222035"/>
              <a:gd name="connsiteY1" fmla="*/ 313230 h 594355"/>
              <a:gd name="connsiteX2" fmla="*/ 222035 w 222035"/>
              <a:gd name="connsiteY2" fmla="*/ 318725 h 594355"/>
              <a:gd name="connsiteX3" fmla="*/ 0 w 222035"/>
              <a:gd name="connsiteY3" fmla="*/ 594355 h 594355"/>
              <a:gd name="connsiteX4" fmla="*/ 0 w 222035"/>
              <a:gd name="connsiteY4" fmla="*/ 0 h 59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035" h="594355">
                <a:moveTo>
                  <a:pt x="0" y="0"/>
                </a:moveTo>
                <a:cubicBezTo>
                  <a:pt x="0" y="140810"/>
                  <a:pt x="84361" y="261623"/>
                  <a:pt x="204590" y="313230"/>
                </a:cubicBezTo>
                <a:lnTo>
                  <a:pt x="222035" y="318725"/>
                </a:lnTo>
                <a:lnTo>
                  <a:pt x="0" y="594355"/>
                </a:lnTo>
                <a:lnTo>
                  <a:pt x="0" y="0"/>
                </a:lnTo>
                <a:close/>
              </a:path>
            </a:pathLst>
          </a:custGeom>
          <a:solidFill>
            <a:srgbClr val="FF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/>
          <p:cNvSpPr/>
          <p:nvPr/>
        </p:nvSpPr>
        <p:spPr>
          <a:xfrm>
            <a:off x="0" y="70433"/>
            <a:ext cx="658298" cy="6798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0" y="-1"/>
            <a:ext cx="12192000" cy="326003"/>
          </a:xfrm>
          <a:prstGeom prst="rect">
            <a:avLst/>
          </a:pr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hlinkClick r:id="rId2"/>
          </p:cNvPr>
          <p:cNvSpPr txBox="1"/>
          <p:nvPr/>
        </p:nvSpPr>
        <p:spPr>
          <a:xfrm>
            <a:off x="9175460" y="18225"/>
            <a:ext cx="1253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>
                <a:solidFill>
                  <a:schemeClr val="bg1">
                    <a:lumMod val="85000"/>
                  </a:schemeClr>
                </a:solidFill>
                <a:latin typeface="Franklin Gothic Book" panose="020B0503020102020204" pitchFamily="34" charset="0"/>
              </a:rPr>
              <a:t>ebserh.gov.br</a:t>
            </a:r>
          </a:p>
        </p:txBody>
      </p:sp>
      <p:sp>
        <p:nvSpPr>
          <p:cNvPr id="12" name="Retângulo Arredondado 11"/>
          <p:cNvSpPr/>
          <p:nvPr/>
        </p:nvSpPr>
        <p:spPr>
          <a:xfrm>
            <a:off x="8991963" y="40113"/>
            <a:ext cx="3047587" cy="252117"/>
          </a:xfrm>
          <a:prstGeom prst="round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Forma Livre 31"/>
          <p:cNvSpPr/>
          <p:nvPr/>
        </p:nvSpPr>
        <p:spPr>
          <a:xfrm>
            <a:off x="0" y="326002"/>
            <a:ext cx="11658" cy="84375"/>
          </a:xfrm>
          <a:custGeom>
            <a:avLst/>
            <a:gdLst>
              <a:gd name="connsiteX0" fmla="*/ 0 w 11658"/>
              <a:gd name="connsiteY0" fmla="*/ 0 h 84375"/>
              <a:gd name="connsiteX1" fmla="*/ 11658 w 11658"/>
              <a:gd name="connsiteY1" fmla="*/ 0 h 84375"/>
              <a:gd name="connsiteX2" fmla="*/ 6806 w 11658"/>
              <a:gd name="connsiteY2" fmla="*/ 15864 h 84375"/>
              <a:gd name="connsiteX3" fmla="*/ 0 w 11658"/>
              <a:gd name="connsiteY3" fmla="*/ 84375 h 84375"/>
              <a:gd name="connsiteX4" fmla="*/ 0 w 11658"/>
              <a:gd name="connsiteY4" fmla="*/ 0 h 8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58" h="84375">
                <a:moveTo>
                  <a:pt x="0" y="0"/>
                </a:moveTo>
                <a:lnTo>
                  <a:pt x="11658" y="0"/>
                </a:lnTo>
                <a:lnTo>
                  <a:pt x="6806" y="15864"/>
                </a:lnTo>
                <a:cubicBezTo>
                  <a:pt x="2343" y="37994"/>
                  <a:pt x="0" y="60907"/>
                  <a:pt x="0" y="843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hlinkClick r:id="rId3"/>
          </p:cNvPr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9" b="14458"/>
          <a:stretch/>
        </p:blipFill>
        <p:spPr>
          <a:xfrm>
            <a:off x="11110029" y="103741"/>
            <a:ext cx="215171" cy="154651"/>
          </a:xfrm>
          <a:prstGeom prst="rect">
            <a:avLst/>
          </a:prstGeom>
        </p:spPr>
      </p:pic>
      <p:pic>
        <p:nvPicPr>
          <p:cNvPr id="3" name="Imagem 2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755" y="103741"/>
            <a:ext cx="154980" cy="154980"/>
          </a:xfrm>
          <a:prstGeom prst="rect">
            <a:avLst/>
          </a:prstGeom>
        </p:spPr>
      </p:pic>
      <p:pic>
        <p:nvPicPr>
          <p:cNvPr id="5" name="Imagem 4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856" y="104424"/>
            <a:ext cx="155605" cy="155605"/>
          </a:xfrm>
          <a:prstGeom prst="rect">
            <a:avLst/>
          </a:prstGeom>
        </p:spPr>
      </p:pic>
      <p:pic>
        <p:nvPicPr>
          <p:cNvPr id="7" name="Imagem 6">
            <a:hlinkClick r:id="rId9"/>
          </p:cNvPr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57" y="90376"/>
            <a:ext cx="169653" cy="169653"/>
          </a:xfrm>
          <a:prstGeom prst="rect">
            <a:avLst/>
          </a:prstGeom>
        </p:spPr>
      </p:pic>
      <p:sp>
        <p:nvSpPr>
          <p:cNvPr id="22" name="CaixaDeTexto 21"/>
          <p:cNvSpPr txBox="1"/>
          <p:nvPr/>
        </p:nvSpPr>
        <p:spPr>
          <a:xfrm>
            <a:off x="11314028" y="18225"/>
            <a:ext cx="725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err="1">
                <a:solidFill>
                  <a:schemeClr val="bg1">
                    <a:lumMod val="85000"/>
                  </a:schemeClr>
                </a:solidFill>
                <a:latin typeface="Franklin Gothic Book" panose="020B0503020102020204" pitchFamily="34" charset="0"/>
              </a:rPr>
              <a:t>ebserh</a:t>
            </a:r>
            <a:endParaRPr lang="pt-BR" sz="1400">
              <a:solidFill>
                <a:schemeClr val="bg1">
                  <a:lumMod val="85000"/>
                </a:schemeClr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6" name="Imagem 5">
            <a:hlinkClick r:id="rId2"/>
          </p:cNvPr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762" y="78133"/>
            <a:ext cx="187959" cy="187959"/>
          </a:xfrm>
          <a:prstGeom prst="rect">
            <a:avLst/>
          </a:prstGeom>
        </p:spPr>
      </p:pic>
      <p:sp>
        <p:nvSpPr>
          <p:cNvPr id="26" name="Triângulo isósceles 25"/>
          <p:cNvSpPr/>
          <p:nvPr/>
        </p:nvSpPr>
        <p:spPr>
          <a:xfrm>
            <a:off x="11096707" y="5878306"/>
            <a:ext cx="1095293" cy="979694"/>
          </a:xfrm>
          <a:prstGeom prst="triangle">
            <a:avLst>
              <a:gd name="adj" fmla="val 100000"/>
            </a:avLst>
          </a:pr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Arco 26"/>
          <p:cNvSpPr/>
          <p:nvPr/>
        </p:nvSpPr>
        <p:spPr>
          <a:xfrm rot="10800000">
            <a:off x="11444329" y="5651159"/>
            <a:ext cx="1495342" cy="1206841"/>
          </a:xfrm>
          <a:prstGeom prst="arc">
            <a:avLst>
              <a:gd name="adj1" fmla="val 16200000"/>
              <a:gd name="adj2" fmla="val 3725364"/>
            </a:avLst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Triângulo isósceles 27"/>
          <p:cNvSpPr/>
          <p:nvPr/>
        </p:nvSpPr>
        <p:spPr>
          <a:xfrm rot="19103494">
            <a:off x="11626463" y="5662712"/>
            <a:ext cx="483373" cy="431187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chemeClr val="bg1"/>
              </a:gs>
              <a:gs pos="74000">
                <a:srgbClr val="002060"/>
              </a:gs>
              <a:gs pos="83000">
                <a:srgbClr val="002060"/>
              </a:gs>
              <a:gs pos="100000">
                <a:srgbClr val="00206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26D58177-AFDB-C71E-74DA-073C0A68E985}"/>
              </a:ext>
            </a:extLst>
          </p:cNvPr>
          <p:cNvGrpSpPr/>
          <p:nvPr/>
        </p:nvGrpSpPr>
        <p:grpSpPr>
          <a:xfrm>
            <a:off x="4377525" y="340826"/>
            <a:ext cx="3238750" cy="844986"/>
            <a:chOff x="4250667" y="356597"/>
            <a:chExt cx="3238750" cy="844986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01E24B05-481E-98B9-97B7-73CC9EF19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790659" y="483954"/>
              <a:ext cx="1698758" cy="717629"/>
            </a:xfrm>
            <a:prstGeom prst="rect">
              <a:avLst/>
            </a:prstGeom>
          </p:spPr>
        </p:pic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DDBE2E3B-4487-D29F-B5C6-F90712D9EE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08" b="16347"/>
            <a:stretch/>
          </p:blipFill>
          <p:spPr bwMode="auto">
            <a:xfrm>
              <a:off x="4250667" y="356597"/>
              <a:ext cx="1333500" cy="7810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C3353CE1-08BC-1974-44E3-BDFE7E303CE7}"/>
              </a:ext>
            </a:extLst>
          </p:cNvPr>
          <p:cNvGrpSpPr/>
          <p:nvPr/>
        </p:nvGrpSpPr>
        <p:grpSpPr>
          <a:xfrm>
            <a:off x="2050016" y="5742794"/>
            <a:ext cx="8146302" cy="914400"/>
            <a:chOff x="2050016" y="5742794"/>
            <a:chExt cx="8146302" cy="914400"/>
          </a:xfrm>
        </p:grpSpPr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7B1233B9-D294-9A0F-3972-B9644DB614C2}"/>
                </a:ext>
              </a:extLst>
            </p:cNvPr>
            <p:cNvGrpSpPr/>
            <p:nvPr/>
          </p:nvGrpSpPr>
          <p:grpSpPr>
            <a:xfrm>
              <a:off x="4618480" y="5899545"/>
              <a:ext cx="5577838" cy="710067"/>
              <a:chOff x="5082272" y="6042959"/>
              <a:chExt cx="5577838" cy="710067"/>
            </a:xfrm>
          </p:grpSpPr>
          <p:pic>
            <p:nvPicPr>
              <p:cNvPr id="9" name="Imagem 8" descr="Uma imagem contendo Gráfico&#10;&#10;Descrição gerada automaticamente">
                <a:extLst>
                  <a:ext uri="{FF2B5EF4-FFF2-40B4-BE49-F238E27FC236}">
                    <a16:creationId xmlns:a16="http://schemas.microsoft.com/office/drawing/2014/main" id="{C7AC0C26-2334-1164-DA0C-D192FB79B6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53791" y="6064492"/>
                <a:ext cx="4306319" cy="666999"/>
              </a:xfrm>
              <a:prstGeom prst="rect">
                <a:avLst/>
              </a:prstGeom>
            </p:spPr>
          </p:pic>
          <p:pic>
            <p:nvPicPr>
              <p:cNvPr id="14" name="Imagem 13">
                <a:extLst>
                  <a:ext uri="{FF2B5EF4-FFF2-40B4-BE49-F238E27FC236}">
                    <a16:creationId xmlns:a16="http://schemas.microsoft.com/office/drawing/2014/main" id="{C241DF67-E590-FD28-0168-478D980D23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842" r="45635" b="4176"/>
              <a:stretch/>
            </p:blipFill>
            <p:spPr bwMode="auto">
              <a:xfrm>
                <a:off x="5082272" y="6042959"/>
                <a:ext cx="1385370" cy="710067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95B625BA-D6EC-EFA3-C43C-1FC01E5318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28" r="11111" b="12727"/>
            <a:stretch/>
          </p:blipFill>
          <p:spPr bwMode="auto">
            <a:xfrm>
              <a:off x="2050016" y="5742794"/>
              <a:ext cx="923925" cy="9144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148CAEAC-5BED-C96F-CFE4-569F822F53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35321"/>
            <a:stretch/>
          </p:blipFill>
          <p:spPr bwMode="auto">
            <a:xfrm>
              <a:off x="3074446" y="5918815"/>
              <a:ext cx="1343025" cy="6667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10175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095277" y="1355861"/>
            <a:ext cx="1005840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pt-BR" sz="2800" b="1" dirty="0">
                <a:solidFill>
                  <a:srgbClr val="007E39"/>
                </a:solidFill>
                <a:latin typeface="Franklin Gothic Demi" panose="020B0703020102020204" pitchFamily="34" charset="0"/>
              </a:rPr>
              <a:t>Título</a:t>
            </a:r>
            <a:endParaRPr lang="pt-BR" altLang="pt-BR" sz="1600" b="1" dirty="0">
              <a:solidFill>
                <a:srgbClr val="007E39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095277" y="2338459"/>
            <a:ext cx="100584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000" dirty="0">
                <a:solidFill>
                  <a:srgbClr val="4E4E4E"/>
                </a:solidFill>
                <a:latin typeface="Franklin Gothic Book" panose="020B0503020102020204" pitchFamily="34" charset="0"/>
              </a:rPr>
              <a:t>Texto</a:t>
            </a:r>
          </a:p>
        </p:txBody>
      </p:sp>
      <p:sp>
        <p:nvSpPr>
          <p:cNvPr id="19" name="Retângulo Arredondado 18"/>
          <p:cNvSpPr/>
          <p:nvPr/>
        </p:nvSpPr>
        <p:spPr>
          <a:xfrm rot="10800000">
            <a:off x="10924005" y="6165849"/>
            <a:ext cx="1175657" cy="618731"/>
          </a:xfrm>
          <a:prstGeom prst="roundRect">
            <a:avLst>
              <a:gd name="adj" fmla="val 28095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Forma Livre 19"/>
          <p:cNvSpPr/>
          <p:nvPr/>
        </p:nvSpPr>
        <p:spPr>
          <a:xfrm rot="10800000">
            <a:off x="11772604" y="5768826"/>
            <a:ext cx="418010" cy="770398"/>
          </a:xfrm>
          <a:custGeom>
            <a:avLst/>
            <a:gdLst>
              <a:gd name="connsiteX0" fmla="*/ 0 w 222035"/>
              <a:gd name="connsiteY0" fmla="*/ 0 h 594355"/>
              <a:gd name="connsiteX1" fmla="*/ 204590 w 222035"/>
              <a:gd name="connsiteY1" fmla="*/ 313230 h 594355"/>
              <a:gd name="connsiteX2" fmla="*/ 222035 w 222035"/>
              <a:gd name="connsiteY2" fmla="*/ 318725 h 594355"/>
              <a:gd name="connsiteX3" fmla="*/ 0 w 222035"/>
              <a:gd name="connsiteY3" fmla="*/ 594355 h 594355"/>
              <a:gd name="connsiteX4" fmla="*/ 0 w 222035"/>
              <a:gd name="connsiteY4" fmla="*/ 0 h 59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035" h="594355">
                <a:moveTo>
                  <a:pt x="0" y="0"/>
                </a:moveTo>
                <a:cubicBezTo>
                  <a:pt x="0" y="140810"/>
                  <a:pt x="84361" y="261623"/>
                  <a:pt x="204590" y="313230"/>
                </a:cubicBezTo>
                <a:lnTo>
                  <a:pt x="222035" y="318725"/>
                </a:lnTo>
                <a:lnTo>
                  <a:pt x="0" y="594355"/>
                </a:lnTo>
                <a:lnTo>
                  <a:pt x="0" y="0"/>
                </a:lnTo>
                <a:close/>
              </a:path>
            </a:pathLst>
          </a:custGeom>
          <a:solidFill>
            <a:srgbClr val="FF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/>
          <p:cNvSpPr/>
          <p:nvPr/>
        </p:nvSpPr>
        <p:spPr>
          <a:xfrm rot="10800000">
            <a:off x="11432231" y="6109649"/>
            <a:ext cx="749105" cy="748351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riângulo isósceles 2"/>
          <p:cNvSpPr/>
          <p:nvPr/>
        </p:nvSpPr>
        <p:spPr>
          <a:xfrm rot="10800000">
            <a:off x="-1" y="326002"/>
            <a:ext cx="1095293" cy="979694"/>
          </a:xfrm>
          <a:prstGeom prst="triangle">
            <a:avLst>
              <a:gd name="adj" fmla="val 100000"/>
            </a:avLst>
          </a:pr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Triângulo isósceles 30"/>
          <p:cNvSpPr/>
          <p:nvPr/>
        </p:nvSpPr>
        <p:spPr>
          <a:xfrm rot="8256845">
            <a:off x="82161" y="1090102"/>
            <a:ext cx="483373" cy="431187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chemeClr val="bg1"/>
              </a:gs>
              <a:gs pos="74000">
                <a:srgbClr val="002060"/>
              </a:gs>
              <a:gs pos="83000">
                <a:srgbClr val="002060"/>
              </a:gs>
              <a:gs pos="100000">
                <a:srgbClr val="00206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Arredondado 23">
            <a:extLst>
              <a:ext uri="{FF2B5EF4-FFF2-40B4-BE49-F238E27FC236}">
                <a16:creationId xmlns:a16="http://schemas.microsoft.com/office/drawing/2014/main" id="{7E7B7403-2A64-EB11-D34A-537F4BEA3CCB}"/>
              </a:ext>
            </a:extLst>
          </p:cNvPr>
          <p:cNvSpPr/>
          <p:nvPr/>
        </p:nvSpPr>
        <p:spPr>
          <a:xfrm>
            <a:off x="29802" y="136057"/>
            <a:ext cx="1065475" cy="548640"/>
          </a:xfrm>
          <a:prstGeom prst="roundRect">
            <a:avLst>
              <a:gd name="adj" fmla="val 27778"/>
            </a:avLst>
          </a:prstGeom>
          <a:noFill/>
          <a:ln w="28575"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Forma Livre 30">
            <a:extLst>
              <a:ext uri="{FF2B5EF4-FFF2-40B4-BE49-F238E27FC236}">
                <a16:creationId xmlns:a16="http://schemas.microsoft.com/office/drawing/2014/main" id="{662291C0-955D-DBD1-0181-BE36E91ECE9E}"/>
              </a:ext>
            </a:extLst>
          </p:cNvPr>
          <p:cNvSpPr/>
          <p:nvPr/>
        </p:nvSpPr>
        <p:spPr>
          <a:xfrm>
            <a:off x="0" y="326002"/>
            <a:ext cx="222035" cy="594355"/>
          </a:xfrm>
          <a:custGeom>
            <a:avLst/>
            <a:gdLst>
              <a:gd name="connsiteX0" fmla="*/ 0 w 222035"/>
              <a:gd name="connsiteY0" fmla="*/ 0 h 594355"/>
              <a:gd name="connsiteX1" fmla="*/ 204590 w 222035"/>
              <a:gd name="connsiteY1" fmla="*/ 313230 h 594355"/>
              <a:gd name="connsiteX2" fmla="*/ 222035 w 222035"/>
              <a:gd name="connsiteY2" fmla="*/ 318725 h 594355"/>
              <a:gd name="connsiteX3" fmla="*/ 0 w 222035"/>
              <a:gd name="connsiteY3" fmla="*/ 594355 h 594355"/>
              <a:gd name="connsiteX4" fmla="*/ 0 w 222035"/>
              <a:gd name="connsiteY4" fmla="*/ 0 h 59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035" h="594355">
                <a:moveTo>
                  <a:pt x="0" y="0"/>
                </a:moveTo>
                <a:cubicBezTo>
                  <a:pt x="0" y="140810"/>
                  <a:pt x="84361" y="261623"/>
                  <a:pt x="204590" y="313230"/>
                </a:cubicBezTo>
                <a:lnTo>
                  <a:pt x="222035" y="318725"/>
                </a:lnTo>
                <a:lnTo>
                  <a:pt x="0" y="594355"/>
                </a:lnTo>
                <a:lnTo>
                  <a:pt x="0" y="0"/>
                </a:lnTo>
                <a:close/>
              </a:path>
            </a:pathLst>
          </a:custGeom>
          <a:solidFill>
            <a:srgbClr val="FF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A284C966-39DE-F82D-3D7A-5191A6DB7252}"/>
              </a:ext>
            </a:extLst>
          </p:cNvPr>
          <p:cNvSpPr/>
          <p:nvPr/>
        </p:nvSpPr>
        <p:spPr>
          <a:xfrm>
            <a:off x="0" y="-1"/>
            <a:ext cx="12192000" cy="326003"/>
          </a:xfrm>
          <a:prstGeom prst="rect">
            <a:avLst/>
          </a:pr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hlinkClick r:id="rId2"/>
            <a:extLst>
              <a:ext uri="{FF2B5EF4-FFF2-40B4-BE49-F238E27FC236}">
                <a16:creationId xmlns:a16="http://schemas.microsoft.com/office/drawing/2014/main" id="{D03D93B1-6348-1AFE-B2F6-D550C9F33F6C}"/>
              </a:ext>
            </a:extLst>
          </p:cNvPr>
          <p:cNvSpPr txBox="1"/>
          <p:nvPr/>
        </p:nvSpPr>
        <p:spPr>
          <a:xfrm>
            <a:off x="9175460" y="18225"/>
            <a:ext cx="1253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>
                <a:solidFill>
                  <a:schemeClr val="bg1">
                    <a:lumMod val="85000"/>
                  </a:schemeClr>
                </a:solidFill>
                <a:latin typeface="Franklin Gothic Book" panose="020B0503020102020204" pitchFamily="34" charset="0"/>
              </a:rPr>
              <a:t>ebserh.gov.br</a:t>
            </a:r>
          </a:p>
        </p:txBody>
      </p:sp>
      <p:sp>
        <p:nvSpPr>
          <p:cNvPr id="12" name="Retângulo Arredondado 11">
            <a:extLst>
              <a:ext uri="{FF2B5EF4-FFF2-40B4-BE49-F238E27FC236}">
                <a16:creationId xmlns:a16="http://schemas.microsoft.com/office/drawing/2014/main" id="{B1339F50-9211-D8FA-4323-6BEF7A79FB66}"/>
              </a:ext>
            </a:extLst>
          </p:cNvPr>
          <p:cNvSpPr/>
          <p:nvPr/>
        </p:nvSpPr>
        <p:spPr>
          <a:xfrm>
            <a:off x="8991963" y="40113"/>
            <a:ext cx="3047587" cy="252117"/>
          </a:xfrm>
          <a:prstGeom prst="round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Forma Livre 31">
            <a:extLst>
              <a:ext uri="{FF2B5EF4-FFF2-40B4-BE49-F238E27FC236}">
                <a16:creationId xmlns:a16="http://schemas.microsoft.com/office/drawing/2014/main" id="{E8444CFB-8831-E78E-7DF6-A9B728F42D7F}"/>
              </a:ext>
            </a:extLst>
          </p:cNvPr>
          <p:cNvSpPr/>
          <p:nvPr/>
        </p:nvSpPr>
        <p:spPr>
          <a:xfrm>
            <a:off x="0" y="326002"/>
            <a:ext cx="11658" cy="84375"/>
          </a:xfrm>
          <a:custGeom>
            <a:avLst/>
            <a:gdLst>
              <a:gd name="connsiteX0" fmla="*/ 0 w 11658"/>
              <a:gd name="connsiteY0" fmla="*/ 0 h 84375"/>
              <a:gd name="connsiteX1" fmla="*/ 11658 w 11658"/>
              <a:gd name="connsiteY1" fmla="*/ 0 h 84375"/>
              <a:gd name="connsiteX2" fmla="*/ 6806 w 11658"/>
              <a:gd name="connsiteY2" fmla="*/ 15864 h 84375"/>
              <a:gd name="connsiteX3" fmla="*/ 0 w 11658"/>
              <a:gd name="connsiteY3" fmla="*/ 84375 h 84375"/>
              <a:gd name="connsiteX4" fmla="*/ 0 w 11658"/>
              <a:gd name="connsiteY4" fmla="*/ 0 h 8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58" h="84375">
                <a:moveTo>
                  <a:pt x="0" y="0"/>
                </a:moveTo>
                <a:lnTo>
                  <a:pt x="11658" y="0"/>
                </a:lnTo>
                <a:lnTo>
                  <a:pt x="6806" y="15864"/>
                </a:lnTo>
                <a:cubicBezTo>
                  <a:pt x="2343" y="37994"/>
                  <a:pt x="0" y="60907"/>
                  <a:pt x="0" y="843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>
            <a:hlinkClick r:id="rId3"/>
            <a:extLst>
              <a:ext uri="{FF2B5EF4-FFF2-40B4-BE49-F238E27FC236}">
                <a16:creationId xmlns:a16="http://schemas.microsoft.com/office/drawing/2014/main" id="{7CF232BC-5904-23BF-6589-9115A54AF9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9" b="14458"/>
          <a:stretch/>
        </p:blipFill>
        <p:spPr>
          <a:xfrm>
            <a:off x="11110029" y="103741"/>
            <a:ext cx="215171" cy="154651"/>
          </a:xfrm>
          <a:prstGeom prst="rect">
            <a:avLst/>
          </a:prstGeom>
        </p:spPr>
      </p:pic>
      <p:pic>
        <p:nvPicPr>
          <p:cNvPr id="25" name="Imagem 24">
            <a:hlinkClick r:id="rId5"/>
            <a:extLst>
              <a:ext uri="{FF2B5EF4-FFF2-40B4-BE49-F238E27FC236}">
                <a16:creationId xmlns:a16="http://schemas.microsoft.com/office/drawing/2014/main" id="{F79F6293-B284-C79E-022B-DAD810C0DE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755" y="103741"/>
            <a:ext cx="154980" cy="154980"/>
          </a:xfrm>
          <a:prstGeom prst="rect">
            <a:avLst/>
          </a:prstGeom>
        </p:spPr>
      </p:pic>
      <p:pic>
        <p:nvPicPr>
          <p:cNvPr id="32" name="Imagem 31">
            <a:hlinkClick r:id="rId7"/>
            <a:extLst>
              <a:ext uri="{FF2B5EF4-FFF2-40B4-BE49-F238E27FC236}">
                <a16:creationId xmlns:a16="http://schemas.microsoft.com/office/drawing/2014/main" id="{C2DE1699-5BE3-A1A4-4D69-511E08FA28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856" y="104424"/>
            <a:ext cx="155605" cy="155605"/>
          </a:xfrm>
          <a:prstGeom prst="rect">
            <a:avLst/>
          </a:prstGeom>
        </p:spPr>
      </p:pic>
      <p:pic>
        <p:nvPicPr>
          <p:cNvPr id="33" name="Imagem 32">
            <a:hlinkClick r:id="rId9"/>
            <a:extLst>
              <a:ext uri="{FF2B5EF4-FFF2-40B4-BE49-F238E27FC236}">
                <a16:creationId xmlns:a16="http://schemas.microsoft.com/office/drawing/2014/main" id="{581D0F4A-5C6C-0B12-E6EC-3BF110B3D80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57" y="90376"/>
            <a:ext cx="169653" cy="169653"/>
          </a:xfrm>
          <a:prstGeom prst="rect">
            <a:avLst/>
          </a:prstGeom>
        </p:spPr>
      </p:pic>
      <p:sp>
        <p:nvSpPr>
          <p:cNvPr id="34" name="CaixaDeTexto 33">
            <a:extLst>
              <a:ext uri="{FF2B5EF4-FFF2-40B4-BE49-F238E27FC236}">
                <a16:creationId xmlns:a16="http://schemas.microsoft.com/office/drawing/2014/main" id="{BF54B42D-7336-AA3B-0F35-E9E92FDCCCD0}"/>
              </a:ext>
            </a:extLst>
          </p:cNvPr>
          <p:cNvSpPr txBox="1"/>
          <p:nvPr/>
        </p:nvSpPr>
        <p:spPr>
          <a:xfrm>
            <a:off x="11314028" y="18225"/>
            <a:ext cx="725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err="1">
                <a:solidFill>
                  <a:schemeClr val="bg1">
                    <a:lumMod val="85000"/>
                  </a:schemeClr>
                </a:solidFill>
                <a:latin typeface="Franklin Gothic Book" panose="020B0503020102020204" pitchFamily="34" charset="0"/>
              </a:rPr>
              <a:t>ebserh</a:t>
            </a:r>
            <a:endParaRPr lang="pt-BR" sz="1400">
              <a:solidFill>
                <a:schemeClr val="bg1">
                  <a:lumMod val="85000"/>
                </a:schemeClr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5" name="Imagem 34">
            <a:hlinkClick r:id="rId2"/>
            <a:extLst>
              <a:ext uri="{FF2B5EF4-FFF2-40B4-BE49-F238E27FC236}">
                <a16:creationId xmlns:a16="http://schemas.microsoft.com/office/drawing/2014/main" id="{62D05C91-81A0-3460-3870-EBE0D5CD070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762" y="78133"/>
            <a:ext cx="187959" cy="187959"/>
          </a:xfrm>
          <a:prstGeom prst="rect">
            <a:avLst/>
          </a:prstGeom>
        </p:spPr>
      </p:pic>
      <p:sp>
        <p:nvSpPr>
          <p:cNvPr id="5" name="Arco 4"/>
          <p:cNvSpPr/>
          <p:nvPr/>
        </p:nvSpPr>
        <p:spPr>
          <a:xfrm>
            <a:off x="-747671" y="-1"/>
            <a:ext cx="1495342" cy="1206841"/>
          </a:xfrm>
          <a:prstGeom prst="arc">
            <a:avLst>
              <a:gd name="adj1" fmla="val 16200000"/>
              <a:gd name="adj2" fmla="val 3725364"/>
            </a:avLst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6E80837F-30D2-C7C9-5FFA-D7004841EBB7}"/>
              </a:ext>
            </a:extLst>
          </p:cNvPr>
          <p:cNvSpPr/>
          <p:nvPr/>
        </p:nvSpPr>
        <p:spPr>
          <a:xfrm>
            <a:off x="0" y="70433"/>
            <a:ext cx="658298" cy="6798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F89056B9-F98A-3862-686C-61A3071F4739}"/>
              </a:ext>
            </a:extLst>
          </p:cNvPr>
          <p:cNvGrpSpPr/>
          <p:nvPr/>
        </p:nvGrpSpPr>
        <p:grpSpPr>
          <a:xfrm>
            <a:off x="2050016" y="5742794"/>
            <a:ext cx="8146302" cy="914400"/>
            <a:chOff x="2050016" y="5742794"/>
            <a:chExt cx="8146302" cy="914400"/>
          </a:xfrm>
        </p:grpSpPr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39A4204A-361F-BDB5-FEBA-15686F429A96}"/>
                </a:ext>
              </a:extLst>
            </p:cNvPr>
            <p:cNvGrpSpPr/>
            <p:nvPr/>
          </p:nvGrpSpPr>
          <p:grpSpPr>
            <a:xfrm>
              <a:off x="4618480" y="5899545"/>
              <a:ext cx="5577838" cy="710067"/>
              <a:chOff x="5082272" y="6042959"/>
              <a:chExt cx="5577838" cy="710067"/>
            </a:xfrm>
          </p:grpSpPr>
          <p:pic>
            <p:nvPicPr>
              <p:cNvPr id="26" name="Imagem 25" descr="Uma imagem contendo Gráfico&#10;&#10;Descrição gerada automaticamente">
                <a:extLst>
                  <a:ext uri="{FF2B5EF4-FFF2-40B4-BE49-F238E27FC236}">
                    <a16:creationId xmlns:a16="http://schemas.microsoft.com/office/drawing/2014/main" id="{0B527BD7-36B1-5B25-3E21-28F8A2673C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53791" y="6064492"/>
                <a:ext cx="4306319" cy="666999"/>
              </a:xfrm>
              <a:prstGeom prst="rect">
                <a:avLst/>
              </a:prstGeom>
            </p:spPr>
          </p:pic>
          <p:pic>
            <p:nvPicPr>
              <p:cNvPr id="27" name="Imagem 26">
                <a:extLst>
                  <a:ext uri="{FF2B5EF4-FFF2-40B4-BE49-F238E27FC236}">
                    <a16:creationId xmlns:a16="http://schemas.microsoft.com/office/drawing/2014/main" id="{E47D82DB-BEB8-A5F8-F063-35ED399A19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842" r="45635" b="4176"/>
              <a:stretch/>
            </p:blipFill>
            <p:spPr bwMode="auto">
              <a:xfrm>
                <a:off x="5082272" y="6042959"/>
                <a:ext cx="1385370" cy="710067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0057425F-B8DC-01F1-3E3E-63E6EDDDCD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28" r="11111" b="12727"/>
            <a:stretch/>
          </p:blipFill>
          <p:spPr bwMode="auto">
            <a:xfrm>
              <a:off x="2050016" y="5742794"/>
              <a:ext cx="923925" cy="9144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2C2872CF-B2BA-8537-A09B-81508D1ADA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l="35321"/>
            <a:stretch/>
          </p:blipFill>
          <p:spPr bwMode="auto">
            <a:xfrm>
              <a:off x="3074446" y="5918815"/>
              <a:ext cx="1343025" cy="6667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E0FC392C-89D3-2169-171B-5731E3995BE5}"/>
              </a:ext>
            </a:extLst>
          </p:cNvPr>
          <p:cNvGrpSpPr/>
          <p:nvPr/>
        </p:nvGrpSpPr>
        <p:grpSpPr>
          <a:xfrm>
            <a:off x="4676650" y="325802"/>
            <a:ext cx="3238750" cy="844986"/>
            <a:chOff x="4250667" y="356597"/>
            <a:chExt cx="3238750" cy="844986"/>
          </a:xfrm>
        </p:grpSpPr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5CCA2F95-52C5-180C-266B-1DDD8F8BA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790659" y="483954"/>
              <a:ext cx="1698758" cy="717629"/>
            </a:xfrm>
            <a:prstGeom prst="rect">
              <a:avLst/>
            </a:prstGeom>
          </p:spPr>
        </p:pic>
        <p:pic>
          <p:nvPicPr>
            <p:cNvPr id="30" name="Imagem 29">
              <a:extLst>
                <a:ext uri="{FF2B5EF4-FFF2-40B4-BE49-F238E27FC236}">
                  <a16:creationId xmlns:a16="http://schemas.microsoft.com/office/drawing/2014/main" id="{2E44C5EA-E673-299C-BF1D-E3356649B1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08" b="16347"/>
            <a:stretch/>
          </p:blipFill>
          <p:spPr bwMode="auto">
            <a:xfrm>
              <a:off x="4250667" y="356597"/>
              <a:ext cx="1333500" cy="7810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146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1"/>
            <a:ext cx="12192000" cy="326003"/>
          </a:xfrm>
          <a:prstGeom prst="rect">
            <a:avLst/>
          </a:pr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9175460" y="18225"/>
            <a:ext cx="1253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>
                <a:solidFill>
                  <a:schemeClr val="bg1">
                    <a:lumMod val="85000"/>
                  </a:schemeClr>
                </a:solidFill>
                <a:latin typeface="Franklin Gothic Book" panose="020B0503020102020204" pitchFamily="34" charset="0"/>
              </a:rPr>
              <a:t>ebserh.gov.br</a:t>
            </a:r>
          </a:p>
        </p:txBody>
      </p:sp>
      <p:sp>
        <p:nvSpPr>
          <p:cNvPr id="10" name="Retângulo Arredondado 9"/>
          <p:cNvSpPr/>
          <p:nvPr/>
        </p:nvSpPr>
        <p:spPr>
          <a:xfrm>
            <a:off x="8991963" y="40113"/>
            <a:ext cx="3047587" cy="252117"/>
          </a:xfrm>
          <a:prstGeom prst="round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9" b="14458"/>
          <a:stretch/>
        </p:blipFill>
        <p:spPr>
          <a:xfrm>
            <a:off x="11110029" y="103741"/>
            <a:ext cx="215171" cy="154651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755" y="103741"/>
            <a:ext cx="154980" cy="154980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856" y="104424"/>
            <a:ext cx="155605" cy="155605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57" y="90376"/>
            <a:ext cx="169653" cy="169653"/>
          </a:xfrm>
          <a:prstGeom prst="rect">
            <a:avLst/>
          </a:prstGeom>
        </p:spPr>
      </p:pic>
      <p:sp>
        <p:nvSpPr>
          <p:cNvPr id="22" name="CaixaDeTexto 21"/>
          <p:cNvSpPr txBox="1"/>
          <p:nvPr/>
        </p:nvSpPr>
        <p:spPr>
          <a:xfrm>
            <a:off x="11314028" y="18225"/>
            <a:ext cx="725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err="1">
                <a:solidFill>
                  <a:schemeClr val="bg1">
                    <a:lumMod val="85000"/>
                  </a:schemeClr>
                </a:solidFill>
                <a:latin typeface="Franklin Gothic Book" panose="020B0503020102020204" pitchFamily="34" charset="0"/>
              </a:rPr>
              <a:t>ebserh</a:t>
            </a:r>
            <a:endParaRPr lang="pt-BR" sz="1400">
              <a:solidFill>
                <a:schemeClr val="bg1">
                  <a:lumMod val="85000"/>
                </a:schemeClr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762" y="78133"/>
            <a:ext cx="187959" cy="187959"/>
          </a:xfrm>
          <a:prstGeom prst="rect">
            <a:avLst/>
          </a:prstGeom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85AC24C7-94D3-3107-E1B0-D6E71D0C2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650" y="2692380"/>
            <a:ext cx="10058400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pt-BR" sz="4000" b="1" dirty="0">
                <a:solidFill>
                  <a:srgbClr val="007E39"/>
                </a:solidFill>
                <a:latin typeface="Franklin Gothic Demi" panose="020B0703020102020204" pitchFamily="34" charset="0"/>
              </a:rPr>
              <a:t>Obrigado(a)!</a:t>
            </a:r>
            <a:endParaRPr lang="pt-BR" altLang="pt-BR" sz="2400" b="1" dirty="0">
              <a:solidFill>
                <a:srgbClr val="007E39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1" name="Retângulo Arredondado 18">
            <a:extLst>
              <a:ext uri="{FF2B5EF4-FFF2-40B4-BE49-F238E27FC236}">
                <a16:creationId xmlns:a16="http://schemas.microsoft.com/office/drawing/2014/main" id="{BDEBA222-0C7E-92C6-D55D-B1FEACBDF48B}"/>
              </a:ext>
            </a:extLst>
          </p:cNvPr>
          <p:cNvSpPr/>
          <p:nvPr/>
        </p:nvSpPr>
        <p:spPr>
          <a:xfrm rot="10800000">
            <a:off x="10924005" y="6165849"/>
            <a:ext cx="1175657" cy="618731"/>
          </a:xfrm>
          <a:prstGeom prst="roundRect">
            <a:avLst>
              <a:gd name="adj" fmla="val 28095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Forma Livre 19">
            <a:extLst>
              <a:ext uri="{FF2B5EF4-FFF2-40B4-BE49-F238E27FC236}">
                <a16:creationId xmlns:a16="http://schemas.microsoft.com/office/drawing/2014/main" id="{18EB8AB3-C2C8-AEA6-998A-1B6748069402}"/>
              </a:ext>
            </a:extLst>
          </p:cNvPr>
          <p:cNvSpPr/>
          <p:nvPr/>
        </p:nvSpPr>
        <p:spPr>
          <a:xfrm rot="10800000">
            <a:off x="11772604" y="5768826"/>
            <a:ext cx="418010" cy="770398"/>
          </a:xfrm>
          <a:custGeom>
            <a:avLst/>
            <a:gdLst>
              <a:gd name="connsiteX0" fmla="*/ 0 w 222035"/>
              <a:gd name="connsiteY0" fmla="*/ 0 h 594355"/>
              <a:gd name="connsiteX1" fmla="*/ 204590 w 222035"/>
              <a:gd name="connsiteY1" fmla="*/ 313230 h 594355"/>
              <a:gd name="connsiteX2" fmla="*/ 222035 w 222035"/>
              <a:gd name="connsiteY2" fmla="*/ 318725 h 594355"/>
              <a:gd name="connsiteX3" fmla="*/ 0 w 222035"/>
              <a:gd name="connsiteY3" fmla="*/ 594355 h 594355"/>
              <a:gd name="connsiteX4" fmla="*/ 0 w 222035"/>
              <a:gd name="connsiteY4" fmla="*/ 0 h 59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035" h="594355">
                <a:moveTo>
                  <a:pt x="0" y="0"/>
                </a:moveTo>
                <a:cubicBezTo>
                  <a:pt x="0" y="140810"/>
                  <a:pt x="84361" y="261623"/>
                  <a:pt x="204590" y="313230"/>
                </a:cubicBezTo>
                <a:lnTo>
                  <a:pt x="222035" y="318725"/>
                </a:lnTo>
                <a:lnTo>
                  <a:pt x="0" y="594355"/>
                </a:lnTo>
                <a:lnTo>
                  <a:pt x="0" y="0"/>
                </a:lnTo>
                <a:close/>
              </a:path>
            </a:pathLst>
          </a:custGeom>
          <a:solidFill>
            <a:srgbClr val="FF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626D559B-D599-0C01-05EC-75842B5444FC}"/>
              </a:ext>
            </a:extLst>
          </p:cNvPr>
          <p:cNvSpPr/>
          <p:nvPr/>
        </p:nvSpPr>
        <p:spPr>
          <a:xfrm rot="10800000">
            <a:off x="11432231" y="6109649"/>
            <a:ext cx="749105" cy="748351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8AE5B8A2-40A3-7E86-2C8C-EA0895B55890}"/>
              </a:ext>
            </a:extLst>
          </p:cNvPr>
          <p:cNvGrpSpPr/>
          <p:nvPr/>
        </p:nvGrpSpPr>
        <p:grpSpPr>
          <a:xfrm>
            <a:off x="2050016" y="5742794"/>
            <a:ext cx="8146302" cy="914400"/>
            <a:chOff x="2050016" y="5742794"/>
            <a:chExt cx="8146302" cy="914400"/>
          </a:xfrm>
        </p:grpSpPr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63F65C9F-AF17-9CE0-C631-316BCA813FD4}"/>
                </a:ext>
              </a:extLst>
            </p:cNvPr>
            <p:cNvGrpSpPr/>
            <p:nvPr/>
          </p:nvGrpSpPr>
          <p:grpSpPr>
            <a:xfrm>
              <a:off x="4618480" y="5899545"/>
              <a:ext cx="5577838" cy="710067"/>
              <a:chOff x="5082272" y="6042959"/>
              <a:chExt cx="5577838" cy="710067"/>
            </a:xfrm>
          </p:grpSpPr>
          <p:pic>
            <p:nvPicPr>
              <p:cNvPr id="16" name="Imagem 15" descr="Uma imagem contendo Gráfico&#10;&#10;Descrição gerada automaticamente">
                <a:extLst>
                  <a:ext uri="{FF2B5EF4-FFF2-40B4-BE49-F238E27FC236}">
                    <a16:creationId xmlns:a16="http://schemas.microsoft.com/office/drawing/2014/main" id="{61EF960B-C2C3-4629-2996-65B966492A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53791" y="6064492"/>
                <a:ext cx="4306319" cy="666999"/>
              </a:xfrm>
              <a:prstGeom prst="rect">
                <a:avLst/>
              </a:prstGeom>
            </p:spPr>
          </p:pic>
          <p:pic>
            <p:nvPicPr>
              <p:cNvPr id="25" name="Imagem 24">
                <a:extLst>
                  <a:ext uri="{FF2B5EF4-FFF2-40B4-BE49-F238E27FC236}">
                    <a16:creationId xmlns:a16="http://schemas.microsoft.com/office/drawing/2014/main" id="{21195E19-9525-ADBA-66DD-D8F51582A84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842" r="45635" b="4176"/>
              <a:stretch/>
            </p:blipFill>
            <p:spPr bwMode="auto">
              <a:xfrm>
                <a:off x="5082272" y="6042959"/>
                <a:ext cx="1385370" cy="710067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11BD18DE-5091-69BF-62F7-A29CF0C4BB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28" r="11111" b="12727"/>
            <a:stretch/>
          </p:blipFill>
          <p:spPr bwMode="auto">
            <a:xfrm>
              <a:off x="2050016" y="5742794"/>
              <a:ext cx="923925" cy="9144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0417707F-DB83-4358-B4FC-AA996B65ED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35321"/>
            <a:stretch/>
          </p:blipFill>
          <p:spPr bwMode="auto">
            <a:xfrm>
              <a:off x="3074446" y="5918815"/>
              <a:ext cx="1343025" cy="6667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B2F04503-FA10-3E83-4DB1-44ECAB3DBD38}"/>
              </a:ext>
            </a:extLst>
          </p:cNvPr>
          <p:cNvGrpSpPr/>
          <p:nvPr/>
        </p:nvGrpSpPr>
        <p:grpSpPr>
          <a:xfrm>
            <a:off x="4476625" y="469651"/>
            <a:ext cx="3238750" cy="844986"/>
            <a:chOff x="4250667" y="356597"/>
            <a:chExt cx="3238750" cy="844986"/>
          </a:xfrm>
        </p:grpSpPr>
        <p:pic>
          <p:nvPicPr>
            <p:cNvPr id="28" name="Imagem 27">
              <a:extLst>
                <a:ext uri="{FF2B5EF4-FFF2-40B4-BE49-F238E27FC236}">
                  <a16:creationId xmlns:a16="http://schemas.microsoft.com/office/drawing/2014/main" id="{4F53C5F1-F37B-68D8-E265-52533EA48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790659" y="483954"/>
              <a:ext cx="1698758" cy="717629"/>
            </a:xfrm>
            <a:prstGeom prst="rect">
              <a:avLst/>
            </a:prstGeom>
          </p:spPr>
        </p:pic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2DC53D5A-9F8C-C235-75DE-0A53EC3911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08" b="16347"/>
            <a:stretch/>
          </p:blipFill>
          <p:spPr bwMode="auto">
            <a:xfrm>
              <a:off x="4250667" y="356597"/>
              <a:ext cx="1333500" cy="7810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678312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41906e9-e9bb-4ebd-8f30-e420c1b0e3ce" xsi:nil="true"/>
    <lcf76f155ced4ddcb4097134ff3c332f xmlns="1768fb87-8512-48ea-9d87-9685a054d88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4E372FECA03AB4EBEB24F2BE7829037" ma:contentTypeVersion="16" ma:contentTypeDescription="Criar um novo documento." ma:contentTypeScope="" ma:versionID="d165f272a662cce6f762e4518cf91f9a">
  <xsd:schema xmlns:xsd="http://www.w3.org/2001/XMLSchema" xmlns:xs="http://www.w3.org/2001/XMLSchema" xmlns:p="http://schemas.microsoft.com/office/2006/metadata/properties" xmlns:ns2="1768fb87-8512-48ea-9d87-9685a054d884" xmlns:ns3="c41906e9-e9bb-4ebd-8f30-e420c1b0e3ce" targetNamespace="http://schemas.microsoft.com/office/2006/metadata/properties" ma:root="true" ma:fieldsID="942c14ae2c555ae3195899d3723152bc" ns2:_="" ns3:_="">
    <xsd:import namespace="1768fb87-8512-48ea-9d87-9685a054d884"/>
    <xsd:import namespace="c41906e9-e9bb-4ebd-8f30-e420c1b0e3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68fb87-8512-48ea-9d87-9685a054d8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Etiquetas de Imagem" ma:readOnly="false" ma:fieldId="{5cf76f15-5ced-4ddc-b409-7134ff3c332f}" ma:taxonomyMulti="true" ma:sspId="dcb99c23-16d4-4d51-b836-3720d65451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1906e9-e9bb-4ebd-8f30-e420c1b0e3c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477ee8db-e3cd-40fd-b743-65ef31ac8cae}" ma:internalName="TaxCatchAll" ma:showField="CatchAllData" ma:web="c41906e9-e9bb-4ebd-8f30-e420c1b0e3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0919D3-E108-4D60-82F1-EC17C764543B}">
  <ds:schemaRefs>
    <ds:schemaRef ds:uri="http://purl.org/dc/dcmitype/"/>
    <ds:schemaRef ds:uri="55a07bd9-fe5b-4279-9a6d-f043fb3f08d0"/>
    <ds:schemaRef ds:uri="http://schemas.microsoft.com/office/2006/documentManagement/types"/>
    <ds:schemaRef ds:uri="http://schemas.microsoft.com/office/2006/metadata/properties"/>
    <ds:schemaRef ds:uri="http://purl.org/dc/elements/1.1/"/>
    <ds:schemaRef ds:uri="543ce093-9c8b-45fd-8fcd-0823899fae3a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6c74d366-364b-4328-9c6b-aa07be3a4541"/>
    <ds:schemaRef ds:uri="58b2168a-8994-44b5-8907-a2978d3bef2d"/>
    <ds:schemaRef ds:uri="c41906e9-e9bb-4ebd-8f30-e420c1b0e3ce"/>
    <ds:schemaRef ds:uri="1768fb87-8512-48ea-9d87-9685a054d884"/>
  </ds:schemaRefs>
</ds:datastoreItem>
</file>

<file path=customXml/itemProps2.xml><?xml version="1.0" encoding="utf-8"?>
<ds:datastoreItem xmlns:ds="http://schemas.openxmlformats.org/officeDocument/2006/customXml" ds:itemID="{10A615FC-A790-4B35-9A08-8CD82EB792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423550-EB3F-4C7E-B23C-DF35D22DCD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68fb87-8512-48ea-9d87-9685a054d884"/>
    <ds:schemaRef ds:uri="c41906e9-e9bb-4ebd-8f30-e420c1b0e3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32</Words>
  <Application>Microsoft Office PowerPoint</Application>
  <PresentationFormat>Widescreen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Franklin Gothic Book</vt:lpstr>
      <vt:lpstr>Franklin Gothic Demi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Johnny Machado Pereira</dc:creator>
  <cp:lastModifiedBy>Katia Vasconcelos Ferreira</cp:lastModifiedBy>
  <cp:revision>33</cp:revision>
  <dcterms:created xsi:type="dcterms:W3CDTF">2021-07-01T13:24:04Z</dcterms:created>
  <dcterms:modified xsi:type="dcterms:W3CDTF">2024-07-05T15:18:58Z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0x01010074E372FECA03AB4EBEB24F2BE7829037</vt:lpwstr>
  </property>
  <property fmtid="{D5CDD505-2E9C-101B-9397-08002B2CF9AE}" pid="3" name="MediaServiceImageTags">
    <vt:lpwstr/>
  </property>
</Properties>
</file>