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E4E4E"/>
    <a:srgbClr val="007E39"/>
    <a:srgbClr val="FFDA00"/>
    <a:srgbClr val="E6E6E6"/>
    <a:srgbClr val="183EFF"/>
    <a:srgbClr val="FF0000"/>
    <a:srgbClr val="98C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F7236-A32C-1889-08B6-2681EF350E45}" v="8" dt="2024-04-15T17:10:12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Maria Rodrigues De Franca" userId="S::tania.franca@ebserh.gov.br::fa88dcc8-39be-4fcb-83c1-b42195a3e56e" providerId="AD" clId="Web-{698F7236-A32C-1889-08B6-2681EF350E45}"/>
    <pc:docChg chg="modSld">
      <pc:chgData name="Tania Maria Rodrigues De Franca" userId="S::tania.franca@ebserh.gov.br::fa88dcc8-39be-4fcb-83c1-b42195a3e56e" providerId="AD" clId="Web-{698F7236-A32C-1889-08B6-2681EF350E45}" dt="2024-04-15T17:10:12.244" v="6" actId="1076"/>
      <pc:docMkLst>
        <pc:docMk/>
      </pc:docMkLst>
      <pc:sldChg chg="addSp delSp modSp">
        <pc:chgData name="Tania Maria Rodrigues De Franca" userId="S::tania.franca@ebserh.gov.br::fa88dcc8-39be-4fcb-83c1-b42195a3e56e" providerId="AD" clId="Web-{698F7236-A32C-1889-08B6-2681EF350E45}" dt="2024-04-15T17:10:12.244" v="6" actId="1076"/>
        <pc:sldMkLst>
          <pc:docMk/>
          <pc:sldMk cId="2810175495" sldId="258"/>
        </pc:sldMkLst>
        <pc:picChg chg="del">
          <ac:chgData name="Tania Maria Rodrigues De Franca" userId="S::tania.franca@ebserh.gov.br::fa88dcc8-39be-4fcb-83c1-b42195a3e56e" providerId="AD" clId="Web-{698F7236-A32C-1889-08B6-2681EF350E45}" dt="2024-04-15T17:10:08.744" v="5"/>
          <ac:picMkLst>
            <pc:docMk/>
            <pc:sldMk cId="2810175495" sldId="258"/>
            <ac:picMk id="4" creationId="{E0B5E106-7974-DF2C-B82E-94EB5D3FD3AB}"/>
          </ac:picMkLst>
        </pc:picChg>
        <pc:picChg chg="add del mod">
          <ac:chgData name="Tania Maria Rodrigues De Franca" userId="S::tania.franca@ebserh.gov.br::fa88dcc8-39be-4fcb-83c1-b42195a3e56e" providerId="AD" clId="Web-{698F7236-A32C-1889-08B6-2681EF350E45}" dt="2024-04-15T17:10:06.634" v="4"/>
          <ac:picMkLst>
            <pc:docMk/>
            <pc:sldMk cId="2810175495" sldId="258"/>
            <ac:picMk id="8" creationId="{FEDC26F1-1120-61B5-0FB3-2A1FD99CD40D}"/>
          </ac:picMkLst>
        </pc:picChg>
        <pc:picChg chg="add mod">
          <ac:chgData name="Tania Maria Rodrigues De Franca" userId="S::tania.franca@ebserh.gov.br::fa88dcc8-39be-4fcb-83c1-b42195a3e56e" providerId="AD" clId="Web-{698F7236-A32C-1889-08B6-2681EF350E45}" dt="2024-04-15T17:10:12.244" v="6" actId="1076"/>
          <ac:picMkLst>
            <pc:docMk/>
            <pc:sldMk cId="2810175495" sldId="258"/>
            <ac:picMk id="14" creationId="{08745081-291C-F6AD-7698-6D4713B755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9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5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7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7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6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0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44000" gridSize="9"/>
                    </a14:imgEffect>
                    <a14:imgEffect>
                      <a14:sharpenSoften amount="-17000"/>
                    </a14:imgEffect>
                    <a14:imgEffect>
                      <a14:colorTemperature colorTemp="3646"/>
                    </a14:imgEffect>
                    <a14:imgEffect>
                      <a14:saturation sat="49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5475" y="2371646"/>
            <a:ext cx="100584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60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Título da Apresentação</a:t>
            </a:r>
            <a:endParaRPr lang="pt-BR" altLang="pt-BR" sz="40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53968" y="3949505"/>
            <a:ext cx="8642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4E4E4E"/>
                </a:solidFill>
                <a:latin typeface="Franklin Gothic Book" panose="020B0503020102020204" pitchFamily="34" charset="0"/>
              </a:rPr>
              <a:t>Subtítulo (se houver)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3" name="Imagem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5" name="Imagem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7" name="Imagem 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Imagem 5">
            <a:hlinkClick r:id="rId2"/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6" name="Triângulo isósceles 25"/>
          <p:cNvSpPr/>
          <p:nvPr/>
        </p:nvSpPr>
        <p:spPr>
          <a:xfrm>
            <a:off x="11096707" y="5878306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co 26"/>
          <p:cNvSpPr/>
          <p:nvPr/>
        </p:nvSpPr>
        <p:spPr>
          <a:xfrm rot="10800000">
            <a:off x="11444329" y="5651159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/>
          <p:cNvSpPr/>
          <p:nvPr/>
        </p:nvSpPr>
        <p:spPr>
          <a:xfrm rot="19103494">
            <a:off x="11626463" y="566271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9853D4C-F5B3-8815-B637-BF7AFE0B09FD}"/>
              </a:ext>
            </a:extLst>
          </p:cNvPr>
          <p:cNvGrpSpPr/>
          <p:nvPr/>
        </p:nvGrpSpPr>
        <p:grpSpPr>
          <a:xfrm>
            <a:off x="4377187" y="425387"/>
            <a:ext cx="3457348" cy="819086"/>
            <a:chOff x="4377187" y="425387"/>
            <a:chExt cx="3457348" cy="819086"/>
          </a:xfrm>
        </p:grpSpPr>
        <p:pic>
          <p:nvPicPr>
            <p:cNvPr id="9" name="Imagem 8" descr="Texto">
              <a:extLst>
                <a:ext uri="{FF2B5EF4-FFF2-40B4-BE49-F238E27FC236}">
                  <a16:creationId xmlns:a16="http://schemas.microsoft.com/office/drawing/2014/main" id="{B9E63B02-A2FE-76F1-F43D-4779177A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728" y="486122"/>
              <a:ext cx="1870807" cy="758351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DBE2E3B-4487-D29F-B5C6-F90712D9E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8" b="16347"/>
            <a:stretch/>
          </p:blipFill>
          <p:spPr bwMode="auto">
            <a:xfrm>
              <a:off x="4377187" y="425387"/>
              <a:ext cx="1332865" cy="7804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A34D269B-16D6-0209-1A15-9C02C7A15BDF}"/>
              </a:ext>
            </a:extLst>
          </p:cNvPr>
          <p:cNvGrpSpPr/>
          <p:nvPr/>
        </p:nvGrpSpPr>
        <p:grpSpPr>
          <a:xfrm>
            <a:off x="2202734" y="5865467"/>
            <a:ext cx="8146302" cy="914400"/>
            <a:chOff x="2050016" y="5742794"/>
            <a:chExt cx="8146302" cy="914400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0AC2F75D-1E1A-837E-0AF2-A6A43B0DF0AA}"/>
                </a:ext>
              </a:extLst>
            </p:cNvPr>
            <p:cNvGrpSpPr/>
            <p:nvPr/>
          </p:nvGrpSpPr>
          <p:grpSpPr>
            <a:xfrm>
              <a:off x="4618480" y="5899545"/>
              <a:ext cx="5577838" cy="710067"/>
              <a:chOff x="5082272" y="6042959"/>
              <a:chExt cx="5577838" cy="710067"/>
            </a:xfrm>
          </p:grpSpPr>
          <p:pic>
            <p:nvPicPr>
              <p:cNvPr id="30" name="Imagem 29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E9E21B73-896D-6D2C-3B3F-47D9846AD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3791" y="6064492"/>
                <a:ext cx="4306319" cy="666999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135A4D40-369A-32CB-96A8-1B2676080A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42" r="45635" b="4176"/>
              <a:stretch/>
            </p:blipFill>
            <p:spPr bwMode="auto">
              <a:xfrm>
                <a:off x="5082272" y="6042959"/>
                <a:ext cx="1385370" cy="71006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A1692E3-0DEA-A3D3-CFB3-C42658F88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8" r="11111" b="12727"/>
            <a:stretch/>
          </p:blipFill>
          <p:spPr bwMode="auto">
            <a:xfrm>
              <a:off x="2050016" y="5742794"/>
              <a:ext cx="923925" cy="914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02A99F3-EE80-4CC0-2F61-A3FD6BB73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35321"/>
            <a:stretch/>
          </p:blipFill>
          <p:spPr bwMode="auto">
            <a:xfrm>
              <a:off x="3074446" y="5918815"/>
              <a:ext cx="1343025" cy="666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01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6800" y="1484329"/>
            <a:ext cx="10058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Título</a:t>
            </a:r>
            <a:endParaRPr lang="pt-BR" altLang="pt-BR" sz="16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59214" y="2342108"/>
            <a:ext cx="10058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>
                <a:solidFill>
                  <a:srgbClr val="4E4E4E"/>
                </a:solidFill>
                <a:latin typeface="Franklin Gothic Book" panose="020B0503020102020204" pitchFamily="34" charset="0"/>
              </a:rPr>
              <a:t>Texto</a:t>
            </a:r>
          </a:p>
        </p:txBody>
      </p:sp>
      <p:sp>
        <p:nvSpPr>
          <p:cNvPr id="19" name="Retângulo Arredondado 18"/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isósceles 2"/>
          <p:cNvSpPr/>
          <p:nvPr/>
        </p:nvSpPr>
        <p:spPr>
          <a:xfrm rot="10800000">
            <a:off x="-1" y="326002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 rot="8256845">
            <a:off x="82161" y="109010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23">
            <a:extLst>
              <a:ext uri="{FF2B5EF4-FFF2-40B4-BE49-F238E27FC236}">
                <a16:creationId xmlns:a16="http://schemas.microsoft.com/office/drawing/2014/main" id="{7E7B7403-2A64-EB11-D34A-537F4BEA3CCB}"/>
              </a:ext>
            </a:extLst>
          </p:cNvPr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30">
            <a:extLst>
              <a:ext uri="{FF2B5EF4-FFF2-40B4-BE49-F238E27FC236}">
                <a16:creationId xmlns:a16="http://schemas.microsoft.com/office/drawing/2014/main" id="{662291C0-955D-DBD1-0181-BE36E91ECE9E}"/>
              </a:ext>
            </a:extLst>
          </p:cNvPr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284C966-39DE-F82D-3D7A-5191A6DB7252}"/>
              </a:ext>
            </a:extLst>
          </p:cNvPr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  <a:extLst>
              <a:ext uri="{FF2B5EF4-FFF2-40B4-BE49-F238E27FC236}">
                <a16:creationId xmlns:a16="http://schemas.microsoft.com/office/drawing/2014/main" id="{D03D93B1-6348-1AFE-B2F6-D550C9F33F6C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B1339F50-9211-D8FA-4323-6BEF7A79FB66}"/>
              </a:ext>
            </a:extLst>
          </p:cNvPr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E8444CFB-8831-E78E-7DF6-A9B728F42D7F}"/>
              </a:ext>
            </a:extLst>
          </p:cNvPr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hlinkClick r:id="rId3"/>
            <a:extLst>
              <a:ext uri="{FF2B5EF4-FFF2-40B4-BE49-F238E27FC236}">
                <a16:creationId xmlns:a16="http://schemas.microsoft.com/office/drawing/2014/main" id="{7CF232BC-5904-23BF-6589-9115A54AF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25" name="Imagem 24">
            <a:hlinkClick r:id="rId5"/>
            <a:extLst>
              <a:ext uri="{FF2B5EF4-FFF2-40B4-BE49-F238E27FC236}">
                <a16:creationId xmlns:a16="http://schemas.microsoft.com/office/drawing/2014/main" id="{F79F6293-B284-C79E-022B-DAD810C0D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32" name="Imagem 31">
            <a:hlinkClick r:id="rId7"/>
            <a:extLst>
              <a:ext uri="{FF2B5EF4-FFF2-40B4-BE49-F238E27FC236}">
                <a16:creationId xmlns:a16="http://schemas.microsoft.com/office/drawing/2014/main" id="{C2DE1699-5BE3-A1A4-4D69-511E08FA2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33" name="Imagem 32">
            <a:hlinkClick r:id="rId9"/>
            <a:extLst>
              <a:ext uri="{FF2B5EF4-FFF2-40B4-BE49-F238E27FC236}">
                <a16:creationId xmlns:a16="http://schemas.microsoft.com/office/drawing/2014/main" id="{581D0F4A-5C6C-0B12-E6EC-3BF110B3D8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BF54B42D-7336-AA3B-0F35-E9E92FDCCCD0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5" name="Imagem 34">
            <a:hlinkClick r:id="rId2"/>
            <a:extLst>
              <a:ext uri="{FF2B5EF4-FFF2-40B4-BE49-F238E27FC236}">
                <a16:creationId xmlns:a16="http://schemas.microsoft.com/office/drawing/2014/main" id="{62D05C91-81A0-3460-3870-EBE0D5CD07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5" name="Arco 4"/>
          <p:cNvSpPr/>
          <p:nvPr/>
        </p:nvSpPr>
        <p:spPr>
          <a:xfrm>
            <a:off x="-747671" y="-1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E80837F-30D2-C7C9-5FFA-D7004841EBB7}"/>
              </a:ext>
            </a:extLst>
          </p:cNvPr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6B34107-14BE-DC8C-52D5-D836202CC88E}"/>
              </a:ext>
            </a:extLst>
          </p:cNvPr>
          <p:cNvGrpSpPr/>
          <p:nvPr/>
        </p:nvGrpSpPr>
        <p:grpSpPr>
          <a:xfrm>
            <a:off x="4377187" y="425387"/>
            <a:ext cx="3457348" cy="819086"/>
            <a:chOff x="4377187" y="425387"/>
            <a:chExt cx="3457348" cy="819086"/>
          </a:xfrm>
        </p:grpSpPr>
        <p:pic>
          <p:nvPicPr>
            <p:cNvPr id="15" name="Imagem 14" descr="Texto">
              <a:extLst>
                <a:ext uri="{FF2B5EF4-FFF2-40B4-BE49-F238E27FC236}">
                  <a16:creationId xmlns:a16="http://schemas.microsoft.com/office/drawing/2014/main" id="{10126B00-46AE-6450-AD28-456668FC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728" y="486122"/>
              <a:ext cx="1870807" cy="758351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F6BF783-5746-1296-D8FE-DA6F742E5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8" b="16347"/>
            <a:stretch/>
          </p:blipFill>
          <p:spPr bwMode="auto">
            <a:xfrm>
              <a:off x="4377187" y="425387"/>
              <a:ext cx="1332865" cy="7804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B415FFC-23F7-0C81-97E9-41EDE2A99F22}"/>
              </a:ext>
            </a:extLst>
          </p:cNvPr>
          <p:cNvGrpSpPr/>
          <p:nvPr/>
        </p:nvGrpSpPr>
        <p:grpSpPr>
          <a:xfrm>
            <a:off x="2022849" y="5865467"/>
            <a:ext cx="8146302" cy="914400"/>
            <a:chOff x="2050016" y="5742794"/>
            <a:chExt cx="8146302" cy="914400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B73ED651-7694-E844-E8F0-9EA63732C562}"/>
                </a:ext>
              </a:extLst>
            </p:cNvPr>
            <p:cNvGrpSpPr/>
            <p:nvPr/>
          </p:nvGrpSpPr>
          <p:grpSpPr>
            <a:xfrm>
              <a:off x="4618480" y="5899545"/>
              <a:ext cx="5577838" cy="710067"/>
              <a:chOff x="5082272" y="6042959"/>
              <a:chExt cx="5577838" cy="710067"/>
            </a:xfrm>
          </p:grpSpPr>
          <p:pic>
            <p:nvPicPr>
              <p:cNvPr id="36" name="Imagem 35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ACB60319-9CA7-05E3-F6D1-60199B64C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3791" y="6064492"/>
                <a:ext cx="4306319" cy="666999"/>
              </a:xfrm>
              <a:prstGeom prst="rect">
                <a:avLst/>
              </a:prstGeom>
            </p:spPr>
          </p:pic>
          <p:pic>
            <p:nvPicPr>
              <p:cNvPr id="37" name="Imagem 36">
                <a:extLst>
                  <a:ext uri="{FF2B5EF4-FFF2-40B4-BE49-F238E27FC236}">
                    <a16:creationId xmlns:a16="http://schemas.microsoft.com/office/drawing/2014/main" id="{2AA96BBF-BD94-2AB1-F9CF-E37C27391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42" r="45635" b="4176"/>
              <a:stretch/>
            </p:blipFill>
            <p:spPr bwMode="auto">
              <a:xfrm>
                <a:off x="5082272" y="6042959"/>
                <a:ext cx="1385370" cy="71006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6E8F4D25-44E9-8BD6-AD72-C8683C5A5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8" r="11111" b="12727"/>
            <a:stretch/>
          </p:blipFill>
          <p:spPr bwMode="auto">
            <a:xfrm>
              <a:off x="2050016" y="5742794"/>
              <a:ext cx="923925" cy="914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1CFD1E7F-2A94-2AE7-16D6-0A80F513A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35321"/>
            <a:stretch/>
          </p:blipFill>
          <p:spPr bwMode="auto">
            <a:xfrm>
              <a:off x="3074446" y="5918815"/>
              <a:ext cx="1343025" cy="666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4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5AC24C7-94D3-3107-E1B0-D6E71D0C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58220"/>
            <a:ext cx="10058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0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Obrigado (a)!</a:t>
            </a:r>
            <a:endParaRPr lang="pt-BR" altLang="pt-BR" sz="24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Retângulo Arredondado 18">
            <a:extLst>
              <a:ext uri="{FF2B5EF4-FFF2-40B4-BE49-F238E27FC236}">
                <a16:creationId xmlns:a16="http://schemas.microsoft.com/office/drawing/2014/main" id="{BDEBA222-0C7E-92C6-D55D-B1FEACBDF48B}"/>
              </a:ext>
            </a:extLst>
          </p:cNvPr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9">
            <a:extLst>
              <a:ext uri="{FF2B5EF4-FFF2-40B4-BE49-F238E27FC236}">
                <a16:creationId xmlns:a16="http://schemas.microsoft.com/office/drawing/2014/main" id="{18EB8AB3-C2C8-AEA6-998A-1B6748069402}"/>
              </a:ext>
            </a:extLst>
          </p:cNvPr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26D559B-D599-0C01-05EC-75842B5444FC}"/>
              </a:ext>
            </a:extLst>
          </p:cNvPr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2B67C0B-F374-CD11-823A-E82BE648A19D}"/>
              </a:ext>
            </a:extLst>
          </p:cNvPr>
          <p:cNvGrpSpPr/>
          <p:nvPr/>
        </p:nvGrpSpPr>
        <p:grpSpPr>
          <a:xfrm>
            <a:off x="4377187" y="425387"/>
            <a:ext cx="3457348" cy="819086"/>
            <a:chOff x="4377187" y="425387"/>
            <a:chExt cx="3457348" cy="819086"/>
          </a:xfrm>
        </p:grpSpPr>
        <p:pic>
          <p:nvPicPr>
            <p:cNvPr id="4" name="Imagem 3" descr="Texto">
              <a:extLst>
                <a:ext uri="{FF2B5EF4-FFF2-40B4-BE49-F238E27FC236}">
                  <a16:creationId xmlns:a16="http://schemas.microsoft.com/office/drawing/2014/main" id="{A7C15247-E009-DA94-09A3-AC00295F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728" y="486122"/>
              <a:ext cx="1870807" cy="758351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FF61D8D-D09C-4741-378A-512D39889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8" b="16347"/>
            <a:stretch/>
          </p:blipFill>
          <p:spPr bwMode="auto">
            <a:xfrm>
              <a:off x="4377187" y="425387"/>
              <a:ext cx="1332865" cy="7804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5B91D40-FEA0-D6CE-1AB3-A9A565C1C478}"/>
              </a:ext>
            </a:extLst>
          </p:cNvPr>
          <p:cNvGrpSpPr/>
          <p:nvPr/>
        </p:nvGrpSpPr>
        <p:grpSpPr>
          <a:xfrm>
            <a:off x="2022849" y="5867010"/>
            <a:ext cx="8146302" cy="914400"/>
            <a:chOff x="2050016" y="5742794"/>
            <a:chExt cx="8146302" cy="914400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AB61FA4E-B247-FF91-BFEF-AF5895F4BE80}"/>
                </a:ext>
              </a:extLst>
            </p:cNvPr>
            <p:cNvGrpSpPr/>
            <p:nvPr/>
          </p:nvGrpSpPr>
          <p:grpSpPr>
            <a:xfrm>
              <a:off x="4618480" y="5899545"/>
              <a:ext cx="5577838" cy="710067"/>
              <a:chOff x="5082272" y="6042959"/>
              <a:chExt cx="5577838" cy="710067"/>
            </a:xfrm>
          </p:grpSpPr>
          <p:pic>
            <p:nvPicPr>
              <p:cNvPr id="28" name="Imagem 27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16386047-EBAC-9CDF-5359-D9B462DFB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3791" y="6064492"/>
                <a:ext cx="4306319" cy="666999"/>
              </a:xfrm>
              <a:prstGeom prst="rect">
                <a:avLst/>
              </a:prstGeom>
            </p:spPr>
          </p:pic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FD4F4273-E515-CE02-289C-B9EDBBBCD4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42" r="45635" b="4176"/>
              <a:stretch/>
            </p:blipFill>
            <p:spPr bwMode="auto">
              <a:xfrm>
                <a:off x="5082272" y="6042959"/>
                <a:ext cx="1385370" cy="71006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CAEA986E-8A00-595A-A1BB-A324F77FC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8" r="11111" b="12727"/>
            <a:stretch/>
          </p:blipFill>
          <p:spPr bwMode="auto">
            <a:xfrm>
              <a:off x="2050016" y="5742794"/>
              <a:ext cx="923925" cy="914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A5DECF8D-089C-1F4E-3DDB-A4B445C3E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5321"/>
            <a:stretch/>
          </p:blipFill>
          <p:spPr bwMode="auto">
            <a:xfrm>
              <a:off x="3074446" y="5918815"/>
              <a:ext cx="1343025" cy="666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831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1906e9-e9bb-4ebd-8f30-e420c1b0e3ce" xsi:nil="true"/>
    <lcf76f155ced4ddcb4097134ff3c332f xmlns="1768fb87-8512-48ea-9d87-9685a054d88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372FECA03AB4EBEB24F2BE7829037" ma:contentTypeVersion="15" ma:contentTypeDescription="Criar um novo documento." ma:contentTypeScope="" ma:versionID="2d8de85cf8667e783d5eeaf4c4b798e3">
  <xsd:schema xmlns:xsd="http://www.w3.org/2001/XMLSchema" xmlns:xs="http://www.w3.org/2001/XMLSchema" xmlns:p="http://schemas.microsoft.com/office/2006/metadata/properties" xmlns:ns2="1768fb87-8512-48ea-9d87-9685a054d884" xmlns:ns3="c41906e9-e9bb-4ebd-8f30-e420c1b0e3ce" targetNamespace="http://schemas.microsoft.com/office/2006/metadata/properties" ma:root="true" ma:fieldsID="faa19c5f23f2efa8fc71c068f1b66314" ns2:_="" ns3:_="">
    <xsd:import namespace="1768fb87-8512-48ea-9d87-9685a054d884"/>
    <xsd:import namespace="c41906e9-e9bb-4ebd-8f30-e420c1b0e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8fb87-8512-48ea-9d87-9685a054d8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906e9-e9bb-4ebd-8f30-e420c1b0e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77ee8db-e3cd-40fd-b743-65ef31ac8cae}" ma:internalName="TaxCatchAll" ma:showField="CatchAllData" ma:web="c41906e9-e9bb-4ebd-8f30-e420c1b0e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919D3-E108-4D60-82F1-EC17C764543B}">
  <ds:schemaRefs>
    <ds:schemaRef ds:uri="1768fb87-8512-48ea-9d87-9685a054d884"/>
    <ds:schemaRef ds:uri="543ce093-9c8b-45fd-8fcd-0823899fae3a"/>
    <ds:schemaRef ds:uri="55a07bd9-fe5b-4279-9a6d-f043fb3f08d0"/>
    <ds:schemaRef ds:uri="58b2168a-8994-44b5-8907-a2978d3bef2d"/>
    <ds:schemaRef ds:uri="6c74d366-364b-4328-9c6b-aa07be3a4541"/>
    <ds:schemaRef ds:uri="c41906e9-e9bb-4ebd-8f30-e420c1b0e3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A615FC-A790-4B35-9A08-8CD82EB792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C3349-E663-4039-B0C6-B0A52D88E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8fb87-8512-48ea-9d87-9685a054d884"/>
    <ds:schemaRef ds:uri="c41906e9-e9bb-4ebd-8f30-e420c1b0e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Franklin Gothic Demi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Johnny Machado Pereira</dc:creator>
  <cp:lastModifiedBy>Katia Vasconcelos Ferreira</cp:lastModifiedBy>
  <cp:revision>5</cp:revision>
  <dcterms:created xsi:type="dcterms:W3CDTF">2021-07-01T13:24:04Z</dcterms:created>
  <dcterms:modified xsi:type="dcterms:W3CDTF">2024-07-05T15:17:47Z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0x01010074E372FECA03AB4EBEB24F2BE7829037</vt:lpwstr>
  </property>
  <property fmtid="{D5CDD505-2E9C-101B-9397-08002B2CF9AE}" pid="3" name="MediaServiceImageTags">
    <vt:lpwstr/>
  </property>
</Properties>
</file>