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Montserrat Semi-Bold" panose="020B0604020202020204" charset="0"/>
      <p:regular r:id="rId10"/>
    </p:embeddedFont>
    <p:embeddedFont>
      <p:font typeface="Montserrat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2D3"/>
    <a:srgbClr val="1D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A4218-51B0-4045-ADE8-5C05B57CD5B9}" v="1" dt="2026-04-09T14:33:39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306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e Gomes Do Nascimento" userId="b8dea455-f808-444b-810a-7f1a06a7759b" providerId="ADAL" clId="{11D9FE52-0856-475B-9481-0E9186F7209F}"/>
    <pc:docChg chg="undo custSel modSld">
      <pc:chgData name="Ariane Gomes Do Nascimento" userId="b8dea455-f808-444b-810a-7f1a06a7759b" providerId="ADAL" clId="{11D9FE52-0856-475B-9481-0E9186F7209F}" dt="2026-04-09T14:34:17.687" v="29" actId="34135"/>
      <pc:docMkLst>
        <pc:docMk/>
      </pc:docMkLst>
      <pc:sldChg chg="addSp delSp modSp mod">
        <pc:chgData name="Ariane Gomes Do Nascimento" userId="b8dea455-f808-444b-810a-7f1a06a7759b" providerId="ADAL" clId="{11D9FE52-0856-475B-9481-0E9186F7209F}" dt="2026-04-09T14:34:17.687" v="29" actId="34135"/>
        <pc:sldMkLst>
          <pc:docMk/>
          <pc:sldMk cId="0" sldId="260"/>
        </pc:sldMkLst>
        <pc:spChg chg="mod">
          <ac:chgData name="Ariane Gomes Do Nascimento" userId="b8dea455-f808-444b-810a-7f1a06a7759b" providerId="ADAL" clId="{11D9FE52-0856-475B-9481-0E9186F7209F}" dt="2026-04-09T14:33:42.661" v="27" actId="34135"/>
          <ac:spMkLst>
            <pc:docMk/>
            <pc:sldMk cId="0" sldId="260"/>
            <ac:spMk id="5" creationId="{00000000-0000-0000-0000-000000000000}"/>
          </ac:spMkLst>
        </pc:spChg>
        <pc:spChg chg="mod">
          <ac:chgData name="Ariane Gomes Do Nascimento" userId="b8dea455-f808-444b-810a-7f1a06a7759b" providerId="ADAL" clId="{11D9FE52-0856-475B-9481-0E9186F7209F}" dt="2026-04-09T14:33:42.661" v="27" actId="34135"/>
          <ac:spMkLst>
            <pc:docMk/>
            <pc:sldMk cId="0" sldId="260"/>
            <ac:spMk id="6" creationId="{00000000-0000-0000-0000-000000000000}"/>
          </ac:spMkLst>
        </pc:spChg>
        <pc:spChg chg="del">
          <ac:chgData name="Ariane Gomes Do Nascimento" userId="b8dea455-f808-444b-810a-7f1a06a7759b" providerId="ADAL" clId="{11D9FE52-0856-475B-9481-0E9186F7209F}" dt="2026-04-09T14:31:32.950" v="0" actId="478"/>
          <ac:spMkLst>
            <pc:docMk/>
            <pc:sldMk cId="0" sldId="260"/>
            <ac:spMk id="13" creationId="{547D06B8-EDE6-BAD2-F5C6-A12F52DAE407}"/>
          </ac:spMkLst>
        </pc:spChg>
        <pc:grpChg chg="mod">
          <ac:chgData name="Ariane Gomes Do Nascimento" userId="b8dea455-f808-444b-810a-7f1a06a7759b" providerId="ADAL" clId="{11D9FE52-0856-475B-9481-0E9186F7209F}" dt="2026-04-09T14:33:42.661" v="27" actId="34135"/>
          <ac:grpSpMkLst>
            <pc:docMk/>
            <pc:sldMk cId="0" sldId="260"/>
            <ac:grpSpMk id="4" creationId="{00000000-0000-0000-0000-000000000000}"/>
          </ac:grpSpMkLst>
        </pc:grpChg>
        <pc:grpChg chg="add mod">
          <ac:chgData name="Ariane Gomes Do Nascimento" userId="b8dea455-f808-444b-810a-7f1a06a7759b" providerId="ADAL" clId="{11D9FE52-0856-475B-9481-0E9186F7209F}" dt="2026-04-09T14:33:42.661" v="27" actId="34135"/>
          <ac:grpSpMkLst>
            <pc:docMk/>
            <pc:sldMk cId="0" sldId="260"/>
            <ac:grpSpMk id="18" creationId="{B41D5350-FBD8-0520-775C-7386A46F7199}"/>
          </ac:grpSpMkLst>
        </pc:grpChg>
        <pc:picChg chg="mod">
          <ac:chgData name="Ariane Gomes Do Nascimento" userId="b8dea455-f808-444b-810a-7f1a06a7759b" providerId="ADAL" clId="{11D9FE52-0856-475B-9481-0E9186F7209F}" dt="2026-04-09T14:34:17.687" v="29" actId="34135"/>
          <ac:picMkLst>
            <pc:docMk/>
            <pc:sldMk cId="0" sldId="260"/>
            <ac:picMk id="15" creationId="{8A618254-507B-5431-4BD9-D22DC9A9F413}"/>
          </ac:picMkLst>
        </pc:picChg>
        <pc:picChg chg="add mod">
          <ac:chgData name="Ariane Gomes Do Nascimento" userId="b8dea455-f808-444b-810a-7f1a06a7759b" providerId="ADAL" clId="{11D9FE52-0856-475B-9481-0E9186F7209F}" dt="2026-04-09T14:33:42.661" v="27" actId="34135"/>
          <ac:picMkLst>
            <pc:docMk/>
            <pc:sldMk cId="0" sldId="260"/>
            <ac:picMk id="17" creationId="{BC207650-FF0A-7333-B9DF-8BFE6AC2B535}"/>
          </ac:picMkLst>
        </pc:picChg>
        <pc:picChg chg="del mod">
          <ac:chgData name="Ariane Gomes Do Nascimento" userId="b8dea455-f808-444b-810a-7f1a06a7759b" providerId="ADAL" clId="{11D9FE52-0856-475B-9481-0E9186F7209F}" dt="2026-04-09T14:32:06.536" v="2" actId="478"/>
          <ac:picMkLst>
            <pc:docMk/>
            <pc:sldMk cId="0" sldId="260"/>
            <ac:picMk id="19" creationId="{9BBF737D-6819-3C0C-8E8C-276F98B822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55" y="-30894"/>
            <a:ext cx="18342592" cy="1031789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80398" y="4370594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1274" y="5906786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C3F822E-5142-3180-2F1D-E457A1F85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7" y="8991600"/>
            <a:ext cx="9658593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" y="2381"/>
            <a:ext cx="18279532" cy="10282238"/>
            <a:chOff x="0" y="0"/>
            <a:chExt cx="24372710" cy="13709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AFD5999A-6CA2-2C28-E0FA-971434DB94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00790" y="9095885"/>
            <a:ext cx="5486400" cy="870632"/>
            <a:chOff x="0" y="0"/>
            <a:chExt cx="2660883" cy="302149"/>
          </a:xfrm>
          <a:solidFill>
            <a:srgbClr val="1D438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8B06B15-A56F-9EDC-FC63-98A6049BC6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6472" y="0"/>
                  </a:moveTo>
                  <a:lnTo>
                    <a:pt x="2634410" y="0"/>
                  </a:lnTo>
                  <a:cubicBezTo>
                    <a:pt x="2641431" y="0"/>
                    <a:pt x="2648165" y="2789"/>
                    <a:pt x="2653129" y="7754"/>
                  </a:cubicBezTo>
                  <a:cubicBezTo>
                    <a:pt x="2658094" y="12718"/>
                    <a:pt x="2660883" y="19452"/>
                    <a:pt x="2660883" y="26472"/>
                  </a:cubicBezTo>
                  <a:lnTo>
                    <a:pt x="2660883" y="275676"/>
                  </a:lnTo>
                  <a:cubicBezTo>
                    <a:pt x="2660883" y="290297"/>
                    <a:pt x="2649031" y="302149"/>
                    <a:pt x="2634410" y="302149"/>
                  </a:cubicBezTo>
                  <a:lnTo>
                    <a:pt x="26472" y="302149"/>
                  </a:lnTo>
                  <a:cubicBezTo>
                    <a:pt x="11852" y="302149"/>
                    <a:pt x="0" y="290297"/>
                    <a:pt x="0" y="275676"/>
                  </a:cubicBezTo>
                  <a:lnTo>
                    <a:pt x="0" y="26472"/>
                  </a:lnTo>
                  <a:cubicBezTo>
                    <a:pt x="0" y="11852"/>
                    <a:pt x="11852" y="0"/>
                    <a:pt x="264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3118DDD8-22AD-F476-59E2-2B16F5D6F7F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8A618254-507B-5431-4BD9-D22DC9A9F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38" y="9095885"/>
            <a:ext cx="3504704" cy="961187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41D5350-FBD8-0520-775C-7386A46F7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57210" y="7983558"/>
            <a:ext cx="8773560" cy="996256"/>
            <a:chOff x="4757210" y="7983558"/>
            <a:chExt cx="8773560" cy="996256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4757210" y="7983558"/>
              <a:ext cx="8773560" cy="996256"/>
              <a:chOff x="0" y="0"/>
              <a:chExt cx="2660883" cy="302149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660883" cy="302149"/>
              </a:xfrm>
              <a:custGeom>
                <a:avLst/>
                <a:gdLst/>
                <a:ahLst/>
                <a:cxnLst/>
                <a:rect l="l" t="t" r="r" b="b"/>
                <a:pathLst>
                  <a:path w="2660883" h="302149">
                    <a:moveTo>
                      <a:pt x="26472" y="0"/>
                    </a:moveTo>
                    <a:lnTo>
                      <a:pt x="2634410" y="0"/>
                    </a:lnTo>
                    <a:cubicBezTo>
                      <a:pt x="2641431" y="0"/>
                      <a:pt x="2648165" y="2789"/>
                      <a:pt x="2653129" y="7754"/>
                    </a:cubicBezTo>
                    <a:cubicBezTo>
                      <a:pt x="2658094" y="12718"/>
                      <a:pt x="2660883" y="19452"/>
                      <a:pt x="2660883" y="26472"/>
                    </a:cubicBezTo>
                    <a:lnTo>
                      <a:pt x="2660883" y="275676"/>
                    </a:lnTo>
                    <a:cubicBezTo>
                      <a:pt x="2660883" y="290297"/>
                      <a:pt x="2649031" y="302149"/>
                      <a:pt x="2634410" y="302149"/>
                    </a:cubicBezTo>
                    <a:lnTo>
                      <a:pt x="26472" y="302149"/>
                    </a:lnTo>
                    <a:cubicBezTo>
                      <a:pt x="11852" y="302149"/>
                      <a:pt x="0" y="290297"/>
                      <a:pt x="0" y="275676"/>
                    </a:cubicBezTo>
                    <a:lnTo>
                      <a:pt x="0" y="26472"/>
                    </a:lnTo>
                    <a:cubicBezTo>
                      <a:pt x="0" y="11852"/>
                      <a:pt x="11852" y="0"/>
                      <a:pt x="264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2660883" cy="340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C207650-FF0A-7333-B9DF-8BFE6AC2B53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04" y="8141951"/>
              <a:ext cx="8028772" cy="70251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7bd9-fe5b-4279-9a6d-f043fb3f08d0" xsi:nil="true"/>
    <lcf76f155ced4ddcb4097134ff3c332f xmlns="543ce093-9c8b-45fd-8fcd-0823899fae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8F53FB2224A2428D22C68634828674" ma:contentTypeVersion="14" ma:contentTypeDescription="Crie um novo documento." ma:contentTypeScope="" ma:versionID="52bc8be2e3853e2ff9d1d16c32efc8f9">
  <xsd:schema xmlns:xsd="http://www.w3.org/2001/XMLSchema" xmlns:xs="http://www.w3.org/2001/XMLSchema" xmlns:p="http://schemas.microsoft.com/office/2006/metadata/properties" xmlns:ns2="543ce093-9c8b-45fd-8fcd-0823899fae3a" xmlns:ns3="55a07bd9-fe5b-4279-9a6d-f043fb3f08d0" targetNamespace="http://schemas.microsoft.com/office/2006/metadata/properties" ma:root="true" ma:fieldsID="b3506768b64db7a2c12f883396322b3b" ns2:_="" ns3:_="">
    <xsd:import namespace="543ce093-9c8b-45fd-8fcd-0823899fae3a"/>
    <xsd:import namespace="55a07bd9-fe5b-4279-9a6d-f043fb3f08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e093-9c8b-45fd-8fcd-0823899fae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7bd9-fe5b-4279-9a6d-f043fb3f08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a824b2-a27d-4677-b799-269c5b4a9fcc}" ma:internalName="TaxCatchAll" ma:showField="CatchAllData" ma:web="55a07bd9-fe5b-4279-9a6d-f043fb3f0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8AE32-162B-44B6-8FD3-68522FCDF616}">
  <ds:schemaRefs>
    <ds:schemaRef ds:uri="543ce093-9c8b-45fd-8fcd-0823899fae3a"/>
    <ds:schemaRef ds:uri="55a07bd9-fe5b-4279-9a6d-f043fb3f08d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7F5B9B-3E2E-4F2F-A187-A6CDA873A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3DC88-8359-4A96-AE63-0565A3DA90CA}">
  <ds:schemaRefs>
    <ds:schemaRef ds:uri="543ce093-9c8b-45fd-8fcd-0823899fae3a"/>
    <ds:schemaRef ds:uri="55a07bd9-fe5b-4279-9a6d-f043fb3f08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</Words>
  <Application>Microsoft Office PowerPoint</Application>
  <PresentationFormat>Personalizar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Montserrat Ultra-Bold</vt:lpstr>
      <vt:lpstr>Montserrat Semi-Bold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apresentação HU Brasil 2026 - Hospitais</dc:title>
  <dc:creator>Ariane Gomes Do Nascimento</dc:creator>
  <cp:lastModifiedBy>Ariane Gomes Do Nascimento</cp:lastModifiedBy>
  <cp:revision>8</cp:revision>
  <dcterms:created xsi:type="dcterms:W3CDTF">2006-08-16T00:00:00Z</dcterms:created>
  <dcterms:modified xsi:type="dcterms:W3CDTF">2026-04-09T14:34:17Z</dcterms:modified>
  <dc:identifier>DAHFE7Yr39c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0x0101003C8F53FB2224A2428D22C68634828674</vt:lpwstr>
  </property>
  <property fmtid="{D5CDD505-2E9C-101B-9397-08002B2CF9AE}" pid="3" name="MediaServiceImageTags">
    <vt:lpwstr/>
  </property>
</Properties>
</file>