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7" r:id="rId7"/>
    <p:sldId id="258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522004-700F-4E78-BAC1-319A45DED7F0}" v="1" dt="2026-07-07T15:01:44.0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E08B4B-2540-A784-51D4-872A0BB555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390FF4-B142-6C37-4ECD-C18D5B542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3654CA-79AE-37B0-13F1-D41AF2149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E3F153F-881D-6B0E-A056-B37AC5374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480B01-2008-9837-B954-AE6E9A217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214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1BF376-FF65-BFA9-D13F-C27022F8A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F86211E-00D4-21CA-F8FD-3C205FBC0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CA328C-AADD-3E13-7F7B-93DEB9ABE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47AF89-97C4-AEDE-47B5-E48CB896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E9136E-6F2B-590A-E734-D700A9B11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225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425054F-E27C-41BC-664B-50899B9BF4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894ABDB-20C4-FFCD-5BF7-DDC2C9E96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35C74D-F685-D93A-00EA-3CC111FCE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1B5CE6-7CFF-19C0-CE7E-EBCF42E0C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8676A0-3DE6-587E-233A-B4A3F77E8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92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E6924D-A851-5E18-35CF-766E46AB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AE6B5A-FDBE-906F-D100-F10DE989F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524904A-A124-68FC-B442-FF87DB9B5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F7C597-6E43-EB9F-045D-BF03074EE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C7EFBE-A66C-1E2A-8DD8-62C7BB27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7656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3C0074-DF9D-D7B1-486D-36D757297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508C760-3BD9-0995-D3F0-B8237C5AE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59BD38-D61C-702C-BA9B-FF6EE6D82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E2D516E-55DB-C123-CF21-A374E3D76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8BF196-8ADF-C721-B393-50010BC4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6864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F4C947-9880-664D-B3AF-4F2BD5E8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CF7CE2-D40F-6EE1-CDB5-E54B296C35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196FFD3-E055-0D8A-F6CB-E6712E5893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6108BFF-ECB2-7BBD-5A9A-D5064501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F0231D-651B-BA56-7E89-0920FF13F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67428E-3659-34E7-6431-43C94AEA9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1131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6121C8-68CC-F8B4-85DB-85122AC56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803CC6-620D-A199-5108-C3FD1CCF6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08FF815-4557-1247-E9AB-4F96BB731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D13627D-42B1-45BD-6520-89A626202C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6F1A61C-4987-6E81-5E9E-2B1980968D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55A937B-1AAF-D1D5-88EE-36ED4110A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50A1509-735C-7DEF-4858-89257BD68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A5FF20E-4B98-B2D4-230C-1E70BFFFA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392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3652E6-C9CE-F56A-DB59-55A857917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2C1F6A9-0885-79F0-D65C-C8BBDE9CE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873BBAB-DCB7-9C5F-133F-EF6D56743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B03E161-6A16-5C6D-4B7B-635B904F9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388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E08ACC0-5753-E108-C2E7-2004FBA32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21E55DF-8FCA-A801-A26F-E9E8F2AA9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6D3B1E-98B1-A34C-6E65-4D9BF6838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171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EC4687-204C-F5C9-4171-77BF38852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85E513-29B9-6825-78CC-8B68562D5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3CFFE43-8F0A-DBDF-ACD9-6194CCC1DE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E624789-5B75-8E9E-CE2B-29098C68D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AE9F403-2592-4736-7DBA-59F5B36E0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5343247-AEBD-C548-5A53-E206373CF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8535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BA507C-975F-7E30-13AE-59EA24790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3A2FB0F-3369-5411-5338-0C98FDCEF1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08A3A37-302B-EEE0-4815-17D0678217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575DF53-3CDB-FB11-CE4D-5E47D8575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25AB3A9-FEF5-DD0C-D71C-0A6F9D14C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93BB0C-9D00-7ADD-B8B2-3ABFB542D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9901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7CF1ED1-C13D-605B-1C55-5A45D3972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D18406-4197-BD8E-9653-50D637ABA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691779-6DC3-1325-A09B-486C08BC1C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B993F-C96C-4339-ACE7-26487DAC02C5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57AF0B-29FE-06CC-4C8A-507894C41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1016C41-BA7F-CEA0-86E8-D1CBE87AA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360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A6EBB44C-EF4E-28E2-DBDB-5717ED274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98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Padrão do plano de fundo&#10;&#10;Descrição gerada automaticamente">
            <a:extLst>
              <a:ext uri="{FF2B5EF4-FFF2-40B4-BE49-F238E27FC236}">
                <a16:creationId xmlns:a16="http://schemas.microsoft.com/office/drawing/2014/main" id="{B948E8C1-8F9B-C9F0-89CF-86F9E3521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57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adrão do plano de fundo&#10;&#10;Descrição gerada automaticamente">
            <a:extLst>
              <a:ext uri="{FF2B5EF4-FFF2-40B4-BE49-F238E27FC236}">
                <a16:creationId xmlns:a16="http://schemas.microsoft.com/office/drawing/2014/main" id="{D23F79CC-92B1-096E-3BE3-8074A2925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19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971F517-797F-38AA-85D5-7363F1026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488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C8F53FB2224A2428D22C68634828674" ma:contentTypeVersion="14" ma:contentTypeDescription="Crie um novo documento." ma:contentTypeScope="" ma:versionID="52bc8be2e3853e2ff9d1d16c32efc8f9">
  <xsd:schema xmlns:xsd="http://www.w3.org/2001/XMLSchema" xmlns:xs="http://www.w3.org/2001/XMLSchema" xmlns:p="http://schemas.microsoft.com/office/2006/metadata/properties" xmlns:ns2="543ce093-9c8b-45fd-8fcd-0823899fae3a" xmlns:ns3="55a07bd9-fe5b-4279-9a6d-f043fb3f08d0" targetNamespace="http://schemas.microsoft.com/office/2006/metadata/properties" ma:root="true" ma:fieldsID="b3506768b64db7a2c12f883396322b3b" ns2:_="" ns3:_="">
    <xsd:import namespace="543ce093-9c8b-45fd-8fcd-0823899fae3a"/>
    <xsd:import namespace="55a07bd9-fe5b-4279-9a6d-f043fb3f08d0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ce093-9c8b-45fd-8fcd-0823899fae3a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dcb99c23-16d4-4d51-b836-3720d65451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a07bd9-fe5b-4279-9a6d-f043fb3f08d0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1a824b2-a27d-4677-b799-269c5b4a9fcc}" ma:internalName="TaxCatchAll" ma:showField="CatchAllData" ma:web="55a07bd9-fe5b-4279-9a6d-f043fb3f08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a07bd9-fe5b-4279-9a6d-f043fb3f08d0" xsi:nil="true"/>
    <lcf76f155ced4ddcb4097134ff3c332f xmlns="543ce093-9c8b-45fd-8fcd-0823899fae3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430712A-439F-4593-A714-27C8806C19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2FD1E6-0D6B-43F1-AE31-A075B76D72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3ce093-9c8b-45fd-8fcd-0823899fae3a"/>
    <ds:schemaRef ds:uri="55a07bd9-fe5b-4279-9a6d-f043fb3f08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E5596E-0676-4E19-BD26-C43FCC536744}">
  <ds:schemaRefs>
    <ds:schemaRef ds:uri="http://schemas.microsoft.com/office/2006/metadata/properties"/>
    <ds:schemaRef ds:uri="http://schemas.microsoft.com/office/infopath/2007/PartnerControls"/>
    <ds:schemaRef ds:uri="55a07bd9-fe5b-4279-9a6d-f043fb3f08d0"/>
    <ds:schemaRef ds:uri="543ce093-9c8b-45fd-8fcd-0823899fae3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EBSERH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Jorge Luiz Rabelo Neves</dc:creator>
  <cp:lastModifiedBy>Jorge Luiz Rabelo Neves</cp:lastModifiedBy>
  <cp:revision>3</cp:revision>
  <dcterms:created xsi:type="dcterms:W3CDTF">2026-07-01T18:32:20Z</dcterms:created>
  <dcterms:modified xsi:type="dcterms:W3CDTF">2026-07-13T12:07:30Z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0x0101003C8F53FB2224A2428D22C68634828674</vt:lpwstr>
  </property>
</Properties>
</file>