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15BC7-D11F-111D-F223-C4B6D892B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D16FCC-2649-12C4-70AD-104F1582B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5D5084-8E5F-5337-C347-31744F27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9CBDA-E2FF-AB7D-33B1-8B71F190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955C0D-E8BA-E6CC-D7D6-0ECFC8BC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0475C-7233-F59D-295B-FB6B986A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7446F7-D165-5E4D-28F1-6529CCED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E5B174-18CE-E043-FC1D-81B3B709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55C5E7-973C-7DB9-F178-0CE00532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2419B5-0198-F734-6F3A-B06A77A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35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B8331C-89E0-4449-A846-62258E0DE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6CE3C7-68F4-0145-937A-4AFEE757B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BA8261-908C-3554-8228-D9993BCA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11D8C3-A167-0791-7EF7-6EF177D2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03867-A215-E281-8357-7E591933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128A5-69CC-DE8C-61C4-E070AF24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D6069-C0D1-E0DF-2978-52C34A36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01C64B-594D-3711-1367-EA867090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0881E7-631D-FC6F-99C5-2CF78BCE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5ABE30-2336-BB9C-D513-097A94C1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C76C1-20D3-279E-8641-9E31E554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AB50E7-01FE-7E2D-776A-AEE85E16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2DD96F-3078-AA99-A390-46B40836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5BF57-D929-7BD6-4EC7-56F519F2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5192D7-EB09-AB11-55EC-347FE1CA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4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7F783-E0A9-04B3-801D-EA41629B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69FEC-39B5-D82E-E1C2-2F864F267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49E581-9967-9812-E3A1-C4DC680E8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30778F-3126-AF36-FE2A-57F21DEE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373A84-9FE7-AD8F-C448-F2EF6096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E0EF73-9419-A668-1B6B-133D52EE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56A22-8C2D-B5B2-AF58-193E7FB3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5204EB-AB93-056A-9B34-46EE04BAA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06B87B-C7C3-E6E9-7CBC-27159898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690077-991E-5E5D-98A3-9321265A9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535F53-C886-C83A-1F71-3301040D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5957D8-E23B-05B9-6553-5F61C809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6E518A-6CD6-3065-0D89-96F54BD4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754016-4708-42CC-A03B-6EFBB28C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47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03B9-7F1E-90C6-30CA-7E67E3B0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1068B7-353A-D54E-51D1-BC00BD87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5971B9-FAE8-F767-2C02-1F0FC69C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F5D62B-9A7B-FC2F-B3D6-A17031E6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40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40999D-24E3-4367-A945-8F31577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60E80F-B659-DA51-2DCC-0543622B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AAA969-40D1-FF27-989F-2BBFB485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3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2E112-9EEC-A891-F3D6-AA33057D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68A40-ACE4-02D2-92FA-DD3FE476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C7C7E9-F9CA-5193-6F10-203F68633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2A017D-F8F6-7AFC-A113-52083127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66E67B-7C26-6567-305F-3078C042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F83B63-BC74-6BEE-AC53-6E036345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CEA43-B153-E32B-C59B-934EE2E3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638225-9C0D-2F01-9836-3EEC578CA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ED4A6D-ED99-1374-1C78-37BE5293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00D61F-DE35-F6D6-6BBE-C96A159C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2D44F8-7B03-B05E-4DB5-A176C159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BB47D7-2B37-42AD-01F5-C887F77C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7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3CD9DC-66F7-B5EE-6B18-7BC8EE70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1C609D-46BD-667A-D12E-5942CBD4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2FFC4D-7331-3887-AA39-7B1E9D7B9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A833-994E-4EC6-8FE6-4AB7DDDEC3D5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68C7DE-43F7-BC1B-CF23-34F487A46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D502B-8BFB-DCD2-BAFA-D22E356A4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11A2-EF59-4AFC-8007-280BB4893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5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, Logotipo, nome da empresa&#10;&#10;Descrição gerada automaticamente com confiança média">
            <a:extLst>
              <a:ext uri="{FF2B5EF4-FFF2-40B4-BE49-F238E27FC236}">
                <a16:creationId xmlns:a16="http://schemas.microsoft.com/office/drawing/2014/main" id="{721A9421-5902-0FF8-6AAE-C409714B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91"/>
            <a:ext cx="12241525" cy="690299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5340791-2B81-7790-FA4E-09BB84C7F42C}"/>
              </a:ext>
            </a:extLst>
          </p:cNvPr>
          <p:cNvSpPr/>
          <p:nvPr/>
        </p:nvSpPr>
        <p:spPr>
          <a:xfrm>
            <a:off x="7178040" y="53340"/>
            <a:ext cx="4892040" cy="62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C10119-BFDA-A2B5-B31B-E82F09596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3702"/>
          <a:stretch>
            <a:fillRect/>
          </a:stretch>
        </p:blipFill>
        <p:spPr>
          <a:xfrm>
            <a:off x="7136708" y="129324"/>
            <a:ext cx="4974703" cy="4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Diagrama, Gráfico de funil&#10;&#10;Descrição gerada automaticamente">
            <a:extLst>
              <a:ext uri="{FF2B5EF4-FFF2-40B4-BE49-F238E27FC236}">
                <a16:creationId xmlns:a16="http://schemas.microsoft.com/office/drawing/2014/main" id="{24D0CD32-8825-2528-96FC-A8A38850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" y="-92698"/>
            <a:ext cx="12341265" cy="695069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31F851E-790D-FDCB-3A2D-6D17F6D6BE68}"/>
              </a:ext>
            </a:extLst>
          </p:cNvPr>
          <p:cNvSpPr/>
          <p:nvPr/>
        </p:nvSpPr>
        <p:spPr>
          <a:xfrm>
            <a:off x="9090660" y="6355080"/>
            <a:ext cx="3093678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A68115-598F-B80D-13D4-314F36F15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3702"/>
          <a:stretch>
            <a:fillRect/>
          </a:stretch>
        </p:blipFill>
        <p:spPr>
          <a:xfrm>
            <a:off x="8944981" y="6445657"/>
            <a:ext cx="3385036" cy="32176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C38A3E5-9BEF-7DB3-3416-5B5675C1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" y="1760544"/>
            <a:ext cx="7668883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7372622-3A13-0D06-543D-9E770170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5" y="3856993"/>
            <a:ext cx="65892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</p:spTree>
    <p:extLst>
      <p:ext uri="{BB962C8B-B14F-4D97-AF65-F5344CB8AC3E}">
        <p14:creationId xmlns:p14="http://schemas.microsoft.com/office/powerpoint/2010/main" val="358551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267489C-8566-810C-439E-A46583DBC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" y="-8626"/>
            <a:ext cx="12183371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02180D6-748A-082F-6F61-5B18B3390227}"/>
              </a:ext>
            </a:extLst>
          </p:cNvPr>
          <p:cNvSpPr/>
          <p:nvPr/>
        </p:nvSpPr>
        <p:spPr>
          <a:xfrm>
            <a:off x="7126282" y="6160842"/>
            <a:ext cx="4892040" cy="62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D7197A-DCB0-17B7-BC59-E705BF528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3702"/>
          <a:stretch>
            <a:fillRect/>
          </a:stretch>
        </p:blipFill>
        <p:spPr>
          <a:xfrm>
            <a:off x="6462545" y="6272914"/>
            <a:ext cx="5729455" cy="544614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E342155-346B-2933-7298-6E177491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293" y="780295"/>
            <a:ext cx="445149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540D6B0-05A7-A0EB-3F86-D0BF71AA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293" y="1532843"/>
            <a:ext cx="445149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869451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975F3B7C07134BBE9A6E2018CF4733" ma:contentTypeVersion="13" ma:contentTypeDescription="Crie um novo documento." ma:contentTypeScope="" ma:versionID="b2e0acfe0dd2b3d93d22822831e4831b">
  <xsd:schema xmlns:xsd="http://www.w3.org/2001/XMLSchema" xmlns:xs="http://www.w3.org/2001/XMLSchema" xmlns:p="http://schemas.microsoft.com/office/2006/metadata/properties" xmlns:ns2="598ccec8-8be2-4cd8-9e82-debce82703fc" xmlns:ns3="16fd49ae-cea4-4335-a678-d6d4b2ee3434" targetNamespace="http://schemas.microsoft.com/office/2006/metadata/properties" ma:root="true" ma:fieldsID="37b2ae2d262b58df34ee73cc5aae3d7d" ns2:_="" ns3:_="">
    <xsd:import namespace="598ccec8-8be2-4cd8-9e82-debce82703fc"/>
    <xsd:import namespace="16fd49ae-cea4-4335-a678-d6d4b2ee343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ccec8-8be2-4cd8-9e82-debce82703f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d49ae-cea4-4335-a678-d6d4b2ee343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09b7b39-9e08-49c8-95ac-f19b3d33a675}" ma:internalName="TaxCatchAll" ma:showField="CatchAllData" ma:web="16fd49ae-cea4-4335-a678-d6d4b2ee34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8ccec8-8be2-4cd8-9e82-debce82703fc">
      <Terms xmlns="http://schemas.microsoft.com/office/infopath/2007/PartnerControls"/>
    </lcf76f155ced4ddcb4097134ff3c332f>
    <TaxCatchAll xmlns="16fd49ae-cea4-4335-a678-d6d4b2ee34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60A4A-E2BE-4A6A-AAE5-7E1870399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ccec8-8be2-4cd8-9e82-debce82703fc"/>
    <ds:schemaRef ds:uri="16fd49ae-cea4-4335-a678-d6d4b2ee3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1AB1B-E417-4FE4-8D56-1699B5D9A624}">
  <ds:schemaRefs>
    <ds:schemaRef ds:uri="http://schemas.microsoft.com/office/2006/metadata/properties"/>
    <ds:schemaRef ds:uri="http://schemas.microsoft.com/office/infopath/2007/PartnerControls"/>
    <ds:schemaRef ds:uri="1b3023f4-4283-4f0b-a95b-b755f49c43f2"/>
    <ds:schemaRef ds:uri="1390122a-1b9b-4076-9e55-25ef60771d23"/>
    <ds:schemaRef ds:uri="598ccec8-8be2-4cd8-9e82-debce82703fc"/>
    <ds:schemaRef ds:uri="16fd49ae-cea4-4335-a678-d6d4b2ee3434"/>
  </ds:schemaRefs>
</ds:datastoreItem>
</file>

<file path=customXml/itemProps3.xml><?xml version="1.0" encoding="utf-8"?>
<ds:datastoreItem xmlns:ds="http://schemas.openxmlformats.org/officeDocument/2006/customXml" ds:itemID="{3223CD0F-C297-4588-AAFE-44B846D36D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</vt:lpstr>
      <vt:lpstr>Tema do Office</vt:lpstr>
      <vt:lpstr>Apresentação do PowerPoint</vt:lpstr>
      <vt:lpstr>Apresentação do PowerPoint</vt:lpstr>
      <vt:lpstr>Apresentação do PowerPoint</vt:lpstr>
    </vt:vector>
  </TitlesOfParts>
  <Company>EBSERH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Luiz Rabelo Neves</dc:creator>
  <cp:lastModifiedBy>Ariane Gomes Do Nascimento</cp:lastModifiedBy>
  <cp:revision>12</cp:revision>
  <dcterms:created xsi:type="dcterms:W3CDTF">2025-01-20T19:06:23Z</dcterms:created>
  <dcterms:modified xsi:type="dcterms:W3CDTF">2025-09-19T12:48:05Z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0x0101003A975F3B7C07134BBE9A6E2018CF4733</vt:lpwstr>
  </property>
  <property fmtid="{D5CDD505-2E9C-101B-9397-08002B2CF9AE}" pid="3" name="MediaServiceImageTags">
    <vt:lpwstr/>
  </property>
</Properties>
</file>