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7AB13-1963-2543-AEB3-D85FB389A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BF8EF9-5D18-1CD5-0205-D180CADAC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2A973F-233F-8887-F9AF-25172C3D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403B85-1BA5-4284-DE32-2A566AEE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A95BCC-F372-D90A-2E70-CC535F3B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06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55B01-D0A5-AB36-D6B5-039BB5D2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222D50-6EAE-AFE5-C464-DAE3DDC39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0D3F80-8C84-E644-DBAE-DEC2E6BD9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F46D55-2960-D163-BBEE-D582CD8F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E7F68A-E944-6D43-AE1C-66B3AA6D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59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FA86D3-ADF3-6DFB-01FE-E953B3842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B9F2B3-6636-5DD2-9B6D-B59C718C2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9B254-4790-F2AF-F1A7-67574B215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FD684C-594E-A6A5-A79C-39802419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9E3CFE-9786-2339-3EE9-AFC6D3FD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19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A54A3-12CC-BF1A-D3E4-3F1684AB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63162C-D95E-BF34-9A70-FF00E962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0B9FF3-934F-4D5F-3ABA-0C51DE6A3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E8BF79-BA23-837A-90C8-86EB4F56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E75BBD-9E9D-1567-44F4-F27C05A7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65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D3B243-E6E0-B65B-F7D4-C57ACF6A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7F4E65-B4C8-FD13-565F-84376592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874E9F-0D4B-BF7D-41A2-42E6FF90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7C7B4A-7D40-3E36-DCB5-5B95855F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52C180-FF40-D162-D6F7-32DB8248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30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2EE43-89CF-830E-0EFD-0F7BFF5E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494A05-BA3F-C45B-2466-ECB4D080A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9D046-025D-22E4-DB6E-A26E04F63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FBC58A-2661-2917-D65E-495D4F41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F0D55E-472D-2BE2-F4C3-D62E45D8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44F84B-9366-722C-EB0F-8FFB858D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69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AF640-277B-095D-556A-3A9BA459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1DD50D-E657-B04A-10C0-2949F4C09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F87204-C6AE-8069-D107-FDD834AAD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91194F-9EBC-0F7B-A16B-B3D0A6736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FDDD508-D9D1-AD38-0F0F-FC868649FC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E16B52-F51B-D0B2-3A95-DAD3735D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100695E-812B-E4C1-FB6B-8BA104CC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0D2475B-8B5B-6A98-3350-B263A5EB0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74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12DDC-DAE9-91AC-BA28-A60EB937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0C9A57D-B07C-7FEF-9C6C-A7B953CA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34CC97-D362-CE52-76ED-8283E9B7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3610410-1A86-92C7-9DAF-89056C20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07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8266E03-45D3-EE14-D4EF-B5F419C0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0E60681-B228-E742-A9A2-40285334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CFAC4D-DC5B-DEE2-3DCB-FF6AD725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33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1F23C-E1D0-746B-08CC-46CD6AEC2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C78139-9495-54F2-4B21-CD0B932FC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3941EA-D2E3-7E66-C288-1D00735D2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9AC28-3B30-A23C-17E8-28C7EA54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A041E7-BDC1-6F14-F4FF-19EE7916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20D56A-1C44-CAF0-9021-E97AB252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92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5DD802-118C-B566-8CAB-546E9210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8120415-2260-B4F5-140D-A29502A05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9F82C21-7175-F3E4-DC5F-A7B7B5666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B78549-99E7-550C-FB47-84045AAE7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1E3864-8428-43BF-93C2-AB9A5DBD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EA9F7E-27EE-EF51-487F-71F5B597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32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50D6D32-486D-EB01-89CE-BEA52C4E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93810B-64B5-B2FA-9B21-303BBFD32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71B798-F141-BB4C-EA85-E68591F93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F1B50C-16D9-4B45-9C29-C0E48A9B1B53}" type="datetimeFigureOut">
              <a:rPr lang="pt-BR" smtClean="0"/>
              <a:t>24/03/2026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1D3AB8-3A82-92C9-D842-56DC3045A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FF3482-AB18-9661-392C-EDE3669EC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881652-A055-4AFA-87C9-C05C0639B2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04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A104461-011E-EE75-651B-DE8EF4AFE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65"/>
            <a:ext cx="12192000" cy="659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5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7658FA4-BEE9-C8EC-9FA9-F06B8BD3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11"/>
            <a:ext cx="12192000" cy="63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824DC81-6CF7-6396-6C05-F343D1F0B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0" y="280548"/>
            <a:ext cx="11888859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6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9887FCF-A2EF-EC4A-62BD-45586FF83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44"/>
            <a:ext cx="12192000" cy="66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7FF9D6-5993-B735-1A28-03EB96266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81"/>
            <a:ext cx="12192000" cy="66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A3FE0BB-8AA7-ED64-DCA9-D4AF4342B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218627"/>
            <a:ext cx="11965070" cy="64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6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885A907-8FF7-35AC-A4FF-8341856B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9" y="151942"/>
            <a:ext cx="11831701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8575223-D01C-56C9-E685-45A4FA3D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6" y="285311"/>
            <a:ext cx="11631648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3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12137C4-9283-515B-DC4D-39967050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97"/>
            <a:ext cx="12192000" cy="66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3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AEBFE7F1-7BEE-52F0-1A2E-C0664A38F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50"/>
            <a:ext cx="12192000" cy="665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7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183DCD-2E3D-49FF-D71C-868D4FD4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6" y="290074"/>
            <a:ext cx="12050807" cy="62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75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ED2DC720-E84B-BE59-6FD2-CF426D3D3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" y="170995"/>
            <a:ext cx="12003175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74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O conteúdo gerado por IA pode estar incorreto.">
            <a:extLst>
              <a:ext uri="{FF2B5EF4-FFF2-40B4-BE49-F238E27FC236}">
                <a16:creationId xmlns:a16="http://schemas.microsoft.com/office/drawing/2014/main" id="{CEDB65A4-F3E5-7E01-FBED-AAB69B0E4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53"/>
            <a:ext cx="12192000" cy="66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5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D08A9F-B135-0178-0E32-D72D677D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4" y="218627"/>
            <a:ext cx="11936491" cy="64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40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15B0013-16F0-4D73-F4F4-54063D99F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3" y="209100"/>
            <a:ext cx="11850754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70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Eliana Cristina Guimaraes Pereira Da Fonseca</dc:creator>
  <cp:lastModifiedBy>Eliana Cristina Guimaraes Pereira Da Fonseca</cp:lastModifiedBy>
  <cp:revision>1</cp:revision>
  <dcterms:created xsi:type="dcterms:W3CDTF">2026-02-03T16:08:04Z</dcterms:created>
  <dcterms:modified xsi:type="dcterms:W3CDTF">2026-03-24T16:45:08Z</dcterms:modified>
</cp:coreProperties>
</file>