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Open Sans Bold" charset="1" panose="020B0806030504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8711922" y="0"/>
            <a:ext cx="9576078" cy="10394657"/>
          </a:xfrm>
          <a:custGeom>
            <a:avLst/>
            <a:gdLst/>
            <a:ahLst/>
            <a:cxnLst/>
            <a:rect r="r" b="b" t="t" l="l"/>
            <a:pathLst>
              <a:path h="10394657" w="9576078">
                <a:moveTo>
                  <a:pt x="0" y="0"/>
                </a:moveTo>
                <a:lnTo>
                  <a:pt x="9576078" y="0"/>
                </a:lnTo>
                <a:lnTo>
                  <a:pt x="9576078" y="10394657"/>
                </a:lnTo>
                <a:lnTo>
                  <a:pt x="0" y="10394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4065" y="-375714"/>
            <a:ext cx="9901301" cy="6596742"/>
          </a:xfrm>
          <a:custGeom>
            <a:avLst/>
            <a:gdLst/>
            <a:ahLst/>
            <a:cxnLst/>
            <a:rect r="r" b="b" t="t" l="l"/>
            <a:pathLst>
              <a:path h="6596742" w="9901301">
                <a:moveTo>
                  <a:pt x="0" y="0"/>
                </a:moveTo>
                <a:lnTo>
                  <a:pt x="9901301" y="0"/>
                </a:lnTo>
                <a:lnTo>
                  <a:pt x="9901301" y="6596742"/>
                </a:lnTo>
                <a:lnTo>
                  <a:pt x="0" y="659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70958" y="9061215"/>
            <a:ext cx="4746085" cy="750534"/>
          </a:xfrm>
          <a:custGeom>
            <a:avLst/>
            <a:gdLst/>
            <a:ahLst/>
            <a:cxnLst/>
            <a:rect r="r" b="b" t="t" l="l"/>
            <a:pathLst>
              <a:path h="750534" w="4746085">
                <a:moveTo>
                  <a:pt x="0" y="0"/>
                </a:moveTo>
                <a:lnTo>
                  <a:pt x="4746084" y="0"/>
                </a:lnTo>
                <a:lnTo>
                  <a:pt x="4746084" y="750534"/>
                </a:lnTo>
                <a:lnTo>
                  <a:pt x="0" y="75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997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288519" y="3288411"/>
            <a:ext cx="7710963" cy="3710178"/>
            <a:chOff x="0" y="0"/>
            <a:chExt cx="10281283" cy="494690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893607"/>
              <a:ext cx="10281283" cy="3534616"/>
            </a:xfrm>
            <a:custGeom>
              <a:avLst/>
              <a:gdLst/>
              <a:ahLst/>
              <a:cxnLst/>
              <a:rect r="r" b="b" t="t" l="l"/>
              <a:pathLst>
                <a:path h="3534616" w="10281283">
                  <a:moveTo>
                    <a:pt x="0" y="0"/>
                  </a:moveTo>
                  <a:lnTo>
                    <a:pt x="10281283" y="0"/>
                  </a:lnTo>
                  <a:lnTo>
                    <a:pt x="10281283" y="3534616"/>
                  </a:lnTo>
                  <a:lnTo>
                    <a:pt x="0" y="3534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647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608580" y="-104775"/>
              <a:ext cx="5016021" cy="1193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39"/>
                </a:lnSpc>
              </a:pPr>
              <a:r>
                <a:rPr lang="en-US" b="true" sz="5385">
                  <a:solidFill>
                    <a:srgbClr val="6CCAD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Semana do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545080" y="3914919"/>
              <a:ext cx="9583803" cy="103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59"/>
                </a:lnSpc>
              </a:pPr>
              <a:r>
                <a:rPr lang="en-US" b="true" sz="4685">
                  <a:solidFill>
                    <a:srgbClr val="18637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XXVII Semana Científica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065" y="-375714"/>
            <a:ext cx="6583680" cy="4386377"/>
          </a:xfrm>
          <a:custGeom>
            <a:avLst/>
            <a:gdLst/>
            <a:ahLst/>
            <a:cxnLst/>
            <a:rect r="r" b="b" t="t" l="l"/>
            <a:pathLst>
              <a:path h="4386377" w="6583680">
                <a:moveTo>
                  <a:pt x="0" y="0"/>
                </a:moveTo>
                <a:lnTo>
                  <a:pt x="6583680" y="0"/>
                </a:lnTo>
                <a:lnTo>
                  <a:pt x="6583680" y="4386377"/>
                </a:lnTo>
                <a:lnTo>
                  <a:pt x="0" y="4386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704320" y="0"/>
            <a:ext cx="6583680" cy="7146464"/>
          </a:xfrm>
          <a:custGeom>
            <a:avLst/>
            <a:gdLst/>
            <a:ahLst/>
            <a:cxnLst/>
            <a:rect r="r" b="b" t="t" l="l"/>
            <a:pathLst>
              <a:path h="7146464" w="6583680">
                <a:moveTo>
                  <a:pt x="0" y="0"/>
                </a:moveTo>
                <a:lnTo>
                  <a:pt x="6583680" y="0"/>
                </a:lnTo>
                <a:lnTo>
                  <a:pt x="6583680" y="7146464"/>
                </a:lnTo>
                <a:lnTo>
                  <a:pt x="0" y="7146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73675" y="9316569"/>
            <a:ext cx="4746085" cy="750534"/>
          </a:xfrm>
          <a:custGeom>
            <a:avLst/>
            <a:gdLst/>
            <a:ahLst/>
            <a:cxnLst/>
            <a:rect r="r" b="b" t="t" l="l"/>
            <a:pathLst>
              <a:path h="750534" w="4746085">
                <a:moveTo>
                  <a:pt x="0" y="0"/>
                </a:moveTo>
                <a:lnTo>
                  <a:pt x="4746085" y="0"/>
                </a:lnTo>
                <a:lnTo>
                  <a:pt x="4746085" y="750534"/>
                </a:lnTo>
                <a:lnTo>
                  <a:pt x="0" y="750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997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03083" y="9010473"/>
            <a:ext cx="2196020" cy="1056629"/>
            <a:chOff x="0" y="0"/>
            <a:chExt cx="2928027" cy="140883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54492"/>
              <a:ext cx="2928027" cy="1006630"/>
            </a:xfrm>
            <a:custGeom>
              <a:avLst/>
              <a:gdLst/>
              <a:ahLst/>
              <a:cxnLst/>
              <a:rect r="r" b="b" t="t" l="l"/>
              <a:pathLst>
                <a:path h="1006630" w="2928027">
                  <a:moveTo>
                    <a:pt x="0" y="0"/>
                  </a:moveTo>
                  <a:lnTo>
                    <a:pt x="2928027" y="0"/>
                  </a:lnTo>
                  <a:lnTo>
                    <a:pt x="2928027" y="1006630"/>
                  </a:lnTo>
                  <a:lnTo>
                    <a:pt x="0" y="100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647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73319" y="-28575"/>
              <a:ext cx="1428523" cy="3387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47"/>
                </a:lnSpc>
              </a:pPr>
              <a:r>
                <a:rPr lang="en-US" b="true" sz="1533">
                  <a:solidFill>
                    <a:srgbClr val="6CCAD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Semana do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55234" y="1110776"/>
              <a:ext cx="2729391" cy="298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8"/>
                </a:lnSpc>
              </a:pPr>
              <a:r>
                <a:rPr lang="en-US" b="true" sz="1334">
                  <a:solidFill>
                    <a:srgbClr val="18637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XXVII Semana Científica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4065" y="-375714"/>
            <a:ext cx="6583680" cy="4386377"/>
          </a:xfrm>
          <a:custGeom>
            <a:avLst/>
            <a:gdLst/>
            <a:ahLst/>
            <a:cxnLst/>
            <a:rect r="r" b="b" t="t" l="l"/>
            <a:pathLst>
              <a:path h="4386377" w="6583680">
                <a:moveTo>
                  <a:pt x="0" y="0"/>
                </a:moveTo>
                <a:lnTo>
                  <a:pt x="6583680" y="0"/>
                </a:lnTo>
                <a:lnTo>
                  <a:pt x="6583680" y="4386377"/>
                </a:lnTo>
                <a:lnTo>
                  <a:pt x="0" y="43863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704320" y="0"/>
            <a:ext cx="6583680" cy="7146464"/>
          </a:xfrm>
          <a:custGeom>
            <a:avLst/>
            <a:gdLst/>
            <a:ahLst/>
            <a:cxnLst/>
            <a:rect r="r" b="b" t="t" l="l"/>
            <a:pathLst>
              <a:path h="7146464" w="6583680">
                <a:moveTo>
                  <a:pt x="0" y="0"/>
                </a:moveTo>
                <a:lnTo>
                  <a:pt x="6583680" y="0"/>
                </a:lnTo>
                <a:lnTo>
                  <a:pt x="6583680" y="7146464"/>
                </a:lnTo>
                <a:lnTo>
                  <a:pt x="0" y="7146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99829" y="5421189"/>
            <a:ext cx="10488342" cy="1658600"/>
          </a:xfrm>
          <a:custGeom>
            <a:avLst/>
            <a:gdLst/>
            <a:ahLst/>
            <a:cxnLst/>
            <a:rect r="r" b="b" t="t" l="l"/>
            <a:pathLst>
              <a:path h="1658600" w="10488342">
                <a:moveTo>
                  <a:pt x="0" y="0"/>
                </a:moveTo>
                <a:lnTo>
                  <a:pt x="10488342" y="0"/>
                </a:lnTo>
                <a:lnTo>
                  <a:pt x="10488342" y="1658600"/>
                </a:lnTo>
                <a:lnTo>
                  <a:pt x="0" y="165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2997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094607" y="3449032"/>
            <a:ext cx="4098787" cy="1972157"/>
            <a:chOff x="0" y="0"/>
            <a:chExt cx="5465049" cy="262954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475000"/>
              <a:ext cx="5465049" cy="1878836"/>
            </a:xfrm>
            <a:custGeom>
              <a:avLst/>
              <a:gdLst/>
              <a:ahLst/>
              <a:cxnLst/>
              <a:rect r="r" b="b" t="t" l="l"/>
              <a:pathLst>
                <a:path h="1878836" w="5465049">
                  <a:moveTo>
                    <a:pt x="0" y="0"/>
                  </a:moveTo>
                  <a:lnTo>
                    <a:pt x="5465049" y="0"/>
                  </a:lnTo>
                  <a:lnTo>
                    <a:pt x="5465049" y="1878836"/>
                  </a:lnTo>
                  <a:lnTo>
                    <a:pt x="0" y="1878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1647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23493" y="-57150"/>
              <a:ext cx="2666282" cy="6360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7"/>
                </a:lnSpc>
              </a:pPr>
              <a:r>
                <a:rPr lang="en-US" b="true" sz="2862">
                  <a:solidFill>
                    <a:srgbClr val="6CCADC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Semana do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289739" y="2078930"/>
              <a:ext cx="5094302" cy="5506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86"/>
                </a:lnSpc>
              </a:pPr>
              <a:r>
                <a:rPr lang="en-US" b="true" sz="2490">
                  <a:solidFill>
                    <a:srgbClr val="18637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XXVII Semana Científica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DAHK9rHUG-c</dc:identifier>
  <dcterms:modified xsi:type="dcterms:W3CDTF">2011-08-01T06:04:30Z</dcterms:modified>
  <cp:revision>1</cp:revision>
  <dc:title>HU-UFJF - Apresentação - Semana do HU 60 Anos</dc:title>
</cp:coreProperties>
</file>