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24065" y="-375714"/>
            <a:ext cx="9901301" cy="6596742"/>
          </a:xfrm>
          <a:custGeom>
            <a:avLst/>
            <a:gdLst/>
            <a:ahLst/>
            <a:cxnLst/>
            <a:rect l="l" t="t" r="r" b="b"/>
            <a:pathLst>
              <a:path w="9901301" h="6596742">
                <a:moveTo>
                  <a:pt x="0" y="0"/>
                </a:moveTo>
                <a:lnTo>
                  <a:pt x="9901301" y="0"/>
                </a:lnTo>
                <a:lnTo>
                  <a:pt x="9901301" y="6596742"/>
                </a:lnTo>
                <a:lnTo>
                  <a:pt x="0" y="6596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70958" y="9061215"/>
            <a:ext cx="4746085" cy="750534"/>
          </a:xfrm>
          <a:custGeom>
            <a:avLst/>
            <a:gdLst/>
            <a:ahLst/>
            <a:cxnLst/>
            <a:rect l="l" t="t" r="r" b="b"/>
            <a:pathLst>
              <a:path w="4746085" h="750534">
                <a:moveTo>
                  <a:pt x="0" y="0"/>
                </a:moveTo>
                <a:lnTo>
                  <a:pt x="4746084" y="0"/>
                </a:lnTo>
                <a:lnTo>
                  <a:pt x="4746084" y="750534"/>
                </a:lnTo>
                <a:lnTo>
                  <a:pt x="0" y="750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975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288519" y="3209830"/>
            <a:ext cx="7710963" cy="3788759"/>
            <a:chOff x="0" y="-104775"/>
            <a:chExt cx="10281283" cy="5051679"/>
          </a:xfrm>
        </p:grpSpPr>
        <p:sp>
          <p:nvSpPr>
            <p:cNvPr id="6" name="Freeform 6"/>
            <p:cNvSpPr/>
            <p:nvPr/>
          </p:nvSpPr>
          <p:spPr>
            <a:xfrm>
              <a:off x="0" y="893607"/>
              <a:ext cx="10281283" cy="3534616"/>
            </a:xfrm>
            <a:custGeom>
              <a:avLst/>
              <a:gdLst/>
              <a:ahLst/>
              <a:cxnLst/>
              <a:rect l="l" t="t" r="r" b="b"/>
              <a:pathLst>
                <a:path w="10281283" h="3534616">
                  <a:moveTo>
                    <a:pt x="0" y="0"/>
                  </a:moveTo>
                  <a:lnTo>
                    <a:pt x="10281283" y="0"/>
                  </a:lnTo>
                  <a:lnTo>
                    <a:pt x="10281283" y="3534616"/>
                  </a:lnTo>
                  <a:lnTo>
                    <a:pt x="0" y="3534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6470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608580" y="-104775"/>
              <a:ext cx="5141661" cy="12824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539"/>
                </a:lnSpc>
              </a:pPr>
              <a:r>
                <a:rPr lang="en-US" sz="5385" b="1" dirty="0" err="1">
                  <a:solidFill>
                    <a:srgbClr val="6CCAD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Semana</a:t>
              </a:r>
              <a:r>
                <a:rPr lang="en-US" sz="5385" b="1" dirty="0">
                  <a:solidFill>
                    <a:srgbClr val="6CCAD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45080" y="3914919"/>
              <a:ext cx="9583803" cy="1031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59"/>
                </a:lnSpc>
              </a:pPr>
              <a:r>
                <a:rPr lang="en-US" sz="4685" b="1">
                  <a:solidFill>
                    <a:srgbClr val="18637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XXVII Semana Científica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4065" y="-375714"/>
            <a:ext cx="6583680" cy="4386377"/>
          </a:xfrm>
          <a:custGeom>
            <a:avLst/>
            <a:gdLst/>
            <a:ahLst/>
            <a:cxnLst/>
            <a:rect l="l" t="t" r="r" b="b"/>
            <a:pathLst>
              <a:path w="6583680" h="4386377">
                <a:moveTo>
                  <a:pt x="0" y="0"/>
                </a:moveTo>
                <a:lnTo>
                  <a:pt x="6583680" y="0"/>
                </a:lnTo>
                <a:lnTo>
                  <a:pt x="6583680" y="4386377"/>
                </a:lnTo>
                <a:lnTo>
                  <a:pt x="0" y="4386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1704320" y="0"/>
            <a:ext cx="6583680" cy="7146464"/>
          </a:xfrm>
          <a:custGeom>
            <a:avLst/>
            <a:gdLst/>
            <a:ahLst/>
            <a:cxnLst/>
            <a:rect l="l" t="t" r="r" b="b"/>
            <a:pathLst>
              <a:path w="6583680" h="7146464">
                <a:moveTo>
                  <a:pt x="0" y="0"/>
                </a:moveTo>
                <a:lnTo>
                  <a:pt x="6583680" y="0"/>
                </a:lnTo>
                <a:lnTo>
                  <a:pt x="6583680" y="7146464"/>
                </a:lnTo>
                <a:lnTo>
                  <a:pt x="0" y="7146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73675" y="9316569"/>
            <a:ext cx="4746085" cy="750534"/>
          </a:xfrm>
          <a:custGeom>
            <a:avLst/>
            <a:gdLst/>
            <a:ahLst/>
            <a:cxnLst/>
            <a:rect l="l" t="t" r="r" b="b"/>
            <a:pathLst>
              <a:path w="4746085" h="750534">
                <a:moveTo>
                  <a:pt x="0" y="0"/>
                </a:moveTo>
                <a:lnTo>
                  <a:pt x="4746085" y="0"/>
                </a:lnTo>
                <a:lnTo>
                  <a:pt x="4746085" y="750534"/>
                </a:lnTo>
                <a:lnTo>
                  <a:pt x="0" y="75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975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03083" y="9010473"/>
            <a:ext cx="2196020" cy="1056629"/>
            <a:chOff x="0" y="0"/>
            <a:chExt cx="2928027" cy="1408839"/>
          </a:xfrm>
        </p:grpSpPr>
        <p:sp>
          <p:nvSpPr>
            <p:cNvPr id="6" name="Freeform 6"/>
            <p:cNvSpPr/>
            <p:nvPr/>
          </p:nvSpPr>
          <p:spPr>
            <a:xfrm>
              <a:off x="0" y="254492"/>
              <a:ext cx="2928027" cy="1006630"/>
            </a:xfrm>
            <a:custGeom>
              <a:avLst/>
              <a:gdLst/>
              <a:ahLst/>
              <a:cxnLst/>
              <a:rect l="l" t="t" r="r" b="b"/>
              <a:pathLst>
                <a:path w="2928027" h="1006630">
                  <a:moveTo>
                    <a:pt x="0" y="0"/>
                  </a:moveTo>
                  <a:lnTo>
                    <a:pt x="2928027" y="0"/>
                  </a:lnTo>
                  <a:lnTo>
                    <a:pt x="2928027" y="1006630"/>
                  </a:lnTo>
                  <a:lnTo>
                    <a:pt x="0" y="100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6470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73319" y="-28575"/>
              <a:ext cx="1428523" cy="338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7"/>
                </a:lnSpc>
              </a:pPr>
              <a:r>
                <a:rPr lang="en-US" sz="1533" b="1">
                  <a:solidFill>
                    <a:srgbClr val="6CCAD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Semana do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5234" y="1110776"/>
              <a:ext cx="2729391" cy="298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8"/>
                </a:lnSpc>
              </a:pPr>
              <a:r>
                <a:rPr lang="en-US" sz="1334" b="1">
                  <a:solidFill>
                    <a:srgbClr val="18637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XXVII Semana Científica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4065" y="-375714"/>
            <a:ext cx="6583680" cy="4386377"/>
          </a:xfrm>
          <a:custGeom>
            <a:avLst/>
            <a:gdLst/>
            <a:ahLst/>
            <a:cxnLst/>
            <a:rect l="l" t="t" r="r" b="b"/>
            <a:pathLst>
              <a:path w="6583680" h="4386377">
                <a:moveTo>
                  <a:pt x="0" y="0"/>
                </a:moveTo>
                <a:lnTo>
                  <a:pt x="6583680" y="0"/>
                </a:lnTo>
                <a:lnTo>
                  <a:pt x="6583680" y="4386377"/>
                </a:lnTo>
                <a:lnTo>
                  <a:pt x="0" y="4386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1704320" y="0"/>
            <a:ext cx="6583680" cy="7146464"/>
          </a:xfrm>
          <a:custGeom>
            <a:avLst/>
            <a:gdLst/>
            <a:ahLst/>
            <a:cxnLst/>
            <a:rect l="l" t="t" r="r" b="b"/>
            <a:pathLst>
              <a:path w="6583680" h="7146464">
                <a:moveTo>
                  <a:pt x="0" y="0"/>
                </a:moveTo>
                <a:lnTo>
                  <a:pt x="6583680" y="0"/>
                </a:lnTo>
                <a:lnTo>
                  <a:pt x="6583680" y="7146464"/>
                </a:lnTo>
                <a:lnTo>
                  <a:pt x="0" y="7146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99829" y="5421189"/>
            <a:ext cx="10488342" cy="1658600"/>
          </a:xfrm>
          <a:custGeom>
            <a:avLst/>
            <a:gdLst/>
            <a:ahLst/>
            <a:cxnLst/>
            <a:rect l="l" t="t" r="r" b="b"/>
            <a:pathLst>
              <a:path w="10488342" h="1658600">
                <a:moveTo>
                  <a:pt x="0" y="0"/>
                </a:moveTo>
                <a:lnTo>
                  <a:pt x="10488342" y="0"/>
                </a:lnTo>
                <a:lnTo>
                  <a:pt x="10488342" y="1658600"/>
                </a:lnTo>
                <a:lnTo>
                  <a:pt x="0" y="1658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975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094607" y="3449032"/>
            <a:ext cx="4098787" cy="1972157"/>
            <a:chOff x="0" y="0"/>
            <a:chExt cx="5465049" cy="2629543"/>
          </a:xfrm>
        </p:grpSpPr>
        <p:sp>
          <p:nvSpPr>
            <p:cNvPr id="6" name="Freeform 6"/>
            <p:cNvSpPr/>
            <p:nvPr/>
          </p:nvSpPr>
          <p:spPr>
            <a:xfrm>
              <a:off x="0" y="475000"/>
              <a:ext cx="5465049" cy="1878836"/>
            </a:xfrm>
            <a:custGeom>
              <a:avLst/>
              <a:gdLst/>
              <a:ahLst/>
              <a:cxnLst/>
              <a:rect l="l" t="t" r="r" b="b"/>
              <a:pathLst>
                <a:path w="5465049" h="1878836">
                  <a:moveTo>
                    <a:pt x="0" y="0"/>
                  </a:moveTo>
                  <a:lnTo>
                    <a:pt x="5465049" y="0"/>
                  </a:lnTo>
                  <a:lnTo>
                    <a:pt x="5465049" y="1878836"/>
                  </a:lnTo>
                  <a:lnTo>
                    <a:pt x="0" y="1878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6470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23493" y="-57150"/>
              <a:ext cx="2666282" cy="636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7"/>
                </a:lnSpc>
              </a:pPr>
              <a:r>
                <a:rPr lang="en-US" sz="2862" b="1">
                  <a:solidFill>
                    <a:srgbClr val="6CCAD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Semana do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9739" y="2078930"/>
              <a:ext cx="5094302" cy="550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86"/>
                </a:lnSpc>
              </a:pPr>
              <a:r>
                <a:rPr lang="en-US" sz="2490" b="1">
                  <a:solidFill>
                    <a:srgbClr val="18637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XXVII Semana Científica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Personalizar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Calibri</vt:lpstr>
      <vt:lpstr>Arial</vt:lpstr>
      <vt:lpstr>Open Sans Bold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HU-UFJF - Apresentação - Semana do HU 60 Anos</dc:title>
  <dc:creator>Alessandra Soares Muniz Gomes</dc:creator>
  <cp:lastModifiedBy>Alessandra Soares Muniz Gomes</cp:lastModifiedBy>
  <cp:revision>2</cp:revision>
  <dcterms:created xsi:type="dcterms:W3CDTF">2006-08-16T00:00:00Z</dcterms:created>
  <dcterms:modified xsi:type="dcterms:W3CDTF">2026-06-03T12:54:36Z</dcterms:modified>
  <dc:identifier>DAHK9rHUG-c</dc:identifier>
</cp:coreProperties>
</file>