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1" r:id="rId5"/>
  </p:sldIdLst>
  <p:sldSz cx="21599525" cy="32399288"/>
  <p:notesSz cx="6784975" cy="9906000"/>
  <p:defaultTextStyle>
    <a:defPPr rtl="0">
      <a:defRPr lang="pt-BR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86" y="-264"/>
      </p:cViewPr>
      <p:guideLst>
        <p:guide orient="horz" pos="10205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-3318" y="-108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2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43CBE7-E26C-4B53-8FAB-CBD3DF8D8FCA}" type="datetime1">
              <a:rPr lang="pt-BR" smtClean="0"/>
              <a:pPr algn="r" rtl="0"/>
              <a:t>08/05/2023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2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884DB14-F2A9-4120-B5AE-1A41FFC617B8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1238250"/>
            <a:ext cx="222885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27297624"/>
            <a:ext cx="21599525" cy="510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9039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21599525" cy="510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9039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7457" y="10828555"/>
            <a:ext cx="17887107" cy="10486499"/>
          </a:xfrm>
        </p:spPr>
        <p:txBody>
          <a:bodyPr rtlCol="0" anchor="ctr">
            <a:normAutofit/>
          </a:bodyPr>
          <a:lstStyle>
            <a:lvl1pPr algn="l" rtl="0">
              <a:defRPr sz="7795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7455" y="21315049"/>
            <a:ext cx="17887108" cy="451438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3189"/>
            </a:lvl1pPr>
            <a:lvl2pPr marL="809976" indent="0" algn="ctr" rtl="0">
              <a:buNone/>
              <a:defRPr sz="3543"/>
            </a:lvl2pPr>
            <a:lvl3pPr marL="1619951" indent="0" algn="ctr" rtl="0">
              <a:buNone/>
              <a:defRPr sz="3189"/>
            </a:lvl3pPr>
            <a:lvl4pPr marL="2429927" indent="0" algn="ctr" rtl="0">
              <a:buNone/>
              <a:defRPr sz="2835"/>
            </a:lvl4pPr>
            <a:lvl5pPr marL="3239902" indent="0" algn="ctr" rtl="0">
              <a:buNone/>
              <a:defRPr sz="2835"/>
            </a:lvl5pPr>
            <a:lvl6pPr marL="4049878" indent="0" algn="ctr" rtl="0">
              <a:buNone/>
              <a:defRPr sz="2835"/>
            </a:lvl6pPr>
            <a:lvl7pPr marL="4859853" indent="0" algn="ctr" rtl="0">
              <a:buNone/>
              <a:defRPr sz="2835"/>
            </a:lvl7pPr>
            <a:lvl8pPr marL="5669829" indent="0" algn="ctr" rtl="0">
              <a:buNone/>
              <a:defRPr sz="2835"/>
            </a:lvl8pPr>
            <a:lvl9pPr marL="6479804" indent="0" algn="ctr" rtl="0">
              <a:buNone/>
              <a:defRPr sz="2835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BEDF87-42B9-4ECA-8465-EB763A98EB1C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6406" y="0"/>
            <a:ext cx="3095939" cy="108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5669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246283" y="7559832"/>
            <a:ext cx="11393097" cy="21599530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3543"/>
            </a:lvl1pPr>
            <a:lvl2pPr marL="809976" indent="0" algn="l" rtl="0">
              <a:buNone/>
              <a:defRPr sz="4960"/>
            </a:lvl2pPr>
            <a:lvl3pPr marL="1619951" indent="0" algn="l" rtl="0">
              <a:buNone/>
              <a:defRPr sz="4252"/>
            </a:lvl3pPr>
            <a:lvl4pPr marL="2429927" indent="0" algn="l" rtl="0">
              <a:buNone/>
              <a:defRPr sz="3543"/>
            </a:lvl4pPr>
            <a:lvl5pPr marL="3239902" indent="0" algn="l" rtl="0">
              <a:buNone/>
              <a:defRPr sz="3543"/>
            </a:lvl5pPr>
            <a:lvl6pPr marL="4049878" indent="0" algn="l" rtl="0">
              <a:buNone/>
              <a:defRPr sz="3543"/>
            </a:lvl6pPr>
            <a:lvl7pPr marL="4859853" indent="0" algn="l" rtl="0">
              <a:buNone/>
              <a:defRPr sz="3543"/>
            </a:lvl7pPr>
            <a:lvl8pPr marL="5669829" indent="0" algn="l" rtl="0">
              <a:buNone/>
              <a:defRPr sz="3543"/>
            </a:lvl8pPr>
            <a:lvl9pPr marL="6479804" indent="0" algn="l" rtl="0">
              <a:buNone/>
              <a:defRPr sz="3543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57457" y="7559834"/>
            <a:ext cx="6018168" cy="215995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2126"/>
              </a:spcBef>
              <a:buNone/>
              <a:defRPr sz="3189"/>
            </a:lvl1pPr>
            <a:lvl2pPr marL="809976" indent="0" algn="l" rtl="0">
              <a:buNone/>
              <a:defRPr sz="2480"/>
            </a:lvl2pPr>
            <a:lvl3pPr marL="1619951" indent="0" algn="l" rtl="0">
              <a:buNone/>
              <a:defRPr sz="2126"/>
            </a:lvl3pPr>
            <a:lvl4pPr marL="2429927" indent="0" algn="l" rtl="0">
              <a:buNone/>
              <a:defRPr sz="1772"/>
            </a:lvl4pPr>
            <a:lvl5pPr marL="3239902" indent="0" algn="l" rtl="0">
              <a:buNone/>
              <a:defRPr sz="1772"/>
            </a:lvl5pPr>
            <a:lvl6pPr marL="4049878" indent="0" algn="l" rtl="0">
              <a:buNone/>
              <a:defRPr sz="1772"/>
            </a:lvl6pPr>
            <a:lvl7pPr marL="4859853" indent="0" algn="l" rtl="0">
              <a:buNone/>
              <a:defRPr sz="1772"/>
            </a:lvl7pPr>
            <a:lvl8pPr marL="5669829" indent="0" algn="l" rtl="0">
              <a:buNone/>
              <a:defRPr sz="1772"/>
            </a:lvl8pPr>
            <a:lvl9pPr marL="6479804" indent="0" algn="l" rtl="0">
              <a:buNone/>
              <a:defRPr sz="1772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57B140-9360-4322-9F30-9253A23C017F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2EE04-25D9-491C-AB0D-864595A28CD4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604635" y="1724962"/>
            <a:ext cx="3037433" cy="2745689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57457" y="1724962"/>
            <a:ext cx="14348122" cy="27456899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F9AEF-96AC-44C8-9A80-FB71668ED680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3224563" y="15378651"/>
            <a:ext cx="26610615" cy="149530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B0CAD-8708-4563-BB61-D3174B8BD6F0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26671117"/>
            <a:ext cx="21599525" cy="298222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5399884"/>
            <a:ext cx="21599525" cy="298222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27297624"/>
            <a:ext cx="21599525" cy="510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9039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21599525" cy="510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9039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57457" y="10828555"/>
            <a:ext cx="10158527" cy="10486499"/>
          </a:xfrm>
        </p:spPr>
        <p:txBody>
          <a:bodyPr rtlCol="0" anchor="ctr">
            <a:normAutofit/>
          </a:bodyPr>
          <a:lstStyle>
            <a:lvl1pPr algn="l" rtl="0">
              <a:defRPr sz="7795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7457" y="21315049"/>
            <a:ext cx="10158527" cy="451438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3189"/>
            </a:lvl1pPr>
            <a:lvl2pPr marL="809976" indent="0" algn="ctr" rtl="0">
              <a:buNone/>
              <a:defRPr sz="3543"/>
            </a:lvl2pPr>
            <a:lvl3pPr marL="1619951" indent="0" algn="ctr" rtl="0">
              <a:buNone/>
              <a:defRPr sz="3189"/>
            </a:lvl3pPr>
            <a:lvl4pPr marL="2429927" indent="0" algn="ctr" rtl="0">
              <a:buNone/>
              <a:defRPr sz="2835"/>
            </a:lvl4pPr>
            <a:lvl5pPr marL="3239902" indent="0" algn="ctr" rtl="0">
              <a:buNone/>
              <a:defRPr sz="2835"/>
            </a:lvl5pPr>
            <a:lvl6pPr marL="4049878" indent="0" algn="ctr" rtl="0">
              <a:buNone/>
              <a:defRPr sz="2835"/>
            </a:lvl6pPr>
            <a:lvl7pPr marL="4859853" indent="0" algn="ctr" rtl="0">
              <a:buNone/>
              <a:defRPr sz="2835"/>
            </a:lvl7pPr>
            <a:lvl8pPr marL="5669829" indent="0" algn="ctr" rtl="0">
              <a:buNone/>
              <a:defRPr sz="2835"/>
            </a:lvl8pPr>
            <a:lvl9pPr marL="6479804" indent="0" algn="ctr" rtl="0">
              <a:buNone/>
              <a:defRPr sz="2835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948" y="0"/>
            <a:ext cx="3095939" cy="10828553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12367754" y="6191939"/>
            <a:ext cx="9231772" cy="19882732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21869519" y="0"/>
            <a:ext cx="2294950" cy="32399288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1996" tIns="80998" rIns="161996" bIns="80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2126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2126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2126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11879741"/>
            <a:ext cx="21599525" cy="15089598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sz="9039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7456" y="14039720"/>
            <a:ext cx="17842106" cy="7956439"/>
          </a:xfrm>
        </p:spPr>
        <p:txBody>
          <a:bodyPr rtlCol="0" anchor="ctr">
            <a:normAutofit/>
          </a:bodyPr>
          <a:lstStyle>
            <a:lvl1pPr algn="l" rtl="0">
              <a:defRPr sz="7795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57456" y="21996159"/>
            <a:ext cx="17842106" cy="240821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35">
                <a:solidFill>
                  <a:schemeClr val="bg1"/>
                </a:solidFill>
              </a:defRPr>
            </a:lvl1pPr>
            <a:lvl2pPr marL="809976" indent="0" algn="l" rtl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19951" indent="0" algn="l" rtl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29927" indent="0" algn="l" rtl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902" indent="0" algn="l" rtl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878" indent="0" algn="l" rtl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853" indent="0" algn="l" rtl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829" indent="0" algn="l" rtl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804" indent="0" algn="l" rtl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1B05D-979B-4E5F-9785-1B12072E1171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48" y="0"/>
            <a:ext cx="3159122" cy="14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57457" y="7559836"/>
            <a:ext cx="8707309" cy="21599521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34759" y="7559836"/>
            <a:ext cx="8707309" cy="21599521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47ABE6-4603-4A62-8D1F-32AC02CB7B88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57457" y="7559834"/>
            <a:ext cx="8715408" cy="38924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4252" b="1"/>
            </a:lvl1pPr>
            <a:lvl2pPr marL="809976" indent="0" algn="l" rtl="0">
              <a:buNone/>
              <a:defRPr sz="3543" b="1"/>
            </a:lvl2pPr>
            <a:lvl3pPr marL="1619951" indent="0" algn="l" rtl="0">
              <a:buNone/>
              <a:defRPr sz="3189" b="1"/>
            </a:lvl3pPr>
            <a:lvl4pPr marL="2429927" indent="0" algn="l" rtl="0">
              <a:buNone/>
              <a:defRPr sz="2835" b="1"/>
            </a:lvl4pPr>
            <a:lvl5pPr marL="3239902" indent="0" algn="l" rtl="0">
              <a:buNone/>
              <a:defRPr sz="2835" b="1"/>
            </a:lvl5pPr>
            <a:lvl6pPr marL="4049878" indent="0" algn="l" rtl="0">
              <a:buNone/>
              <a:defRPr sz="2835" b="1"/>
            </a:lvl6pPr>
            <a:lvl7pPr marL="4859853" indent="0" algn="l" rtl="0">
              <a:buNone/>
              <a:defRPr sz="2835" b="1"/>
            </a:lvl7pPr>
            <a:lvl8pPr marL="5669829" indent="0" algn="l" rtl="0">
              <a:buNone/>
              <a:defRPr sz="2835" b="1"/>
            </a:lvl8pPr>
            <a:lvl9pPr marL="6479804" indent="0" algn="l" rtl="0">
              <a:buNone/>
              <a:defRPr sz="2835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57457" y="11452246"/>
            <a:ext cx="8715408" cy="17707113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923971" y="7559834"/>
            <a:ext cx="8715408" cy="38924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4252" b="1"/>
            </a:lvl1pPr>
            <a:lvl2pPr marL="809976" indent="0" algn="l" rtl="0">
              <a:buNone/>
              <a:defRPr sz="3543" b="1"/>
            </a:lvl2pPr>
            <a:lvl3pPr marL="1619951" indent="0" algn="l" rtl="0">
              <a:buNone/>
              <a:defRPr sz="3189" b="1"/>
            </a:lvl3pPr>
            <a:lvl4pPr marL="2429927" indent="0" algn="l" rtl="0">
              <a:buNone/>
              <a:defRPr sz="2835" b="1"/>
            </a:lvl4pPr>
            <a:lvl5pPr marL="3239902" indent="0" algn="l" rtl="0">
              <a:buNone/>
              <a:defRPr sz="2835" b="1"/>
            </a:lvl5pPr>
            <a:lvl6pPr marL="4049878" indent="0" algn="l" rtl="0">
              <a:buNone/>
              <a:defRPr sz="2835" b="1"/>
            </a:lvl6pPr>
            <a:lvl7pPr marL="4859853" indent="0" algn="l" rtl="0">
              <a:buNone/>
              <a:defRPr sz="2835" b="1"/>
            </a:lvl7pPr>
            <a:lvl8pPr marL="5669829" indent="0" algn="l" rtl="0">
              <a:buNone/>
              <a:defRPr sz="2835" b="1"/>
            </a:lvl8pPr>
            <a:lvl9pPr marL="6479804" indent="0" algn="l" rtl="0">
              <a:buNone/>
              <a:defRPr sz="2835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923971" y="11452246"/>
            <a:ext cx="8715408" cy="17707113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B78BC3-15D3-47E1-A43A-83C250CE0AF9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16A2A8-A345-4D20-8967-34B825ABBC15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60059F-0282-427E-BC73-33FF3C2126FA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5669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95180" y="7559832"/>
            <a:ext cx="9646888" cy="21599530"/>
          </a:xfrm>
        </p:spPr>
        <p:txBody>
          <a:bodyPr rtlCol="0">
            <a:normAutofit/>
          </a:bodyPr>
          <a:lstStyle>
            <a:lvl1pPr algn="l" rtl="0">
              <a:defRPr sz="3543"/>
            </a:lvl1pPr>
            <a:lvl2pPr algn="l" rtl="0">
              <a:defRPr sz="2835"/>
            </a:lvl2pPr>
            <a:lvl3pPr algn="l" rtl="0">
              <a:defRPr sz="2835"/>
            </a:lvl3pPr>
            <a:lvl4pPr algn="l" rtl="0">
              <a:defRPr sz="2480"/>
            </a:lvl4pPr>
            <a:lvl5pPr algn="l" rtl="0">
              <a:defRPr sz="2480"/>
            </a:lvl5pPr>
            <a:lvl6pPr algn="l" rtl="0">
              <a:defRPr sz="2480"/>
            </a:lvl6pPr>
            <a:lvl7pPr algn="l" rtl="0">
              <a:defRPr sz="2480"/>
            </a:lvl7pPr>
            <a:lvl8pPr algn="l" rtl="0">
              <a:defRPr sz="2480"/>
            </a:lvl8pPr>
            <a:lvl9pPr algn="l" rtl="0">
              <a:defRPr sz="248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57457" y="7559834"/>
            <a:ext cx="7767729" cy="2159952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2126"/>
              </a:spcBef>
              <a:buNone/>
              <a:defRPr sz="3189"/>
            </a:lvl1pPr>
            <a:lvl2pPr marL="809976" indent="0" algn="l" rtl="0">
              <a:buNone/>
              <a:defRPr sz="2480"/>
            </a:lvl2pPr>
            <a:lvl3pPr marL="1619951" indent="0" algn="l" rtl="0">
              <a:buNone/>
              <a:defRPr sz="2126"/>
            </a:lvl3pPr>
            <a:lvl4pPr marL="2429927" indent="0" algn="l" rtl="0">
              <a:buNone/>
              <a:defRPr sz="1772"/>
            </a:lvl4pPr>
            <a:lvl5pPr marL="3239902" indent="0" algn="l" rtl="0">
              <a:buNone/>
              <a:defRPr sz="1772"/>
            </a:lvl5pPr>
            <a:lvl6pPr marL="4049878" indent="0" algn="l" rtl="0">
              <a:buNone/>
              <a:defRPr sz="1772"/>
            </a:lvl6pPr>
            <a:lvl7pPr marL="4859853" indent="0" algn="l" rtl="0">
              <a:buNone/>
              <a:defRPr sz="1772"/>
            </a:lvl7pPr>
            <a:lvl8pPr marL="5669829" indent="0" algn="l" rtl="0">
              <a:buNone/>
              <a:defRPr sz="1772"/>
            </a:lvl8pPr>
            <a:lvl9pPr marL="6479804" indent="0" algn="l" rtl="0">
              <a:buNone/>
              <a:defRPr sz="1772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225E09-6C5D-411D-BB8D-A0D66B13BB18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57457" y="359992"/>
            <a:ext cx="17681922" cy="5182384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57457" y="7559834"/>
            <a:ext cx="17684611" cy="215995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</a:p>
          <a:p>
            <a:pPr lvl="5" rtl="0"/>
            <a:r>
              <a:rPr lang="pt-BR" noProof="0" dirty="0" smtClean="0"/>
              <a:t>Sexto nível</a:t>
            </a:r>
          </a:p>
          <a:p>
            <a:pPr lvl="6" rtl="0"/>
            <a:r>
              <a:rPr lang="pt-BR" noProof="0" dirty="0" smtClean="0"/>
              <a:t>Sétimo nível</a:t>
            </a:r>
          </a:p>
          <a:p>
            <a:pPr lvl="7" rtl="0"/>
            <a:r>
              <a:rPr lang="pt-BR" noProof="0" dirty="0" smtClean="0"/>
              <a:t>Oito nível</a:t>
            </a:r>
          </a:p>
          <a:p>
            <a:pPr lvl="8" rtl="0"/>
            <a:r>
              <a:rPr lang="pt-BR" noProof="0" dirty="0" smtClean="0"/>
              <a:t>Nono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957456" y="30029347"/>
            <a:ext cx="3241273" cy="172496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2126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B6255D9-EC9D-4F00-9CCA-74AA21B55C3C}" type="datetime1">
              <a:rPr lang="pt-BR" noProof="0" smtClean="0"/>
              <a:pPr/>
              <a:t>08/05/2023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198731" y="30029340"/>
            <a:ext cx="11202064" cy="172496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2126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399450" y="30029347"/>
            <a:ext cx="3239929" cy="172496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2126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E8CAC8D-7A02-46B9-B36F-7C41DBB02EB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954757" y="5759880"/>
            <a:ext cx="17690011" cy="398746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619951" rtl="0" eaLnBrk="1" latinLnBrk="0" hangingPunct="1">
        <a:lnSpc>
          <a:spcPct val="90000"/>
        </a:lnSpc>
        <a:spcBef>
          <a:spcPct val="0"/>
        </a:spcBef>
        <a:buNone/>
        <a:defRPr sz="4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988" indent="-404988" algn="l" defTabSz="1619951" rtl="0" eaLnBrk="1" latinLnBrk="0" hangingPunct="1">
        <a:lnSpc>
          <a:spcPct val="90000"/>
        </a:lnSpc>
        <a:spcBef>
          <a:spcPts val="3189"/>
        </a:spcBef>
        <a:buFont typeface="Wingdings" panose="05000000000000000000" pitchFamily="2" charset="2"/>
        <a:buChar char="§"/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indent="-404988" algn="l" defTabSz="1619951" rtl="0" eaLnBrk="1" latinLnBrk="0" hangingPunct="1">
        <a:lnSpc>
          <a:spcPct val="90000"/>
        </a:lnSpc>
        <a:spcBef>
          <a:spcPts val="1063"/>
        </a:spcBef>
        <a:buFont typeface="Wingdings" panose="05000000000000000000" pitchFamily="2" charset="2"/>
        <a:buChar char="§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2024939" indent="-404988" algn="l" defTabSz="1619951" rtl="0" eaLnBrk="1" latinLnBrk="0" hangingPunct="1">
        <a:lnSpc>
          <a:spcPct val="90000"/>
        </a:lnSpc>
        <a:spcBef>
          <a:spcPts val="1063"/>
        </a:spcBef>
        <a:buFont typeface="Wingdings" panose="05000000000000000000" pitchFamily="2" charset="2"/>
        <a:buChar char="§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14" indent="-404988" algn="l" defTabSz="1619951" rtl="0" eaLnBrk="1" latinLnBrk="0" hangingPunct="1">
        <a:lnSpc>
          <a:spcPct val="90000"/>
        </a:lnSpc>
        <a:spcBef>
          <a:spcPts val="1063"/>
        </a:spcBef>
        <a:buFont typeface="Wingdings" panose="05000000000000000000" pitchFamily="2" charset="2"/>
        <a:buChar char="§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3644890" indent="-404988" algn="l" defTabSz="1619951" rtl="0" eaLnBrk="1" latinLnBrk="0" hangingPunct="1">
        <a:lnSpc>
          <a:spcPct val="90000"/>
        </a:lnSpc>
        <a:spcBef>
          <a:spcPts val="1063"/>
        </a:spcBef>
        <a:buFont typeface="Wingdings" panose="05000000000000000000" pitchFamily="2" charset="2"/>
        <a:buChar char="§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4454865" indent="-404988" algn="l" defTabSz="1619951" rtl="0" eaLnBrk="1" latinLnBrk="0" hangingPunct="1">
        <a:lnSpc>
          <a:spcPct val="90000"/>
        </a:lnSpc>
        <a:spcBef>
          <a:spcPts val="886"/>
        </a:spcBef>
        <a:buFont typeface="Wingdings" panose="05000000000000000000" pitchFamily="2" charset="2"/>
        <a:buChar char="§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5264841" indent="-404988" algn="l" defTabSz="1619951" rtl="0" eaLnBrk="1" latinLnBrk="0" hangingPunct="1">
        <a:lnSpc>
          <a:spcPct val="90000"/>
        </a:lnSpc>
        <a:spcBef>
          <a:spcPts val="886"/>
        </a:spcBef>
        <a:buFont typeface="Wingdings" panose="05000000000000000000" pitchFamily="2" charset="2"/>
        <a:buChar char="§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6074816" indent="-404988" algn="l" defTabSz="1619951" rtl="0" eaLnBrk="1" latinLnBrk="0" hangingPunct="1">
        <a:lnSpc>
          <a:spcPct val="90000"/>
        </a:lnSpc>
        <a:spcBef>
          <a:spcPts val="886"/>
        </a:spcBef>
        <a:buFont typeface="Wingdings" panose="05000000000000000000" pitchFamily="2" charset="2"/>
        <a:buChar char="§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6884792" indent="-404988" algn="l" defTabSz="1619951" rtl="0" eaLnBrk="1" latinLnBrk="0" hangingPunct="1">
        <a:lnSpc>
          <a:spcPct val="90000"/>
        </a:lnSpc>
        <a:spcBef>
          <a:spcPts val="886"/>
        </a:spcBef>
        <a:buFont typeface="Wingdings" panose="05000000000000000000" pitchFamily="2" charset="2"/>
        <a:buChar char="§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09976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19951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29927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39902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49878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59853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69829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79804" algn="l" defTabSz="1619951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33" userDrawn="1">
          <p15:clr>
            <a:srgbClr val="F26B43"/>
          </p15:clr>
        </p15:guide>
        <p15:guide id="2" pos="12373" userDrawn="1">
          <p15:clr>
            <a:srgbClr val="F26B43"/>
          </p15:clr>
        </p15:guide>
        <p15:guide id="3" orient="horz" pos="4762" userDrawn="1">
          <p15:clr>
            <a:srgbClr val="F26B43"/>
          </p15:clr>
        </p15:guide>
        <p15:guide id="4" orient="horz" pos="18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SEMANA DE ENFERMAGEM DO HC-UFU</a:t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a 20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maio de 2023</a:t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ítulo: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 1 (instituição); Autor 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(instituição);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 3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(instituição);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 4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(instituição);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 5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(instituição);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Autor 6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(instituição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1957457" y="7098632"/>
            <a:ext cx="8630332" cy="22060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4"/>
          </p:nvPr>
        </p:nvSpPr>
        <p:spPr>
          <a:xfrm>
            <a:off x="11044989" y="7098632"/>
            <a:ext cx="8594390" cy="22060727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IMPLICAÇÕES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PARA O CAMPO DA SAÚDE 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55975" t="120"/>
          <a:stretch/>
        </p:blipFill>
        <p:spPr>
          <a:xfrm>
            <a:off x="17746731" y="624685"/>
            <a:ext cx="1892648" cy="219143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106150" y="29870400"/>
            <a:ext cx="853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Instituições financiadoras/parceiras (se for o caso).</a:t>
            </a:r>
          </a:p>
        </p:txBody>
      </p:sp>
    </p:spTree>
    <p:extLst>
      <p:ext uri="{BB962C8B-B14F-4D97-AF65-F5344CB8AC3E}">
        <p14:creationId xmlns:p14="http://schemas.microsoft.com/office/powerpoint/2010/main" val="38870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Euphemia</vt:lpstr>
      <vt:lpstr>Plantagenet Cherokee</vt:lpstr>
      <vt:lpstr>Wingdings</vt:lpstr>
      <vt:lpstr>tf03431380</vt:lpstr>
      <vt:lpstr>  X SEMANA DE ENFERMAGEM DO HC-UFU 12 a 20 de maio de 2023   Título:   Autor 1 (instituição); Autor 2 (instituição); Autor 3 (instituição); Autor 4 (instituição); Autor 5 (instituição); Autor 6 (instituição).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2017-06-26T16:05:45Z</dcterms:created>
  <dcterms:modified xsi:type="dcterms:W3CDTF">2023-05-08T14:25:10Z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