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0"/>
  </p:notesMasterIdLst>
  <p:sldIdLst>
    <p:sldId id="261" r:id="rId5"/>
    <p:sldId id="257" r:id="rId6"/>
    <p:sldId id="258" r:id="rId7"/>
    <p:sldId id="259" r:id="rId8"/>
    <p:sldId id="260" r:id="rId9"/>
  </p:sldIdLst>
  <p:sldSz cx="18288000" cy="10287000"/>
  <p:notesSz cx="6858000" cy="9144000"/>
  <p:embeddedFontLst>
    <p:embeddedFont>
      <p:font typeface="Montserrat Semi-Bold" panose="020B0604020202020204" charset="0"/>
      <p:regular r:id="rId11"/>
    </p:embeddedFont>
    <p:embeddedFont>
      <p:font typeface="Montserrat Ultra-Bold" panose="020B0604020202020204" charset="0"/>
      <p:regular r:id="rId12"/>
    </p:embeddedFont>
    <p:embeddedFont>
      <p:font typeface="Raleway" pitchFamily="2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3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5BD38D-A6A9-15B5-F7FF-896659A0A019}" v="7" dt="2026-03-27T12:26:49.592"/>
    <p1510:client id="{766C7B6C-285C-812E-90F6-271AB488C9B7}" v="23" dt="2026-03-27T12:36:36.978"/>
    <p1510:client id="{BE79FB4E-AA76-660C-321C-057911D48C77}" v="11" dt="2026-03-27T12:08:45.390"/>
    <p1510:client id="{D4326A6B-6210-3F56-4D99-701E2A83506D}" v="5" dt="2026-03-27T12:07:31.412"/>
    <p1510:client id="{F89C6534-8206-11B5-9BDA-BAA68F025C14}" v="1" dt="2026-03-27T12:09:46.2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83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88D53-94E4-44FE-BD7B-CC39BAB7EFB2}" type="datetimeFigureOut">
              <a:rPr lang="pt-BR" smtClean="0"/>
              <a:t>27/03/2026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AD42B-CFDB-4B9A-B0D6-2D4CD0C4DE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0890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AD42B-CFDB-4B9A-B0D6-2D4CD0C4DEB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7346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4592" y="-29944"/>
            <a:ext cx="18342592" cy="10317894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587679" y="8925317"/>
            <a:ext cx="10103039" cy="1147221"/>
            <a:chOff x="0" y="0"/>
            <a:chExt cx="2660883" cy="30214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60883" cy="302149"/>
            </a:xfrm>
            <a:custGeom>
              <a:avLst/>
              <a:gdLst/>
              <a:ahLst/>
              <a:cxnLst/>
              <a:rect l="l" t="t" r="r" b="b"/>
              <a:pathLst>
                <a:path w="2660883" h="302149">
                  <a:moveTo>
                    <a:pt x="22989" y="0"/>
                  </a:moveTo>
                  <a:lnTo>
                    <a:pt x="2637894" y="0"/>
                  </a:lnTo>
                  <a:cubicBezTo>
                    <a:pt x="2643991" y="0"/>
                    <a:pt x="2649838" y="2422"/>
                    <a:pt x="2654149" y="6733"/>
                  </a:cubicBezTo>
                  <a:cubicBezTo>
                    <a:pt x="2658461" y="11045"/>
                    <a:pt x="2660883" y="16892"/>
                    <a:pt x="2660883" y="22989"/>
                  </a:cubicBezTo>
                  <a:lnTo>
                    <a:pt x="2660883" y="279160"/>
                  </a:lnTo>
                  <a:cubicBezTo>
                    <a:pt x="2660883" y="285257"/>
                    <a:pt x="2658461" y="291104"/>
                    <a:pt x="2654149" y="295415"/>
                  </a:cubicBezTo>
                  <a:cubicBezTo>
                    <a:pt x="2649838" y="299727"/>
                    <a:pt x="2643991" y="302149"/>
                    <a:pt x="2637894" y="302149"/>
                  </a:cubicBezTo>
                  <a:lnTo>
                    <a:pt x="22989" y="302149"/>
                  </a:lnTo>
                  <a:cubicBezTo>
                    <a:pt x="16892" y="302149"/>
                    <a:pt x="11045" y="299727"/>
                    <a:pt x="6733" y="295415"/>
                  </a:cubicBezTo>
                  <a:cubicBezTo>
                    <a:pt x="2422" y="291104"/>
                    <a:pt x="0" y="285257"/>
                    <a:pt x="0" y="279160"/>
                  </a:cubicBezTo>
                  <a:lnTo>
                    <a:pt x="0" y="22989"/>
                  </a:lnTo>
                  <a:cubicBezTo>
                    <a:pt x="0" y="16892"/>
                    <a:pt x="2422" y="11045"/>
                    <a:pt x="6733" y="6733"/>
                  </a:cubicBezTo>
                  <a:cubicBezTo>
                    <a:pt x="11045" y="2422"/>
                    <a:pt x="16892" y="0"/>
                    <a:pt x="22989" y="0"/>
                  </a:cubicBez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660883" cy="3402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280398" y="4370594"/>
            <a:ext cx="3961656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20"/>
              </a:lnSpc>
            </a:pPr>
            <a:r>
              <a:rPr lang="en-US" sz="8100" b="1">
                <a:solidFill>
                  <a:srgbClr val="00000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TÍTULO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31274" y="5906786"/>
            <a:ext cx="1818382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1" dirty="0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TEXTO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1A37529D-0390-861D-9F2C-42904FD49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8" y="8868481"/>
            <a:ext cx="9902844" cy="104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910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381"/>
            <a:ext cx="18288000" cy="10282238"/>
            <a:chOff x="0" y="0"/>
            <a:chExt cx="24384000" cy="13709650"/>
          </a:xfrm>
        </p:grpSpPr>
        <p:sp>
          <p:nvSpPr>
            <p:cNvPr id="3" name="Freeform 3" descr="Artboard 2-100"/>
            <p:cNvSpPr/>
            <p:nvPr/>
          </p:nvSpPr>
          <p:spPr>
            <a:xfrm>
              <a:off x="0" y="0"/>
              <a:ext cx="24384000" cy="13709650"/>
            </a:xfrm>
            <a:custGeom>
              <a:avLst/>
              <a:gdLst/>
              <a:ahLst/>
              <a:cxnLst/>
              <a:rect l="l" t="t" r="r" b="b"/>
              <a:pathLst>
                <a:path w="24384000" h="13709650">
                  <a:moveTo>
                    <a:pt x="0" y="0"/>
                  </a:moveTo>
                  <a:lnTo>
                    <a:pt x="24384000" y="0"/>
                  </a:lnTo>
                  <a:lnTo>
                    <a:pt x="24384000" y="13709650"/>
                  </a:lnTo>
                  <a:lnTo>
                    <a:pt x="0" y="1370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" r="-2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280398" y="784900"/>
            <a:ext cx="3961656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20"/>
              </a:lnSpc>
            </a:pPr>
            <a:r>
              <a:rPr lang="en-US" sz="8100" b="1">
                <a:solidFill>
                  <a:srgbClr val="00000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TÍTULO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31274" y="2321092"/>
            <a:ext cx="1818382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TEXTO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381"/>
            <a:ext cx="18288000" cy="10282238"/>
            <a:chOff x="0" y="0"/>
            <a:chExt cx="24384000" cy="13709650"/>
          </a:xfrm>
        </p:grpSpPr>
        <p:sp>
          <p:nvSpPr>
            <p:cNvPr id="3" name="Freeform 3" descr="Artboard 2-100"/>
            <p:cNvSpPr/>
            <p:nvPr/>
          </p:nvSpPr>
          <p:spPr>
            <a:xfrm>
              <a:off x="0" y="0"/>
              <a:ext cx="24384000" cy="13709650"/>
            </a:xfrm>
            <a:custGeom>
              <a:avLst/>
              <a:gdLst/>
              <a:ahLst/>
              <a:cxnLst/>
              <a:rect l="l" t="t" r="r" b="b"/>
              <a:pathLst>
                <a:path w="24384000" h="13709650">
                  <a:moveTo>
                    <a:pt x="0" y="0"/>
                  </a:moveTo>
                  <a:lnTo>
                    <a:pt x="24384000" y="0"/>
                  </a:lnTo>
                  <a:lnTo>
                    <a:pt x="24384000" y="13709650"/>
                  </a:lnTo>
                  <a:lnTo>
                    <a:pt x="0" y="1370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" r="-2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280398" y="784900"/>
            <a:ext cx="3961656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20"/>
              </a:lnSpc>
            </a:pPr>
            <a:r>
              <a:rPr lang="en-US" sz="8100" b="1">
                <a:solidFill>
                  <a:srgbClr val="00000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TÍTULO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31274" y="2321092"/>
            <a:ext cx="1818382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TEXTO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381"/>
            <a:ext cx="18288000" cy="10282238"/>
            <a:chOff x="0" y="0"/>
            <a:chExt cx="24384000" cy="13709650"/>
          </a:xfrm>
        </p:grpSpPr>
        <p:sp>
          <p:nvSpPr>
            <p:cNvPr id="3" name="Freeform 3" descr="Artboard 2-100"/>
            <p:cNvSpPr/>
            <p:nvPr/>
          </p:nvSpPr>
          <p:spPr>
            <a:xfrm>
              <a:off x="0" y="0"/>
              <a:ext cx="24384000" cy="13709650"/>
            </a:xfrm>
            <a:custGeom>
              <a:avLst/>
              <a:gdLst/>
              <a:ahLst/>
              <a:cxnLst/>
              <a:rect l="l" t="t" r="r" b="b"/>
              <a:pathLst>
                <a:path w="24384000" h="13709650">
                  <a:moveTo>
                    <a:pt x="0" y="0"/>
                  </a:moveTo>
                  <a:lnTo>
                    <a:pt x="24384000" y="0"/>
                  </a:lnTo>
                  <a:lnTo>
                    <a:pt x="24384000" y="13709650"/>
                  </a:lnTo>
                  <a:lnTo>
                    <a:pt x="0" y="1370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" r="-2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280398" y="784900"/>
            <a:ext cx="3961656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20"/>
              </a:lnSpc>
            </a:pPr>
            <a:r>
              <a:rPr lang="en-US" sz="8100" b="1">
                <a:solidFill>
                  <a:srgbClr val="00000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TÍTULO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31274" y="2321092"/>
            <a:ext cx="1818382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TEXTO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29" y="2381"/>
            <a:ext cx="18279532" cy="10282238"/>
            <a:chOff x="0" y="0"/>
            <a:chExt cx="24372710" cy="137096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2697" cy="13709650"/>
            </a:xfrm>
            <a:custGeom>
              <a:avLst/>
              <a:gdLst/>
              <a:ahLst/>
              <a:cxnLst/>
              <a:rect l="l" t="t" r="r" b="b"/>
              <a:pathLst>
                <a:path w="24372697" h="13709650">
                  <a:moveTo>
                    <a:pt x="0" y="0"/>
                  </a:moveTo>
                  <a:lnTo>
                    <a:pt x="24372697" y="0"/>
                  </a:lnTo>
                  <a:lnTo>
                    <a:pt x="24372697" y="13709650"/>
                  </a:lnTo>
                  <a:lnTo>
                    <a:pt x="0" y="1370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pt-BR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4757220" y="7974004"/>
            <a:ext cx="8773560" cy="996256"/>
            <a:chOff x="0" y="0"/>
            <a:chExt cx="2660883" cy="30214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60883" cy="302149"/>
            </a:xfrm>
            <a:custGeom>
              <a:avLst/>
              <a:gdLst/>
              <a:ahLst/>
              <a:cxnLst/>
              <a:rect l="l" t="t" r="r" b="b"/>
              <a:pathLst>
                <a:path w="2660883" h="302149">
                  <a:moveTo>
                    <a:pt x="26472" y="0"/>
                  </a:moveTo>
                  <a:lnTo>
                    <a:pt x="2634410" y="0"/>
                  </a:lnTo>
                  <a:cubicBezTo>
                    <a:pt x="2641431" y="0"/>
                    <a:pt x="2648165" y="2789"/>
                    <a:pt x="2653129" y="7754"/>
                  </a:cubicBezTo>
                  <a:cubicBezTo>
                    <a:pt x="2658094" y="12718"/>
                    <a:pt x="2660883" y="19452"/>
                    <a:pt x="2660883" y="26472"/>
                  </a:cubicBezTo>
                  <a:lnTo>
                    <a:pt x="2660883" y="275676"/>
                  </a:lnTo>
                  <a:cubicBezTo>
                    <a:pt x="2660883" y="290297"/>
                    <a:pt x="2649031" y="302149"/>
                    <a:pt x="2634410" y="302149"/>
                  </a:cubicBezTo>
                  <a:lnTo>
                    <a:pt x="26472" y="302149"/>
                  </a:lnTo>
                  <a:cubicBezTo>
                    <a:pt x="11852" y="302149"/>
                    <a:pt x="0" y="290297"/>
                    <a:pt x="0" y="275676"/>
                  </a:cubicBezTo>
                  <a:lnTo>
                    <a:pt x="0" y="26472"/>
                  </a:lnTo>
                  <a:cubicBezTo>
                    <a:pt x="0" y="11852"/>
                    <a:pt x="11852" y="0"/>
                    <a:pt x="264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660883" cy="3402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8" name="Imagem 17">
            <a:extLst>
              <a:ext uri="{FF2B5EF4-FFF2-40B4-BE49-F238E27FC236}">
                <a16:creationId xmlns:a16="http://schemas.microsoft.com/office/drawing/2014/main" id="{55A4E5FE-AB81-F034-36D6-2D377D6DD4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220" y="7944719"/>
            <a:ext cx="8773560" cy="929200"/>
          </a:xfrm>
          <a:prstGeom prst="rect">
            <a:avLst/>
          </a:prstGeom>
        </p:spPr>
      </p:pic>
      <p:grpSp>
        <p:nvGrpSpPr>
          <p:cNvPr id="20" name="Group 4">
            <a:extLst>
              <a:ext uri="{FF2B5EF4-FFF2-40B4-BE49-F238E27FC236}">
                <a16:creationId xmlns:a16="http://schemas.microsoft.com/office/drawing/2014/main" id="{C2167056-63BA-DD3C-DC67-5025AF5AF6A5}"/>
              </a:ext>
            </a:extLst>
          </p:cNvPr>
          <p:cNvGrpSpPr/>
          <p:nvPr/>
        </p:nvGrpSpPr>
        <p:grpSpPr>
          <a:xfrm>
            <a:off x="6069537" y="9171512"/>
            <a:ext cx="6148905" cy="623632"/>
            <a:chOff x="0" y="0"/>
            <a:chExt cx="2660883" cy="302149"/>
          </a:xfrm>
          <a:solidFill>
            <a:srgbClr val="1D438A"/>
          </a:solidFill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AD3F1226-1A17-7A2B-F3F4-848350ED5BD6}"/>
                </a:ext>
              </a:extLst>
            </p:cNvPr>
            <p:cNvSpPr/>
            <p:nvPr/>
          </p:nvSpPr>
          <p:spPr>
            <a:xfrm>
              <a:off x="0" y="0"/>
              <a:ext cx="2660883" cy="302149"/>
            </a:xfrm>
            <a:custGeom>
              <a:avLst/>
              <a:gdLst/>
              <a:ahLst/>
              <a:cxnLst/>
              <a:rect l="l" t="t" r="r" b="b"/>
              <a:pathLst>
                <a:path w="2660883" h="302149">
                  <a:moveTo>
                    <a:pt x="26472" y="0"/>
                  </a:moveTo>
                  <a:lnTo>
                    <a:pt x="2634410" y="0"/>
                  </a:lnTo>
                  <a:cubicBezTo>
                    <a:pt x="2641431" y="0"/>
                    <a:pt x="2648165" y="2789"/>
                    <a:pt x="2653129" y="7754"/>
                  </a:cubicBezTo>
                  <a:cubicBezTo>
                    <a:pt x="2658094" y="12718"/>
                    <a:pt x="2660883" y="19452"/>
                    <a:pt x="2660883" y="26472"/>
                  </a:cubicBezTo>
                  <a:lnTo>
                    <a:pt x="2660883" y="275676"/>
                  </a:lnTo>
                  <a:cubicBezTo>
                    <a:pt x="2660883" y="290297"/>
                    <a:pt x="2649031" y="302149"/>
                    <a:pt x="2634410" y="302149"/>
                  </a:cubicBezTo>
                  <a:lnTo>
                    <a:pt x="26472" y="302149"/>
                  </a:lnTo>
                  <a:cubicBezTo>
                    <a:pt x="11852" y="302149"/>
                    <a:pt x="0" y="290297"/>
                    <a:pt x="0" y="275676"/>
                  </a:cubicBezTo>
                  <a:lnTo>
                    <a:pt x="0" y="26472"/>
                  </a:lnTo>
                  <a:cubicBezTo>
                    <a:pt x="0" y="11852"/>
                    <a:pt x="11852" y="0"/>
                    <a:pt x="26472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TextBox 6">
              <a:extLst>
                <a:ext uri="{FF2B5EF4-FFF2-40B4-BE49-F238E27FC236}">
                  <a16:creationId xmlns:a16="http://schemas.microsoft.com/office/drawing/2014/main" id="{D04D66BC-55BF-1C8F-B3A4-7B19CF147F4F}"/>
                </a:ext>
              </a:extLst>
            </p:cNvPr>
            <p:cNvSpPr txBox="1"/>
            <p:nvPr/>
          </p:nvSpPr>
          <p:spPr>
            <a:xfrm>
              <a:off x="0" y="-38100"/>
              <a:ext cx="2660883" cy="34024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8">
            <a:extLst>
              <a:ext uri="{FF2B5EF4-FFF2-40B4-BE49-F238E27FC236}">
                <a16:creationId xmlns:a16="http://schemas.microsoft.com/office/drawing/2014/main" id="{6284524C-FA18-5AD5-05F9-5D9CDD14D80B}"/>
              </a:ext>
            </a:extLst>
          </p:cNvPr>
          <p:cNvSpPr txBox="1"/>
          <p:nvPr/>
        </p:nvSpPr>
        <p:spPr>
          <a:xfrm>
            <a:off x="5735761" y="9189836"/>
            <a:ext cx="6482681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1400" dirty="0">
                <a:solidFill>
                  <a:schemeClr val="bg1"/>
                </a:solidFill>
                <a:latin typeface="Raleway" pitchFamily="2" charset="0"/>
              </a:rPr>
              <a:t>Hospital de Clínicas da Universidade Federal de Uberlândia / HU Brasil</a:t>
            </a:r>
          </a:p>
          <a:p>
            <a:pPr algn="ctr"/>
            <a:r>
              <a:rPr lang="pt-BR" sz="1400" dirty="0">
                <a:solidFill>
                  <a:schemeClr val="bg1"/>
                </a:solidFill>
                <a:latin typeface="Raleway" pitchFamily="2" charset="0"/>
              </a:rPr>
              <a:t>Av. Pará, 1720 - Campus Umuarama – UFU - Uberlândia-MG - CEP: 38405-320</a:t>
            </a:r>
            <a:endParaRPr lang="en-US" sz="3600" dirty="0">
              <a:solidFill>
                <a:schemeClr val="bg1"/>
              </a:solidFill>
              <a:latin typeface="Raleway" pitchFamily="2" charset="0"/>
              <a:ea typeface="Montserrat Semi-Bold"/>
              <a:cs typeface="Montserrat Semi-Bold"/>
              <a:sym typeface="Montserrat Semi-Bold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5a07bd9-fe5b-4279-9a6d-f043fb3f08d0" xsi:nil="true"/>
    <lcf76f155ced4ddcb4097134ff3c332f xmlns="543ce093-9c8b-45fd-8fcd-0823899fae3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C8F53FB2224A2428D22C68634828674" ma:contentTypeVersion="14" ma:contentTypeDescription="Crie um novo documento." ma:contentTypeScope="" ma:versionID="52bc8be2e3853e2ff9d1d16c32efc8f9">
  <xsd:schema xmlns:xsd="http://www.w3.org/2001/XMLSchema" xmlns:xs="http://www.w3.org/2001/XMLSchema" xmlns:p="http://schemas.microsoft.com/office/2006/metadata/properties" xmlns:ns2="543ce093-9c8b-45fd-8fcd-0823899fae3a" xmlns:ns3="55a07bd9-fe5b-4279-9a6d-f043fb3f08d0" targetNamespace="http://schemas.microsoft.com/office/2006/metadata/properties" ma:root="true" ma:fieldsID="b3506768b64db7a2c12f883396322b3b" ns2:_="" ns3:_="">
    <xsd:import namespace="543ce093-9c8b-45fd-8fcd-0823899fae3a"/>
    <xsd:import namespace="55a07bd9-fe5b-4279-9a6d-f043fb3f08d0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ce093-9c8b-45fd-8fcd-0823899fae3a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Marcações de imagem" ma:readOnly="false" ma:fieldId="{5cf76f15-5ced-4ddc-b409-7134ff3c332f}" ma:taxonomyMulti="true" ma:sspId="dcb99c23-16d4-4d51-b836-3720d65451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a07bd9-fe5b-4279-9a6d-f043fb3f08d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1a824b2-a27d-4677-b799-269c5b4a9fcc}" ma:internalName="TaxCatchAll" ma:showField="CatchAllData" ma:web="55a07bd9-fe5b-4279-9a6d-f043fb3f08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F8AE32-162B-44B6-8FD3-68522FCDF616}">
  <ds:schemaRefs>
    <ds:schemaRef ds:uri="543ce093-9c8b-45fd-8fcd-0823899fae3a"/>
    <ds:schemaRef ds:uri="55a07bd9-fe5b-4279-9a6d-f043fb3f08d0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E7F5B9B-3E2E-4F2F-A187-A6CDA873AB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F3DC88-8359-4A96-AE63-0565A3DA90CA}">
  <ds:schemaRefs>
    <ds:schemaRef ds:uri="543ce093-9c8b-45fd-8fcd-0823899fae3a"/>
    <ds:schemaRef ds:uri="55a07bd9-fe5b-4279-9a6d-f043fb3f08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36</Words>
  <Application>Microsoft Office PowerPoint</Application>
  <PresentationFormat>Personalizar</PresentationFormat>
  <Paragraphs>11</Paragraphs>
  <Slides>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2" baseType="lpstr">
      <vt:lpstr>Arial</vt:lpstr>
      <vt:lpstr>Calibri</vt:lpstr>
      <vt:lpstr>Montserrat Semi-Bold</vt:lpstr>
      <vt:lpstr>Montserrat Ultra-Bold</vt:lpstr>
      <vt:lpstr>Raleway</vt:lpstr>
      <vt:lpstr>Aptos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 apresentação HU Brasil 2026 - Hospitais</dc:title>
  <cp:lastModifiedBy>Laysla De Lima Oliveira</cp:lastModifiedBy>
  <cp:revision>5</cp:revision>
  <dcterms:created xsi:type="dcterms:W3CDTF">2006-08-16T00:00:00Z</dcterms:created>
  <dcterms:modified xsi:type="dcterms:W3CDTF">2026-03-27T18:07:17Z</dcterms:modified>
  <dc:identifier>DAHFE7Yr39c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0x0101003C8F53FB2224A2428D22C68634828674</vt:lpwstr>
  </property>
  <property fmtid="{D5CDD505-2E9C-101B-9397-08002B2CF9AE}" pid="3" name="MediaServiceImageTags">
    <vt:lpwstr/>
  </property>
</Properties>
</file>