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</p:sldIdLst>
  <p:sldSz cx="18288000" cy="10287000"/>
  <p:notesSz cx="6858000" cy="9144000"/>
  <p:embeddedFontLst>
    <p:embeddedFont>
      <p:font typeface="Montserrat Semi-Bold" charset="1" panose="00000700000000000000"/>
      <p:regular r:id="rId10"/>
    </p:embeddedFont>
    <p:embeddedFont>
      <p:font typeface="Rawline Bold" charset="1" panose="00000800000000000000"/>
      <p:regular r:id="rId11"/>
    </p:embeddedFont>
    <p:embeddedFont>
      <p:font typeface="Rawline" charset="1" panose="0000050000000000000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D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17857" y="0"/>
            <a:ext cx="20977618" cy="11799910"/>
          </a:xfrm>
          <a:custGeom>
            <a:avLst/>
            <a:gdLst/>
            <a:ahLst/>
            <a:cxnLst/>
            <a:rect r="r" b="b" t="t" l="l"/>
            <a:pathLst>
              <a:path h="11799910" w="20977618">
                <a:moveTo>
                  <a:pt x="0" y="0"/>
                </a:moveTo>
                <a:lnTo>
                  <a:pt x="20977618" y="0"/>
                </a:lnTo>
                <a:lnTo>
                  <a:pt x="20977618" y="11799910"/>
                </a:lnTo>
                <a:lnTo>
                  <a:pt x="0" y="117999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3781520" y="-2025296"/>
            <a:ext cx="10025547" cy="14630525"/>
            <a:chOff x="0" y="0"/>
            <a:chExt cx="812800" cy="118613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1186139"/>
            </a:xfrm>
            <a:custGeom>
              <a:avLst/>
              <a:gdLst/>
              <a:ahLst/>
              <a:cxnLst/>
              <a:rect r="r" b="b" t="t" l="l"/>
              <a:pathLst>
                <a:path h="1186139" w="812800">
                  <a:moveTo>
                    <a:pt x="406400" y="0"/>
                  </a:moveTo>
                  <a:cubicBezTo>
                    <a:pt x="181951" y="0"/>
                    <a:pt x="0" y="265526"/>
                    <a:pt x="0" y="593069"/>
                  </a:cubicBezTo>
                  <a:cubicBezTo>
                    <a:pt x="0" y="920613"/>
                    <a:pt x="181951" y="1186139"/>
                    <a:pt x="406400" y="1186139"/>
                  </a:cubicBezTo>
                  <a:cubicBezTo>
                    <a:pt x="630849" y="1186139"/>
                    <a:pt x="812800" y="920613"/>
                    <a:pt x="812800" y="593069"/>
                  </a:cubicBezTo>
                  <a:cubicBezTo>
                    <a:pt x="812800" y="265526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404CA2">
                    <a:alpha val="100000"/>
                  </a:srgbClr>
                </a:gs>
                <a:gs pos="100000">
                  <a:srgbClr val="5C78E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63576"/>
              <a:ext cx="660400" cy="10113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62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4924769" y="-583555"/>
            <a:ext cx="7739047" cy="11747042"/>
            <a:chOff x="0" y="0"/>
            <a:chExt cx="627427" cy="95236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27427" cy="952367"/>
            </a:xfrm>
            <a:custGeom>
              <a:avLst/>
              <a:gdLst/>
              <a:ahLst/>
              <a:cxnLst/>
              <a:rect r="r" b="b" t="t" l="l"/>
              <a:pathLst>
                <a:path h="952367" w="627427">
                  <a:moveTo>
                    <a:pt x="313713" y="0"/>
                  </a:moveTo>
                  <a:cubicBezTo>
                    <a:pt x="140454" y="0"/>
                    <a:pt x="0" y="213195"/>
                    <a:pt x="0" y="476183"/>
                  </a:cubicBezTo>
                  <a:cubicBezTo>
                    <a:pt x="0" y="739172"/>
                    <a:pt x="140454" y="952367"/>
                    <a:pt x="313713" y="952367"/>
                  </a:cubicBezTo>
                  <a:cubicBezTo>
                    <a:pt x="486973" y="952367"/>
                    <a:pt x="627427" y="739172"/>
                    <a:pt x="627427" y="476183"/>
                  </a:cubicBezTo>
                  <a:cubicBezTo>
                    <a:pt x="627427" y="213195"/>
                    <a:pt x="486973" y="0"/>
                    <a:pt x="31371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32A347">
                    <a:alpha val="100000"/>
                  </a:srgbClr>
                </a:gs>
                <a:gs pos="100000">
                  <a:srgbClr val="007B66">
                    <a:alpha val="100000"/>
                  </a:srgbClr>
                </a:gs>
              </a:gsLst>
              <a:lin ang="0"/>
            </a:gradFill>
            <a:ln w="28575" cap="sq">
              <a:solidFill>
                <a:srgbClr val="F8F8F8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58821" y="41659"/>
              <a:ext cx="509784" cy="8214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62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2066283" y="3826999"/>
            <a:ext cx="8749948" cy="2633002"/>
            <a:chOff x="0" y="0"/>
            <a:chExt cx="11666597" cy="351066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30440" y="1614432"/>
              <a:ext cx="2535263" cy="1363100"/>
            </a:xfrm>
            <a:custGeom>
              <a:avLst/>
              <a:gdLst/>
              <a:ahLst/>
              <a:cxnLst/>
              <a:rect r="r" b="b" t="t" l="l"/>
              <a:pathLst>
                <a:path h="1363100" w="2535263">
                  <a:moveTo>
                    <a:pt x="0" y="0"/>
                  </a:moveTo>
                  <a:lnTo>
                    <a:pt x="2535263" y="0"/>
                  </a:lnTo>
                  <a:lnTo>
                    <a:pt x="2535263" y="1363100"/>
                  </a:lnTo>
                  <a:lnTo>
                    <a:pt x="0" y="1363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729959" y="1614432"/>
              <a:ext cx="1154786" cy="1343890"/>
              <a:chOff x="0" y="0"/>
              <a:chExt cx="971652" cy="113077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971678" cy="1130808"/>
              </a:xfrm>
              <a:custGeom>
                <a:avLst/>
                <a:gdLst/>
                <a:ahLst/>
                <a:cxnLst/>
                <a:rect r="r" b="b" t="t" l="l"/>
                <a:pathLst>
                  <a:path h="1130808" w="971678">
                    <a:moveTo>
                      <a:pt x="774828" y="542798"/>
                    </a:moveTo>
                    <a:cubicBezTo>
                      <a:pt x="835280" y="563245"/>
                      <a:pt x="883159" y="597408"/>
                      <a:pt x="918592" y="645414"/>
                    </a:cubicBezTo>
                    <a:cubicBezTo>
                      <a:pt x="954025" y="693420"/>
                      <a:pt x="971678" y="752856"/>
                      <a:pt x="971678" y="823849"/>
                    </a:cubicBezTo>
                    <a:cubicBezTo>
                      <a:pt x="971678" y="921893"/>
                      <a:pt x="935229" y="997585"/>
                      <a:pt x="862331" y="1050798"/>
                    </a:cubicBezTo>
                    <a:cubicBezTo>
                      <a:pt x="789433" y="1104011"/>
                      <a:pt x="683134" y="1130808"/>
                      <a:pt x="543688" y="1130808"/>
                    </a:cubicBezTo>
                    <a:lnTo>
                      <a:pt x="474473" y="1130808"/>
                    </a:lnTo>
                    <a:lnTo>
                      <a:pt x="379350" y="965962"/>
                    </a:lnTo>
                    <a:lnTo>
                      <a:pt x="531115" y="965962"/>
                    </a:lnTo>
                    <a:cubicBezTo>
                      <a:pt x="688341" y="965962"/>
                      <a:pt x="767081" y="911606"/>
                      <a:pt x="767081" y="802767"/>
                    </a:cubicBezTo>
                    <a:cubicBezTo>
                      <a:pt x="767081" y="693928"/>
                      <a:pt x="688341" y="639699"/>
                      <a:pt x="531115" y="639699"/>
                    </a:cubicBezTo>
                    <a:lnTo>
                      <a:pt x="203073" y="639699"/>
                    </a:lnTo>
                    <a:lnTo>
                      <a:pt x="203073" y="735076"/>
                    </a:lnTo>
                    <a:lnTo>
                      <a:pt x="203073" y="965962"/>
                    </a:lnTo>
                    <a:lnTo>
                      <a:pt x="203073" y="1130808"/>
                    </a:lnTo>
                    <a:lnTo>
                      <a:pt x="0" y="1130808"/>
                    </a:lnTo>
                    <a:lnTo>
                      <a:pt x="0" y="0"/>
                    </a:lnTo>
                    <a:lnTo>
                      <a:pt x="512319" y="0"/>
                    </a:lnTo>
                    <a:cubicBezTo>
                      <a:pt x="641478" y="0"/>
                      <a:pt x="740919" y="26162"/>
                      <a:pt x="810642" y="78359"/>
                    </a:cubicBezTo>
                    <a:cubicBezTo>
                      <a:pt x="880365" y="130556"/>
                      <a:pt x="915290" y="202438"/>
                      <a:pt x="915290" y="294005"/>
                    </a:cubicBezTo>
                    <a:cubicBezTo>
                      <a:pt x="915290" y="350012"/>
                      <a:pt x="902844" y="399542"/>
                      <a:pt x="877825" y="442595"/>
                    </a:cubicBezTo>
                    <a:cubicBezTo>
                      <a:pt x="852806" y="485648"/>
                      <a:pt x="818516" y="519049"/>
                      <a:pt x="774701" y="542798"/>
                    </a:cubicBezTo>
                    <a:close/>
                    <a:moveTo>
                      <a:pt x="203073" y="164719"/>
                    </a:moveTo>
                    <a:lnTo>
                      <a:pt x="203073" y="476504"/>
                    </a:lnTo>
                    <a:lnTo>
                      <a:pt x="490475" y="476504"/>
                    </a:lnTo>
                    <a:cubicBezTo>
                      <a:pt x="561341" y="476504"/>
                      <a:pt x="615697" y="463296"/>
                      <a:pt x="653670" y="436880"/>
                    </a:cubicBezTo>
                    <a:cubicBezTo>
                      <a:pt x="691643" y="410464"/>
                      <a:pt x="710693" y="371983"/>
                      <a:pt x="710693" y="321310"/>
                    </a:cubicBezTo>
                    <a:cubicBezTo>
                      <a:pt x="710693" y="269621"/>
                      <a:pt x="691643" y="230632"/>
                      <a:pt x="653670" y="204216"/>
                    </a:cubicBezTo>
                    <a:cubicBezTo>
                      <a:pt x="615697" y="177800"/>
                      <a:pt x="561214" y="164592"/>
                      <a:pt x="490475" y="164592"/>
                    </a:cubicBezTo>
                    <a:close/>
                  </a:path>
                </a:pathLst>
              </a:custGeom>
              <a:solidFill>
                <a:srgbClr val="154899"/>
              </a:solidFill>
            </p:spPr>
          </p:sp>
        </p:grpSp>
        <p:sp>
          <p:nvSpPr>
            <p:cNvPr name="Freeform 13" id="13"/>
            <p:cNvSpPr/>
            <p:nvPr/>
          </p:nvSpPr>
          <p:spPr>
            <a:xfrm flipH="false" flipV="false" rot="0">
              <a:off x="3964575" y="0"/>
              <a:ext cx="7702022" cy="3510669"/>
            </a:xfrm>
            <a:custGeom>
              <a:avLst/>
              <a:gdLst/>
              <a:ahLst/>
              <a:cxnLst/>
              <a:rect r="r" b="b" t="t" l="l"/>
              <a:pathLst>
                <a:path h="3510669" w="7702022">
                  <a:moveTo>
                    <a:pt x="0" y="0"/>
                  </a:moveTo>
                  <a:lnTo>
                    <a:pt x="7702022" y="0"/>
                  </a:lnTo>
                  <a:lnTo>
                    <a:pt x="7702022" y="3510669"/>
                  </a:lnTo>
                  <a:lnTo>
                    <a:pt x="0" y="35106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 rot="0">
              <a:off x="0" y="2951454"/>
              <a:ext cx="9563370" cy="4855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070"/>
                </a:lnSpc>
              </a:pPr>
              <a:r>
                <a:rPr lang="en-US" b="true" sz="2193" spc="276">
                  <a:solidFill>
                    <a:srgbClr val="154899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HOSPITAIS UNIVERSITÁRIOS FEDERAIS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D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593366" y="-1898724"/>
            <a:ext cx="24353127" cy="13698634"/>
          </a:xfrm>
          <a:custGeom>
            <a:avLst/>
            <a:gdLst/>
            <a:ahLst/>
            <a:cxnLst/>
            <a:rect r="r" b="b" t="t" l="l"/>
            <a:pathLst>
              <a:path h="13698634" w="24353127">
                <a:moveTo>
                  <a:pt x="0" y="0"/>
                </a:moveTo>
                <a:lnTo>
                  <a:pt x="24353127" y="0"/>
                </a:lnTo>
                <a:lnTo>
                  <a:pt x="24353127" y="13698634"/>
                </a:lnTo>
                <a:lnTo>
                  <a:pt x="0" y="136986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425772" y="-7191410"/>
            <a:ext cx="15064040" cy="15758836"/>
            <a:chOff x="0" y="0"/>
            <a:chExt cx="1133843" cy="118613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133843" cy="1186139"/>
            </a:xfrm>
            <a:custGeom>
              <a:avLst/>
              <a:gdLst/>
              <a:ahLst/>
              <a:cxnLst/>
              <a:rect r="r" b="b" t="t" l="l"/>
              <a:pathLst>
                <a:path h="1186139" w="1133843">
                  <a:moveTo>
                    <a:pt x="566921" y="0"/>
                  </a:moveTo>
                  <a:cubicBezTo>
                    <a:pt x="253819" y="0"/>
                    <a:pt x="0" y="265526"/>
                    <a:pt x="0" y="593069"/>
                  </a:cubicBezTo>
                  <a:cubicBezTo>
                    <a:pt x="0" y="920613"/>
                    <a:pt x="253819" y="1186139"/>
                    <a:pt x="566921" y="1186139"/>
                  </a:cubicBezTo>
                  <a:cubicBezTo>
                    <a:pt x="880023" y="1186139"/>
                    <a:pt x="1133843" y="920613"/>
                    <a:pt x="1133843" y="593069"/>
                  </a:cubicBezTo>
                  <a:cubicBezTo>
                    <a:pt x="1133843" y="265526"/>
                    <a:pt x="880023" y="0"/>
                    <a:pt x="566921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32A347">
                    <a:alpha val="100000"/>
                  </a:srgbClr>
                </a:gs>
                <a:gs pos="100000">
                  <a:srgbClr val="007B66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5" id="5"/>
            <p:cNvSpPr txBox="true"/>
            <p:nvPr/>
          </p:nvSpPr>
          <p:spPr>
            <a:xfrm>
              <a:off x="106298" y="63576"/>
              <a:ext cx="921247" cy="10113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62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1143580" y="-5638481"/>
            <a:ext cx="11628424" cy="12652978"/>
            <a:chOff x="0" y="0"/>
            <a:chExt cx="875250" cy="95236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75250" cy="952367"/>
            </a:xfrm>
            <a:custGeom>
              <a:avLst/>
              <a:gdLst/>
              <a:ahLst/>
              <a:cxnLst/>
              <a:rect r="r" b="b" t="t" l="l"/>
              <a:pathLst>
                <a:path h="952367" w="875250">
                  <a:moveTo>
                    <a:pt x="437625" y="0"/>
                  </a:moveTo>
                  <a:cubicBezTo>
                    <a:pt x="195931" y="0"/>
                    <a:pt x="0" y="213195"/>
                    <a:pt x="0" y="476183"/>
                  </a:cubicBezTo>
                  <a:cubicBezTo>
                    <a:pt x="0" y="739172"/>
                    <a:pt x="195931" y="952367"/>
                    <a:pt x="437625" y="952367"/>
                  </a:cubicBezTo>
                  <a:cubicBezTo>
                    <a:pt x="679319" y="952367"/>
                    <a:pt x="875250" y="739172"/>
                    <a:pt x="875250" y="476183"/>
                  </a:cubicBezTo>
                  <a:cubicBezTo>
                    <a:pt x="875250" y="213195"/>
                    <a:pt x="679319" y="0"/>
                    <a:pt x="437625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404CA2">
                    <a:alpha val="100000"/>
                  </a:srgbClr>
                </a:gs>
                <a:gs pos="100000">
                  <a:srgbClr val="5C78ED">
                    <a:alpha val="100000"/>
                  </a:srgbClr>
                </a:gs>
              </a:gsLst>
              <a:lin ang="0"/>
            </a:gradFill>
            <a:ln w="28575" cap="sq">
              <a:solidFill>
                <a:srgbClr val="F8F8F8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82055" y="41659"/>
              <a:ext cx="711141" cy="8214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62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888450" y="9107120"/>
            <a:ext cx="2819911" cy="848557"/>
            <a:chOff x="0" y="0"/>
            <a:chExt cx="3759882" cy="113141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9810" y="520295"/>
              <a:ext cx="817058" cy="439297"/>
            </a:xfrm>
            <a:custGeom>
              <a:avLst/>
              <a:gdLst/>
              <a:ahLst/>
              <a:cxnLst/>
              <a:rect r="r" b="b" t="t" l="l"/>
              <a:pathLst>
                <a:path h="439297" w="817058">
                  <a:moveTo>
                    <a:pt x="0" y="0"/>
                  </a:moveTo>
                  <a:lnTo>
                    <a:pt x="817058" y="0"/>
                  </a:lnTo>
                  <a:lnTo>
                    <a:pt x="817058" y="439297"/>
                  </a:lnTo>
                  <a:lnTo>
                    <a:pt x="0" y="4392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879804" y="520295"/>
              <a:ext cx="372162" cy="433106"/>
              <a:chOff x="0" y="0"/>
              <a:chExt cx="971652" cy="113077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971678" cy="1130808"/>
              </a:xfrm>
              <a:custGeom>
                <a:avLst/>
                <a:gdLst/>
                <a:ahLst/>
                <a:cxnLst/>
                <a:rect r="r" b="b" t="t" l="l"/>
                <a:pathLst>
                  <a:path h="1130808" w="971678">
                    <a:moveTo>
                      <a:pt x="774828" y="542798"/>
                    </a:moveTo>
                    <a:cubicBezTo>
                      <a:pt x="835280" y="563245"/>
                      <a:pt x="883159" y="597408"/>
                      <a:pt x="918592" y="645414"/>
                    </a:cubicBezTo>
                    <a:cubicBezTo>
                      <a:pt x="954025" y="693420"/>
                      <a:pt x="971678" y="752856"/>
                      <a:pt x="971678" y="823849"/>
                    </a:cubicBezTo>
                    <a:cubicBezTo>
                      <a:pt x="971678" y="921893"/>
                      <a:pt x="935229" y="997585"/>
                      <a:pt x="862331" y="1050798"/>
                    </a:cubicBezTo>
                    <a:cubicBezTo>
                      <a:pt x="789433" y="1104011"/>
                      <a:pt x="683134" y="1130808"/>
                      <a:pt x="543688" y="1130808"/>
                    </a:cubicBezTo>
                    <a:lnTo>
                      <a:pt x="474473" y="1130808"/>
                    </a:lnTo>
                    <a:lnTo>
                      <a:pt x="379350" y="965962"/>
                    </a:lnTo>
                    <a:lnTo>
                      <a:pt x="531115" y="965962"/>
                    </a:lnTo>
                    <a:cubicBezTo>
                      <a:pt x="688341" y="965962"/>
                      <a:pt x="767081" y="911606"/>
                      <a:pt x="767081" y="802767"/>
                    </a:cubicBezTo>
                    <a:cubicBezTo>
                      <a:pt x="767081" y="693928"/>
                      <a:pt x="688341" y="639699"/>
                      <a:pt x="531115" y="639699"/>
                    </a:cubicBezTo>
                    <a:lnTo>
                      <a:pt x="203073" y="639699"/>
                    </a:lnTo>
                    <a:lnTo>
                      <a:pt x="203073" y="735076"/>
                    </a:lnTo>
                    <a:lnTo>
                      <a:pt x="203073" y="965962"/>
                    </a:lnTo>
                    <a:lnTo>
                      <a:pt x="203073" y="1130808"/>
                    </a:lnTo>
                    <a:lnTo>
                      <a:pt x="0" y="1130808"/>
                    </a:lnTo>
                    <a:lnTo>
                      <a:pt x="0" y="0"/>
                    </a:lnTo>
                    <a:lnTo>
                      <a:pt x="512319" y="0"/>
                    </a:lnTo>
                    <a:cubicBezTo>
                      <a:pt x="641478" y="0"/>
                      <a:pt x="740919" y="26162"/>
                      <a:pt x="810642" y="78359"/>
                    </a:cubicBezTo>
                    <a:cubicBezTo>
                      <a:pt x="880365" y="130556"/>
                      <a:pt x="915290" y="202438"/>
                      <a:pt x="915290" y="294005"/>
                    </a:cubicBezTo>
                    <a:cubicBezTo>
                      <a:pt x="915290" y="350012"/>
                      <a:pt x="902844" y="399542"/>
                      <a:pt x="877825" y="442595"/>
                    </a:cubicBezTo>
                    <a:cubicBezTo>
                      <a:pt x="852806" y="485648"/>
                      <a:pt x="818516" y="519049"/>
                      <a:pt x="774701" y="542798"/>
                    </a:cubicBezTo>
                    <a:close/>
                    <a:moveTo>
                      <a:pt x="203073" y="164719"/>
                    </a:moveTo>
                    <a:lnTo>
                      <a:pt x="203073" y="476504"/>
                    </a:lnTo>
                    <a:lnTo>
                      <a:pt x="490475" y="476504"/>
                    </a:lnTo>
                    <a:cubicBezTo>
                      <a:pt x="561341" y="476504"/>
                      <a:pt x="615697" y="463296"/>
                      <a:pt x="653670" y="436880"/>
                    </a:cubicBezTo>
                    <a:cubicBezTo>
                      <a:pt x="691643" y="410464"/>
                      <a:pt x="710693" y="371983"/>
                      <a:pt x="710693" y="321310"/>
                    </a:cubicBezTo>
                    <a:cubicBezTo>
                      <a:pt x="710693" y="269621"/>
                      <a:pt x="691643" y="230632"/>
                      <a:pt x="653670" y="204216"/>
                    </a:cubicBezTo>
                    <a:cubicBezTo>
                      <a:pt x="615697" y="177800"/>
                      <a:pt x="561214" y="164592"/>
                      <a:pt x="490475" y="164592"/>
                    </a:cubicBezTo>
                    <a:close/>
                  </a:path>
                </a:pathLst>
              </a:custGeom>
              <a:solidFill>
                <a:srgbClr val="154899"/>
              </a:solidFill>
            </p:spPr>
          </p:sp>
        </p:grpSp>
        <p:sp>
          <p:nvSpPr>
            <p:cNvPr name="Freeform 13" id="13"/>
            <p:cNvSpPr/>
            <p:nvPr/>
          </p:nvSpPr>
          <p:spPr>
            <a:xfrm flipH="false" flipV="false" rot="0">
              <a:off x="1277693" y="0"/>
              <a:ext cx="2482188" cy="1131410"/>
            </a:xfrm>
            <a:custGeom>
              <a:avLst/>
              <a:gdLst/>
              <a:ahLst/>
              <a:cxnLst/>
              <a:rect r="r" b="b" t="t" l="l"/>
              <a:pathLst>
                <a:path h="1131410" w="2482188">
                  <a:moveTo>
                    <a:pt x="0" y="0"/>
                  </a:moveTo>
                  <a:lnTo>
                    <a:pt x="2482189" y="0"/>
                  </a:lnTo>
                  <a:lnTo>
                    <a:pt x="2482189" y="1131410"/>
                  </a:lnTo>
                  <a:lnTo>
                    <a:pt x="0" y="11314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 rot="0">
              <a:off x="0" y="944416"/>
              <a:ext cx="3082059" cy="1632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989"/>
                </a:lnSpc>
              </a:pPr>
              <a:r>
                <a:rPr lang="en-US" b="true" sz="706" spc="89">
                  <a:solidFill>
                    <a:srgbClr val="154899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HOSPITAIS UNIVERSITÁRIOS FEDERAIS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D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01868" y="-367759"/>
            <a:ext cx="20977618" cy="11799910"/>
          </a:xfrm>
          <a:custGeom>
            <a:avLst/>
            <a:gdLst/>
            <a:ahLst/>
            <a:cxnLst/>
            <a:rect r="r" b="b" t="t" l="l"/>
            <a:pathLst>
              <a:path h="11799910" w="20977618">
                <a:moveTo>
                  <a:pt x="0" y="0"/>
                </a:moveTo>
                <a:lnTo>
                  <a:pt x="20977618" y="0"/>
                </a:lnTo>
                <a:lnTo>
                  <a:pt x="20977618" y="11799910"/>
                </a:lnTo>
                <a:lnTo>
                  <a:pt x="0" y="117999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4446006" y="8784129"/>
            <a:ext cx="3151511" cy="948341"/>
            <a:chOff x="0" y="0"/>
            <a:chExt cx="4202015" cy="126445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10964" y="581478"/>
              <a:ext cx="913138" cy="490955"/>
            </a:xfrm>
            <a:custGeom>
              <a:avLst/>
              <a:gdLst/>
              <a:ahLst/>
              <a:cxnLst/>
              <a:rect r="r" b="b" t="t" l="l"/>
              <a:pathLst>
                <a:path h="490955" w="913138">
                  <a:moveTo>
                    <a:pt x="0" y="0"/>
                  </a:moveTo>
                  <a:lnTo>
                    <a:pt x="913138" y="0"/>
                  </a:lnTo>
                  <a:lnTo>
                    <a:pt x="913138" y="490954"/>
                  </a:lnTo>
                  <a:lnTo>
                    <a:pt x="0" y="490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5" id="5"/>
            <p:cNvGrpSpPr/>
            <p:nvPr/>
          </p:nvGrpSpPr>
          <p:grpSpPr>
            <a:xfrm rot="0">
              <a:off x="983263" y="581478"/>
              <a:ext cx="415925" cy="484035"/>
              <a:chOff x="0" y="0"/>
              <a:chExt cx="971652" cy="1130770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0" y="0"/>
                <a:ext cx="971678" cy="1130808"/>
              </a:xfrm>
              <a:custGeom>
                <a:avLst/>
                <a:gdLst/>
                <a:ahLst/>
                <a:cxnLst/>
                <a:rect r="r" b="b" t="t" l="l"/>
                <a:pathLst>
                  <a:path h="1130808" w="971678">
                    <a:moveTo>
                      <a:pt x="774828" y="542798"/>
                    </a:moveTo>
                    <a:cubicBezTo>
                      <a:pt x="835280" y="563245"/>
                      <a:pt x="883159" y="597408"/>
                      <a:pt x="918592" y="645414"/>
                    </a:cubicBezTo>
                    <a:cubicBezTo>
                      <a:pt x="954025" y="693420"/>
                      <a:pt x="971678" y="752856"/>
                      <a:pt x="971678" y="823849"/>
                    </a:cubicBezTo>
                    <a:cubicBezTo>
                      <a:pt x="971678" y="921893"/>
                      <a:pt x="935229" y="997585"/>
                      <a:pt x="862331" y="1050798"/>
                    </a:cubicBezTo>
                    <a:cubicBezTo>
                      <a:pt x="789433" y="1104011"/>
                      <a:pt x="683134" y="1130808"/>
                      <a:pt x="543688" y="1130808"/>
                    </a:cubicBezTo>
                    <a:lnTo>
                      <a:pt x="474473" y="1130808"/>
                    </a:lnTo>
                    <a:lnTo>
                      <a:pt x="379350" y="965962"/>
                    </a:lnTo>
                    <a:lnTo>
                      <a:pt x="531115" y="965962"/>
                    </a:lnTo>
                    <a:cubicBezTo>
                      <a:pt x="688341" y="965962"/>
                      <a:pt x="767081" y="911606"/>
                      <a:pt x="767081" y="802767"/>
                    </a:cubicBezTo>
                    <a:cubicBezTo>
                      <a:pt x="767081" y="693928"/>
                      <a:pt x="688341" y="639699"/>
                      <a:pt x="531115" y="639699"/>
                    </a:cubicBezTo>
                    <a:lnTo>
                      <a:pt x="203073" y="639699"/>
                    </a:lnTo>
                    <a:lnTo>
                      <a:pt x="203073" y="735076"/>
                    </a:lnTo>
                    <a:lnTo>
                      <a:pt x="203073" y="965962"/>
                    </a:lnTo>
                    <a:lnTo>
                      <a:pt x="203073" y="1130808"/>
                    </a:lnTo>
                    <a:lnTo>
                      <a:pt x="0" y="1130808"/>
                    </a:lnTo>
                    <a:lnTo>
                      <a:pt x="0" y="0"/>
                    </a:lnTo>
                    <a:lnTo>
                      <a:pt x="512319" y="0"/>
                    </a:lnTo>
                    <a:cubicBezTo>
                      <a:pt x="641478" y="0"/>
                      <a:pt x="740919" y="26162"/>
                      <a:pt x="810642" y="78359"/>
                    </a:cubicBezTo>
                    <a:cubicBezTo>
                      <a:pt x="880365" y="130556"/>
                      <a:pt x="915290" y="202438"/>
                      <a:pt x="915290" y="294005"/>
                    </a:cubicBezTo>
                    <a:cubicBezTo>
                      <a:pt x="915290" y="350012"/>
                      <a:pt x="902844" y="399542"/>
                      <a:pt x="877825" y="442595"/>
                    </a:cubicBezTo>
                    <a:cubicBezTo>
                      <a:pt x="852806" y="485648"/>
                      <a:pt x="818516" y="519049"/>
                      <a:pt x="774701" y="542798"/>
                    </a:cubicBezTo>
                    <a:close/>
                    <a:moveTo>
                      <a:pt x="203073" y="164719"/>
                    </a:moveTo>
                    <a:lnTo>
                      <a:pt x="203073" y="476504"/>
                    </a:lnTo>
                    <a:lnTo>
                      <a:pt x="490475" y="476504"/>
                    </a:lnTo>
                    <a:cubicBezTo>
                      <a:pt x="561341" y="476504"/>
                      <a:pt x="615697" y="463296"/>
                      <a:pt x="653670" y="436880"/>
                    </a:cubicBezTo>
                    <a:cubicBezTo>
                      <a:pt x="691643" y="410464"/>
                      <a:pt x="710693" y="371983"/>
                      <a:pt x="710693" y="321310"/>
                    </a:cubicBezTo>
                    <a:cubicBezTo>
                      <a:pt x="710693" y="269621"/>
                      <a:pt x="691643" y="230632"/>
                      <a:pt x="653670" y="204216"/>
                    </a:cubicBezTo>
                    <a:cubicBezTo>
                      <a:pt x="615697" y="177800"/>
                      <a:pt x="561214" y="164592"/>
                      <a:pt x="490475" y="164592"/>
                    </a:cubicBezTo>
                    <a:close/>
                  </a:path>
                </a:pathLst>
              </a:custGeom>
              <a:solidFill>
                <a:srgbClr val="154899"/>
              </a:solidFill>
            </p:spPr>
          </p:sp>
        </p:grpSp>
        <p:sp>
          <p:nvSpPr>
            <p:cNvPr name="Freeform 7" id="7"/>
            <p:cNvSpPr/>
            <p:nvPr/>
          </p:nvSpPr>
          <p:spPr>
            <a:xfrm flipH="false" flipV="false" rot="0">
              <a:off x="1427940" y="0"/>
              <a:ext cx="2774075" cy="1264455"/>
            </a:xfrm>
            <a:custGeom>
              <a:avLst/>
              <a:gdLst/>
              <a:ahLst/>
              <a:cxnLst/>
              <a:rect r="r" b="b" t="t" l="l"/>
              <a:pathLst>
                <a:path h="1264455" w="2774075">
                  <a:moveTo>
                    <a:pt x="0" y="0"/>
                  </a:moveTo>
                  <a:lnTo>
                    <a:pt x="2774075" y="0"/>
                  </a:lnTo>
                  <a:lnTo>
                    <a:pt x="2774075" y="1264455"/>
                  </a:lnTo>
                  <a:lnTo>
                    <a:pt x="0" y="12644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 rot="0">
              <a:off x="0" y="1048187"/>
              <a:ext cx="3444486" cy="1897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105"/>
                </a:lnSpc>
              </a:pPr>
              <a:r>
                <a:rPr lang="en-US" b="true" sz="789" spc="99">
                  <a:solidFill>
                    <a:srgbClr val="154899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HOSPITAIS UNIVERSITÁRIOS FEDERAIS</a:t>
              </a: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16277830" y="214206"/>
            <a:ext cx="1733420" cy="1886715"/>
          </a:xfrm>
          <a:custGeom>
            <a:avLst/>
            <a:gdLst/>
            <a:ahLst/>
            <a:cxnLst/>
            <a:rect r="r" b="b" t="t" l="l"/>
            <a:pathLst>
              <a:path h="1886715" w="1733420">
                <a:moveTo>
                  <a:pt x="0" y="0"/>
                </a:moveTo>
                <a:lnTo>
                  <a:pt x="1733420" y="0"/>
                </a:lnTo>
                <a:lnTo>
                  <a:pt x="1733420" y="1886715"/>
                </a:lnTo>
                <a:lnTo>
                  <a:pt x="0" y="188671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true" flipV="true" rot="0">
            <a:off x="313836" y="8120720"/>
            <a:ext cx="1733420" cy="1886715"/>
          </a:xfrm>
          <a:custGeom>
            <a:avLst/>
            <a:gdLst/>
            <a:ahLst/>
            <a:cxnLst/>
            <a:rect r="r" b="b" t="t" l="l"/>
            <a:pathLst>
              <a:path h="1886715" w="1733420">
                <a:moveTo>
                  <a:pt x="1733420" y="1886715"/>
                </a:moveTo>
                <a:lnTo>
                  <a:pt x="0" y="1886715"/>
                </a:lnTo>
                <a:lnTo>
                  <a:pt x="0" y="0"/>
                </a:lnTo>
                <a:lnTo>
                  <a:pt x="1733420" y="0"/>
                </a:lnTo>
                <a:lnTo>
                  <a:pt x="1733420" y="1886715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26140" y="-398409"/>
            <a:ext cx="21685901" cy="12198319"/>
          </a:xfrm>
          <a:custGeom>
            <a:avLst/>
            <a:gdLst/>
            <a:ahLst/>
            <a:cxnLst/>
            <a:rect r="r" b="b" t="t" l="l"/>
            <a:pathLst>
              <a:path h="12198319" w="21685901">
                <a:moveTo>
                  <a:pt x="0" y="0"/>
                </a:moveTo>
                <a:lnTo>
                  <a:pt x="21685901" y="0"/>
                </a:lnTo>
                <a:lnTo>
                  <a:pt x="21685901" y="12198319"/>
                </a:lnTo>
                <a:lnTo>
                  <a:pt x="0" y="121983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7073543" y="-7342061"/>
            <a:ext cx="18331307" cy="26751324"/>
            <a:chOff x="0" y="0"/>
            <a:chExt cx="812800" cy="118613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1186139"/>
            </a:xfrm>
            <a:custGeom>
              <a:avLst/>
              <a:gdLst/>
              <a:ahLst/>
              <a:cxnLst/>
              <a:rect r="r" b="b" t="t" l="l"/>
              <a:pathLst>
                <a:path h="1186139" w="812800">
                  <a:moveTo>
                    <a:pt x="406400" y="0"/>
                  </a:moveTo>
                  <a:cubicBezTo>
                    <a:pt x="181951" y="0"/>
                    <a:pt x="0" y="265526"/>
                    <a:pt x="0" y="593069"/>
                  </a:cubicBezTo>
                  <a:cubicBezTo>
                    <a:pt x="0" y="920613"/>
                    <a:pt x="181951" y="1186139"/>
                    <a:pt x="406400" y="1186139"/>
                  </a:cubicBezTo>
                  <a:cubicBezTo>
                    <a:pt x="630849" y="1186139"/>
                    <a:pt x="812800" y="920613"/>
                    <a:pt x="812800" y="593069"/>
                  </a:cubicBezTo>
                  <a:cubicBezTo>
                    <a:pt x="812800" y="26552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04CA2">
                <a:alpha val="4706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63576"/>
              <a:ext cx="660400" cy="10113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62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8800337" y="-5038746"/>
            <a:ext cx="14150535" cy="21478992"/>
            <a:chOff x="0" y="0"/>
            <a:chExt cx="627427" cy="95236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27427" cy="952367"/>
            </a:xfrm>
            <a:custGeom>
              <a:avLst/>
              <a:gdLst/>
              <a:ahLst/>
              <a:cxnLst/>
              <a:rect r="r" b="b" t="t" l="l"/>
              <a:pathLst>
                <a:path h="952367" w="627427">
                  <a:moveTo>
                    <a:pt x="313713" y="0"/>
                  </a:moveTo>
                  <a:cubicBezTo>
                    <a:pt x="140454" y="0"/>
                    <a:pt x="0" y="213195"/>
                    <a:pt x="0" y="476183"/>
                  </a:cubicBezTo>
                  <a:cubicBezTo>
                    <a:pt x="0" y="739172"/>
                    <a:pt x="140454" y="952367"/>
                    <a:pt x="313713" y="952367"/>
                  </a:cubicBezTo>
                  <a:cubicBezTo>
                    <a:pt x="486973" y="952367"/>
                    <a:pt x="627427" y="739172"/>
                    <a:pt x="627427" y="476183"/>
                  </a:cubicBezTo>
                  <a:cubicBezTo>
                    <a:pt x="627427" y="213195"/>
                    <a:pt x="486973" y="0"/>
                    <a:pt x="313713" y="0"/>
                  </a:cubicBezTo>
                  <a:close/>
                </a:path>
              </a:pathLst>
            </a:custGeom>
            <a:solidFill>
              <a:srgbClr val="32A347">
                <a:alpha val="4706"/>
              </a:srgbClr>
            </a:solidFill>
            <a:ln w="28575" cap="sq">
              <a:solidFill>
                <a:srgbClr val="F8F8F8">
                  <a:alpha val="4706"/>
                </a:srgbClr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58821" y="41659"/>
              <a:ext cx="509784" cy="8214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62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2289811" y="4518055"/>
            <a:ext cx="13708378" cy="1250889"/>
          </a:xfrm>
          <a:custGeom>
            <a:avLst/>
            <a:gdLst/>
            <a:ahLst/>
            <a:cxnLst/>
            <a:rect r="r" b="b" t="t" l="l"/>
            <a:pathLst>
              <a:path h="1250889" w="13708378">
                <a:moveTo>
                  <a:pt x="0" y="0"/>
                </a:moveTo>
                <a:lnTo>
                  <a:pt x="13708378" y="0"/>
                </a:lnTo>
                <a:lnTo>
                  <a:pt x="13708378" y="1250890"/>
                </a:lnTo>
                <a:lnTo>
                  <a:pt x="0" y="12508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351104" y="8009880"/>
            <a:ext cx="13585793" cy="1433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15"/>
              </a:lnSpc>
            </a:pPr>
            <a:r>
              <a:rPr lang="en-US" sz="2082" b="true">
                <a:solidFill>
                  <a:srgbClr val="000000"/>
                </a:solidFill>
                <a:latin typeface="Rawline Bold"/>
                <a:ea typeface="Rawline Bold"/>
                <a:cs typeface="Rawline Bold"/>
                <a:sym typeface="Rawline Bold"/>
              </a:rPr>
              <a:t>Hospital de Clínicas da Universidade Federal de Uberlândia / HU Brasil</a:t>
            </a:r>
          </a:p>
          <a:p>
            <a:pPr algn="ctr">
              <a:lnSpc>
                <a:spcPts val="2915"/>
              </a:lnSpc>
            </a:pPr>
            <a:r>
              <a:rPr lang="en-US" sz="2082">
                <a:solidFill>
                  <a:srgbClr val="000000"/>
                </a:solidFill>
                <a:latin typeface="Rawline"/>
                <a:ea typeface="Rawline"/>
                <a:cs typeface="Rawline"/>
                <a:sym typeface="Rawline"/>
              </a:rPr>
              <a:t>Av. Pará, 1720 - Campus Umuarama - UFU - Uberlândia - MG </a:t>
            </a:r>
          </a:p>
          <a:p>
            <a:pPr algn="ctr">
              <a:lnSpc>
                <a:spcPts val="2915"/>
              </a:lnSpc>
            </a:pPr>
            <a:r>
              <a:rPr lang="en-US" sz="2082">
                <a:solidFill>
                  <a:srgbClr val="000000"/>
                </a:solidFill>
                <a:latin typeface="Rawline"/>
                <a:ea typeface="Rawline"/>
                <a:cs typeface="Rawline"/>
                <a:sym typeface="Rawline"/>
              </a:rPr>
              <a:t>CEP: 38405-320</a:t>
            </a:r>
          </a:p>
          <a:p>
            <a:pPr algn="ctr">
              <a:lnSpc>
                <a:spcPts val="2915"/>
              </a:lnSpc>
            </a:pPr>
            <a:r>
              <a:rPr lang="en-US" sz="2082">
                <a:solidFill>
                  <a:srgbClr val="000000"/>
                </a:solidFill>
                <a:latin typeface="Rawline"/>
                <a:ea typeface="Rawline"/>
                <a:cs typeface="Rawline"/>
                <a:sym typeface="Rawline"/>
              </a:rPr>
              <a:t>(34) 3218-2111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DAHOO0dRF-Y</dc:identifier>
  <dcterms:modified xsi:type="dcterms:W3CDTF">2011-08-01T06:04:30Z</dcterms:modified>
  <cp:revision>1</cp:revision>
  <dc:title>Cópia de FAÇA CÓPIA - Peças Genéricas DEFESO</dc:title>
</cp:coreProperties>
</file>