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2397700" cy="43192700"/>
  <p:notesSz cx="6858000" cy="9144000"/>
  <p:embeddedFontLst>
    <p:embeddedFont>
      <p:font typeface="Montserrat" panose="00000500000000000000" pitchFamily="2" charset="0"/>
      <p:regular r:id="rId3"/>
    </p:embeddedFont>
    <p:embeddedFont>
      <p:font typeface="Montserrat Heavy" panose="020B0604020202020204" charset="0"/>
      <p:regular r:id="rId4"/>
    </p:embeddedFont>
    <p:embeddedFont>
      <p:font typeface="Open Sans 1 Bold" panose="020B0604020202020204" charset="0"/>
      <p:regular r:id="rId5"/>
    </p:embeddedFont>
    <p:embeddedFont>
      <p:font typeface="Open Sans 2 Medium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7" d="100"/>
          <a:sy n="17" d="100"/>
        </p:scale>
        <p:origin x="30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36535" y="-28550"/>
            <a:ext cx="12218182" cy="10746661"/>
          </a:xfrm>
          <a:custGeom>
            <a:avLst/>
            <a:gdLst/>
            <a:ahLst/>
            <a:cxnLst/>
            <a:rect l="l" t="t" r="r" b="b"/>
            <a:pathLst>
              <a:path w="12218182" h="12481647">
                <a:moveTo>
                  <a:pt x="0" y="0"/>
                </a:moveTo>
                <a:lnTo>
                  <a:pt x="12218182" y="0"/>
                </a:lnTo>
                <a:lnTo>
                  <a:pt x="12218182" y="12481646"/>
                </a:lnTo>
                <a:lnTo>
                  <a:pt x="0" y="1248164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t="-16144"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" name="Group 4"/>
          <p:cNvGrpSpPr/>
          <p:nvPr/>
        </p:nvGrpSpPr>
        <p:grpSpPr>
          <a:xfrm>
            <a:off x="1709348" y="703249"/>
            <a:ext cx="15995734" cy="5700463"/>
            <a:chOff x="0" y="0"/>
            <a:chExt cx="1759386" cy="623164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759386" cy="623164"/>
            </a:xfrm>
            <a:custGeom>
              <a:avLst/>
              <a:gdLst/>
              <a:ahLst/>
              <a:cxnLst/>
              <a:rect l="l" t="t" r="r" b="b"/>
              <a:pathLst>
                <a:path w="1759386" h="623164">
                  <a:moveTo>
                    <a:pt x="0" y="0"/>
                  </a:moveTo>
                  <a:lnTo>
                    <a:pt x="1759386" y="0"/>
                  </a:lnTo>
                  <a:lnTo>
                    <a:pt x="1759386" y="623164"/>
                  </a:lnTo>
                  <a:lnTo>
                    <a:pt x="0" y="623164"/>
                  </a:lnTo>
                  <a:close/>
                </a:path>
              </a:pathLst>
            </a:custGeom>
            <a:solidFill>
              <a:srgbClr val="1D4E81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759386" cy="670789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7010918" y="703249"/>
            <a:ext cx="13675133" cy="5700463"/>
            <a:chOff x="0" y="0"/>
            <a:chExt cx="1484176" cy="623164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1484176" cy="623164"/>
            </a:xfrm>
            <a:custGeom>
              <a:avLst/>
              <a:gdLst/>
              <a:ahLst/>
              <a:cxnLst/>
              <a:rect l="l" t="t" r="r" b="b"/>
              <a:pathLst>
                <a:path w="1484176" h="623164">
                  <a:moveTo>
                    <a:pt x="0" y="0"/>
                  </a:moveTo>
                  <a:lnTo>
                    <a:pt x="1484176" y="0"/>
                  </a:lnTo>
                  <a:lnTo>
                    <a:pt x="1484176" y="623164"/>
                  </a:lnTo>
                  <a:lnTo>
                    <a:pt x="0" y="623164"/>
                  </a:lnTo>
                  <a:close/>
                </a:path>
              </a:pathLst>
            </a:custGeom>
            <a:solidFill>
              <a:srgbClr val="97C6BA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1484176" cy="670789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711648" y="6403712"/>
            <a:ext cx="28976704" cy="8925973"/>
            <a:chOff x="0" y="0"/>
            <a:chExt cx="5205330" cy="1603448"/>
          </a:xfrm>
          <a:noFill/>
        </p:grpSpPr>
        <p:sp>
          <p:nvSpPr>
            <p:cNvPr id="11" name="Freeform 11"/>
            <p:cNvSpPr/>
            <p:nvPr/>
          </p:nvSpPr>
          <p:spPr>
            <a:xfrm>
              <a:off x="0" y="0"/>
              <a:ext cx="5205330" cy="1603448"/>
            </a:xfrm>
            <a:custGeom>
              <a:avLst/>
              <a:gdLst/>
              <a:ahLst/>
              <a:cxnLst/>
              <a:rect l="l" t="t" r="r" b="b"/>
              <a:pathLst>
                <a:path w="5205330" h="1603448">
                  <a:moveTo>
                    <a:pt x="0" y="0"/>
                  </a:moveTo>
                  <a:lnTo>
                    <a:pt x="5205330" y="0"/>
                  </a:lnTo>
                  <a:lnTo>
                    <a:pt x="5205330" y="1603448"/>
                  </a:lnTo>
                  <a:lnTo>
                    <a:pt x="0" y="1603448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5205330" cy="1651073"/>
            </a:xfrm>
            <a:prstGeom prst="rect">
              <a:avLst/>
            </a:prstGeom>
            <a:grpFill/>
            <a:ln>
              <a:noFill/>
            </a:ln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6717669" y="703249"/>
            <a:ext cx="5849317" cy="6771119"/>
            <a:chOff x="0" y="0"/>
            <a:chExt cx="635000" cy="73507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635000" cy="735071"/>
            </a:xfrm>
            <a:custGeom>
              <a:avLst/>
              <a:gdLst/>
              <a:ahLst/>
              <a:cxnLst/>
              <a:rect l="l" t="t" r="r" b="b"/>
              <a:pathLst>
                <a:path w="635000" h="735071">
                  <a:moveTo>
                    <a:pt x="635000" y="0"/>
                  </a:moveTo>
                  <a:lnTo>
                    <a:pt x="635000" y="620771"/>
                  </a:lnTo>
                  <a:lnTo>
                    <a:pt x="317500" y="735071"/>
                  </a:lnTo>
                  <a:lnTo>
                    <a:pt x="0" y="620771"/>
                  </a:lnTo>
                  <a:lnTo>
                    <a:pt x="0" y="0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1E8ED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95250"/>
              <a:ext cx="635000" cy="716021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7738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711648" y="15598484"/>
            <a:ext cx="14488352" cy="18431248"/>
            <a:chOff x="0" y="0"/>
            <a:chExt cx="2602665" cy="3310961"/>
          </a:xfrm>
          <a:noFill/>
        </p:grpSpPr>
        <p:sp>
          <p:nvSpPr>
            <p:cNvPr id="17" name="Freeform 17"/>
            <p:cNvSpPr/>
            <p:nvPr/>
          </p:nvSpPr>
          <p:spPr>
            <a:xfrm>
              <a:off x="0" y="0"/>
              <a:ext cx="2602665" cy="3310961"/>
            </a:xfrm>
            <a:custGeom>
              <a:avLst/>
              <a:gdLst/>
              <a:ahLst/>
              <a:cxnLst/>
              <a:rect l="l" t="t" r="r" b="b"/>
              <a:pathLst>
                <a:path w="2602665" h="3310961">
                  <a:moveTo>
                    <a:pt x="0" y="0"/>
                  </a:moveTo>
                  <a:lnTo>
                    <a:pt x="2602665" y="0"/>
                  </a:lnTo>
                  <a:lnTo>
                    <a:pt x="2602665" y="3310961"/>
                  </a:lnTo>
                  <a:lnTo>
                    <a:pt x="0" y="331096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2602665" cy="3358586"/>
            </a:xfrm>
            <a:prstGeom prst="rect">
              <a:avLst/>
            </a:prstGeom>
            <a:grpFill/>
            <a:ln>
              <a:noFill/>
            </a:ln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711648" y="34296432"/>
            <a:ext cx="28976704" cy="5587576"/>
            <a:chOff x="0" y="0"/>
            <a:chExt cx="5205330" cy="1003743"/>
          </a:xfrm>
          <a:noFill/>
        </p:grpSpPr>
        <p:sp>
          <p:nvSpPr>
            <p:cNvPr id="20" name="Freeform 20"/>
            <p:cNvSpPr/>
            <p:nvPr/>
          </p:nvSpPr>
          <p:spPr>
            <a:xfrm>
              <a:off x="0" y="0"/>
              <a:ext cx="5205330" cy="1003743"/>
            </a:xfrm>
            <a:custGeom>
              <a:avLst/>
              <a:gdLst/>
              <a:ahLst/>
              <a:cxnLst/>
              <a:rect l="l" t="t" r="r" b="b"/>
              <a:pathLst>
                <a:path w="5205330" h="1003743">
                  <a:moveTo>
                    <a:pt x="0" y="0"/>
                  </a:moveTo>
                  <a:lnTo>
                    <a:pt x="5205330" y="0"/>
                  </a:lnTo>
                  <a:lnTo>
                    <a:pt x="5205330" y="1003743"/>
                  </a:lnTo>
                  <a:lnTo>
                    <a:pt x="0" y="100374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47625"/>
              <a:ext cx="5205330" cy="1051368"/>
            </a:xfrm>
            <a:prstGeom prst="rect">
              <a:avLst/>
            </a:prstGeom>
            <a:grpFill/>
            <a:ln>
              <a:noFill/>
            </a:ln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11648" y="15598484"/>
            <a:ext cx="14488352" cy="1371173"/>
            <a:chOff x="0" y="0"/>
            <a:chExt cx="2602665" cy="246315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2602665" cy="246315"/>
            </a:xfrm>
            <a:custGeom>
              <a:avLst/>
              <a:gdLst/>
              <a:ahLst/>
              <a:cxnLst/>
              <a:rect l="l" t="t" r="r" b="b"/>
              <a:pathLst>
                <a:path w="2602665" h="246315">
                  <a:moveTo>
                    <a:pt x="0" y="0"/>
                  </a:moveTo>
                  <a:lnTo>
                    <a:pt x="2602665" y="0"/>
                  </a:lnTo>
                  <a:lnTo>
                    <a:pt x="2602665" y="246315"/>
                  </a:lnTo>
                  <a:lnTo>
                    <a:pt x="0" y="246315"/>
                  </a:lnTo>
                  <a:close/>
                </a:path>
              </a:pathLst>
            </a:custGeom>
            <a:solidFill>
              <a:srgbClr val="6CAB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2602665" cy="293940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2506333" y="15787545"/>
            <a:ext cx="1668848" cy="1458338"/>
            <a:chOff x="0" y="0"/>
            <a:chExt cx="148024" cy="129352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48024" cy="129352"/>
            </a:xfrm>
            <a:custGeom>
              <a:avLst/>
              <a:gdLst/>
              <a:ahLst/>
              <a:cxnLst/>
              <a:rect l="l" t="t" r="r" b="b"/>
              <a:pathLst>
                <a:path w="148024" h="129352">
                  <a:moveTo>
                    <a:pt x="0" y="0"/>
                  </a:moveTo>
                  <a:lnTo>
                    <a:pt x="148024" y="0"/>
                  </a:lnTo>
                  <a:lnTo>
                    <a:pt x="148024" y="129352"/>
                  </a:lnTo>
                  <a:lnTo>
                    <a:pt x="0" y="129352"/>
                  </a:lnTo>
                  <a:close/>
                </a:path>
              </a:pathLst>
            </a:custGeom>
            <a:solidFill>
              <a:srgbClr val="1D4E81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133350"/>
              <a:ext cx="148024" cy="262702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9898"/>
                </a:lnSpc>
              </a:pPr>
              <a:endParaRPr/>
            </a:p>
          </p:txBody>
        </p:sp>
      </p:grpSp>
      <p:sp>
        <p:nvSpPr>
          <p:cNvPr id="28" name="Freeform 28"/>
          <p:cNvSpPr/>
          <p:nvPr/>
        </p:nvSpPr>
        <p:spPr>
          <a:xfrm>
            <a:off x="2840966" y="16073375"/>
            <a:ext cx="997547" cy="1012738"/>
          </a:xfrm>
          <a:custGeom>
            <a:avLst/>
            <a:gdLst/>
            <a:ahLst/>
            <a:cxnLst/>
            <a:rect l="l" t="t" r="r" b="b"/>
            <a:pathLst>
              <a:path w="997547" h="1012738">
                <a:moveTo>
                  <a:pt x="0" y="0"/>
                </a:moveTo>
                <a:lnTo>
                  <a:pt x="997548" y="0"/>
                </a:lnTo>
                <a:lnTo>
                  <a:pt x="997548" y="1012739"/>
                </a:lnTo>
                <a:lnTo>
                  <a:pt x="0" y="10127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9" name="TextBox 29"/>
          <p:cNvSpPr txBox="1"/>
          <p:nvPr/>
        </p:nvSpPr>
        <p:spPr>
          <a:xfrm>
            <a:off x="3027595" y="8108797"/>
            <a:ext cx="810919" cy="12045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898"/>
              </a:lnSpc>
            </a:pPr>
            <a:r>
              <a:rPr lang="en-US" sz="7070" b="1" spc="-155">
                <a:solidFill>
                  <a:srgbClr val="FFF5EE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1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2513060" y="10317445"/>
            <a:ext cx="27653773" cy="56893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 </a:t>
            </a:r>
          </a:p>
          <a:p>
            <a:pPr algn="l">
              <a:lnSpc>
                <a:spcPts val="5090"/>
              </a:lnSpc>
            </a:pPr>
            <a:r>
              <a:rPr lang="en-US" sz="3636" b="1" dirty="0" err="1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</a:t>
            </a: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xxxxxxxxxxxxxxxxxxxxxxxxxxxxxxxxxxxxxxxxxxxxxxxxxxxxxxxxxxxxxxxxxxxxxxxxxxxxxxxxxxxxxxxxxxxxxxx </a:t>
            </a:r>
          </a:p>
          <a:p>
            <a:pPr algn="l">
              <a:lnSpc>
                <a:spcPts val="5090"/>
              </a:lnSpc>
            </a:pPr>
            <a:r>
              <a:rPr lang="en-US" sz="3636" b="1" dirty="0" err="1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</a:t>
            </a:r>
            <a:endParaRPr lang="en-US" sz="3636" b="1" dirty="0">
              <a:solidFill>
                <a:srgbClr val="1D4E81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 </a:t>
            </a:r>
          </a:p>
          <a:p>
            <a:pPr algn="l">
              <a:lnSpc>
                <a:spcPts val="5090"/>
              </a:lnSpc>
            </a:pPr>
            <a:r>
              <a:rPr lang="en-US" sz="3636" b="1" dirty="0" err="1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</a:t>
            </a:r>
            <a:endParaRPr lang="en-US" sz="3636" b="1" dirty="0">
              <a:solidFill>
                <a:srgbClr val="1D4E81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 </a:t>
            </a:r>
          </a:p>
          <a:p>
            <a:pPr algn="l">
              <a:lnSpc>
                <a:spcPts val="5090"/>
              </a:lnSpc>
            </a:pPr>
            <a:r>
              <a:rPr lang="en-US" sz="3636" b="1" dirty="0" err="1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</a:t>
            </a:r>
            <a:endParaRPr lang="en-US" sz="3636" b="1" dirty="0">
              <a:solidFill>
                <a:srgbClr val="1D4E81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  <a:p>
            <a:pPr algn="l">
              <a:lnSpc>
                <a:spcPts val="5090"/>
              </a:lnSpc>
            </a:pPr>
            <a:endParaRPr lang="en-US" sz="3636" b="1" dirty="0">
              <a:solidFill>
                <a:srgbClr val="1D4E81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  <a:p>
            <a:pPr algn="l">
              <a:lnSpc>
                <a:spcPts val="5090"/>
              </a:lnSpc>
            </a:pPr>
            <a:endParaRPr lang="en-US" sz="3636" b="1" dirty="0">
              <a:solidFill>
                <a:srgbClr val="1D4E81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4363076" y="15881350"/>
            <a:ext cx="12115874" cy="854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000"/>
              </a:lnSpc>
              <a:spcBef>
                <a:spcPct val="0"/>
              </a:spcBef>
            </a:pPr>
            <a:r>
              <a:rPr lang="en-US" sz="5000" b="1" spc="-110">
                <a:solidFill>
                  <a:srgbClr val="FFEEE2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MATERIAIS E MÉTODOS</a:t>
            </a:r>
          </a:p>
        </p:txBody>
      </p:sp>
      <p:grpSp>
        <p:nvGrpSpPr>
          <p:cNvPr id="32" name="Group 32"/>
          <p:cNvGrpSpPr/>
          <p:nvPr/>
        </p:nvGrpSpPr>
        <p:grpSpPr>
          <a:xfrm>
            <a:off x="1711648" y="7904458"/>
            <a:ext cx="28976704" cy="1371173"/>
            <a:chOff x="0" y="0"/>
            <a:chExt cx="5205330" cy="246315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5205330" cy="246315"/>
            </a:xfrm>
            <a:custGeom>
              <a:avLst/>
              <a:gdLst/>
              <a:ahLst/>
              <a:cxnLst/>
              <a:rect l="l" t="t" r="r" b="b"/>
              <a:pathLst>
                <a:path w="5205330" h="246315">
                  <a:moveTo>
                    <a:pt x="0" y="0"/>
                  </a:moveTo>
                  <a:lnTo>
                    <a:pt x="5205330" y="0"/>
                  </a:lnTo>
                  <a:lnTo>
                    <a:pt x="5205330" y="246315"/>
                  </a:lnTo>
                  <a:lnTo>
                    <a:pt x="0" y="246315"/>
                  </a:lnTo>
                  <a:close/>
                </a:path>
              </a:pathLst>
            </a:custGeom>
            <a:solidFill>
              <a:srgbClr val="8DA5B0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47625"/>
              <a:ext cx="5205330" cy="293940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2289847" y="8211407"/>
            <a:ext cx="1668848" cy="1458338"/>
            <a:chOff x="0" y="0"/>
            <a:chExt cx="148024" cy="129352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148024" cy="129352"/>
            </a:xfrm>
            <a:custGeom>
              <a:avLst/>
              <a:gdLst/>
              <a:ahLst/>
              <a:cxnLst/>
              <a:rect l="l" t="t" r="r" b="b"/>
              <a:pathLst>
                <a:path w="148024" h="129352">
                  <a:moveTo>
                    <a:pt x="0" y="0"/>
                  </a:moveTo>
                  <a:lnTo>
                    <a:pt x="148024" y="0"/>
                  </a:lnTo>
                  <a:lnTo>
                    <a:pt x="148024" y="129352"/>
                  </a:lnTo>
                  <a:lnTo>
                    <a:pt x="0" y="129352"/>
                  </a:lnTo>
                  <a:close/>
                </a:path>
              </a:pathLst>
            </a:custGeom>
            <a:solidFill>
              <a:srgbClr val="1D4E81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133350"/>
              <a:ext cx="148024" cy="262702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9898"/>
                </a:lnSpc>
              </a:pPr>
              <a:endParaRPr/>
            </a:p>
          </p:txBody>
        </p:sp>
      </p:grpSp>
      <p:sp>
        <p:nvSpPr>
          <p:cNvPr id="38" name="Freeform 38"/>
          <p:cNvSpPr/>
          <p:nvPr/>
        </p:nvSpPr>
        <p:spPr>
          <a:xfrm>
            <a:off x="2642136" y="8455842"/>
            <a:ext cx="969468" cy="969468"/>
          </a:xfrm>
          <a:custGeom>
            <a:avLst/>
            <a:gdLst/>
            <a:ahLst/>
            <a:cxnLst/>
            <a:rect l="l" t="t" r="r" b="b"/>
            <a:pathLst>
              <a:path w="969468" h="969468">
                <a:moveTo>
                  <a:pt x="0" y="0"/>
                </a:moveTo>
                <a:lnTo>
                  <a:pt x="969468" y="0"/>
                </a:lnTo>
                <a:lnTo>
                  <a:pt x="969468" y="969468"/>
                </a:lnTo>
                <a:lnTo>
                  <a:pt x="0" y="96946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39" name="Group 39"/>
          <p:cNvGrpSpPr/>
          <p:nvPr/>
        </p:nvGrpSpPr>
        <p:grpSpPr>
          <a:xfrm>
            <a:off x="16169940" y="15630234"/>
            <a:ext cx="14488352" cy="18431248"/>
            <a:chOff x="0" y="0"/>
            <a:chExt cx="2602665" cy="3310961"/>
          </a:xfrm>
          <a:noFill/>
        </p:grpSpPr>
        <p:sp>
          <p:nvSpPr>
            <p:cNvPr id="40" name="Freeform 40"/>
            <p:cNvSpPr/>
            <p:nvPr/>
          </p:nvSpPr>
          <p:spPr>
            <a:xfrm>
              <a:off x="0" y="0"/>
              <a:ext cx="2602665" cy="3310961"/>
            </a:xfrm>
            <a:custGeom>
              <a:avLst/>
              <a:gdLst/>
              <a:ahLst/>
              <a:cxnLst/>
              <a:rect l="l" t="t" r="r" b="b"/>
              <a:pathLst>
                <a:path w="2602665" h="3310961">
                  <a:moveTo>
                    <a:pt x="0" y="0"/>
                  </a:moveTo>
                  <a:lnTo>
                    <a:pt x="2602665" y="0"/>
                  </a:lnTo>
                  <a:lnTo>
                    <a:pt x="2602665" y="3310961"/>
                  </a:lnTo>
                  <a:lnTo>
                    <a:pt x="0" y="331096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0" y="-47625"/>
              <a:ext cx="2602665" cy="3358586"/>
            </a:xfrm>
            <a:prstGeom prst="rect">
              <a:avLst/>
            </a:prstGeom>
            <a:grpFill/>
            <a:ln>
              <a:noFill/>
            </a:ln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2" name="Group 42"/>
          <p:cNvGrpSpPr/>
          <p:nvPr/>
        </p:nvGrpSpPr>
        <p:grpSpPr>
          <a:xfrm>
            <a:off x="16200000" y="15598484"/>
            <a:ext cx="14488352" cy="1371173"/>
            <a:chOff x="0" y="0"/>
            <a:chExt cx="2602665" cy="246315"/>
          </a:xfrm>
        </p:grpSpPr>
        <p:sp>
          <p:nvSpPr>
            <p:cNvPr id="43" name="Freeform 43"/>
            <p:cNvSpPr/>
            <p:nvPr/>
          </p:nvSpPr>
          <p:spPr>
            <a:xfrm>
              <a:off x="0" y="0"/>
              <a:ext cx="2602665" cy="246315"/>
            </a:xfrm>
            <a:custGeom>
              <a:avLst/>
              <a:gdLst/>
              <a:ahLst/>
              <a:cxnLst/>
              <a:rect l="l" t="t" r="r" b="b"/>
              <a:pathLst>
                <a:path w="2602665" h="246315">
                  <a:moveTo>
                    <a:pt x="0" y="0"/>
                  </a:moveTo>
                  <a:lnTo>
                    <a:pt x="2602665" y="0"/>
                  </a:lnTo>
                  <a:lnTo>
                    <a:pt x="2602665" y="246315"/>
                  </a:lnTo>
                  <a:lnTo>
                    <a:pt x="0" y="246315"/>
                  </a:lnTo>
                  <a:close/>
                </a:path>
              </a:pathLst>
            </a:custGeom>
            <a:solidFill>
              <a:srgbClr val="6CAB9B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0" y="-47625"/>
              <a:ext cx="2602665" cy="293940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16994685" y="15787545"/>
            <a:ext cx="1668848" cy="1458338"/>
            <a:chOff x="0" y="0"/>
            <a:chExt cx="148024" cy="129352"/>
          </a:xfrm>
        </p:grpSpPr>
        <p:sp>
          <p:nvSpPr>
            <p:cNvPr id="46" name="Freeform 46"/>
            <p:cNvSpPr/>
            <p:nvPr/>
          </p:nvSpPr>
          <p:spPr>
            <a:xfrm>
              <a:off x="0" y="0"/>
              <a:ext cx="148024" cy="129352"/>
            </a:xfrm>
            <a:custGeom>
              <a:avLst/>
              <a:gdLst/>
              <a:ahLst/>
              <a:cxnLst/>
              <a:rect l="l" t="t" r="r" b="b"/>
              <a:pathLst>
                <a:path w="148024" h="129352">
                  <a:moveTo>
                    <a:pt x="0" y="0"/>
                  </a:moveTo>
                  <a:lnTo>
                    <a:pt x="148024" y="0"/>
                  </a:lnTo>
                  <a:lnTo>
                    <a:pt x="148024" y="129352"/>
                  </a:lnTo>
                  <a:lnTo>
                    <a:pt x="0" y="129352"/>
                  </a:lnTo>
                  <a:close/>
                </a:path>
              </a:pathLst>
            </a:custGeom>
            <a:solidFill>
              <a:srgbClr val="1D4E81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0" y="-133350"/>
              <a:ext cx="148024" cy="262702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9898"/>
                </a:lnSpc>
              </a:pPr>
              <a:endParaRPr/>
            </a:p>
          </p:txBody>
        </p:sp>
      </p:grpSp>
      <p:sp>
        <p:nvSpPr>
          <p:cNvPr id="48" name="Freeform 48"/>
          <p:cNvSpPr/>
          <p:nvPr/>
        </p:nvSpPr>
        <p:spPr>
          <a:xfrm>
            <a:off x="17238655" y="15881786"/>
            <a:ext cx="1180908" cy="1164179"/>
          </a:xfrm>
          <a:custGeom>
            <a:avLst/>
            <a:gdLst/>
            <a:ahLst/>
            <a:cxnLst/>
            <a:rect l="l" t="t" r="r" b="b"/>
            <a:pathLst>
              <a:path w="1180908" h="1164179">
                <a:moveTo>
                  <a:pt x="0" y="0"/>
                </a:moveTo>
                <a:lnTo>
                  <a:pt x="1180908" y="0"/>
                </a:lnTo>
                <a:lnTo>
                  <a:pt x="1180908" y="1164178"/>
                </a:lnTo>
                <a:lnTo>
                  <a:pt x="0" y="116417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grpSp>
        <p:nvGrpSpPr>
          <p:cNvPr id="49" name="Group 49"/>
          <p:cNvGrpSpPr/>
          <p:nvPr/>
        </p:nvGrpSpPr>
        <p:grpSpPr>
          <a:xfrm>
            <a:off x="1711648" y="34245550"/>
            <a:ext cx="28976704" cy="1371173"/>
            <a:chOff x="0" y="0"/>
            <a:chExt cx="5205330" cy="246315"/>
          </a:xfrm>
        </p:grpSpPr>
        <p:sp>
          <p:nvSpPr>
            <p:cNvPr id="50" name="Freeform 50"/>
            <p:cNvSpPr/>
            <p:nvPr/>
          </p:nvSpPr>
          <p:spPr>
            <a:xfrm>
              <a:off x="0" y="0"/>
              <a:ext cx="5205330" cy="246315"/>
            </a:xfrm>
            <a:custGeom>
              <a:avLst/>
              <a:gdLst/>
              <a:ahLst/>
              <a:cxnLst/>
              <a:rect l="l" t="t" r="r" b="b"/>
              <a:pathLst>
                <a:path w="5205330" h="246315">
                  <a:moveTo>
                    <a:pt x="0" y="0"/>
                  </a:moveTo>
                  <a:lnTo>
                    <a:pt x="5205330" y="0"/>
                  </a:lnTo>
                  <a:lnTo>
                    <a:pt x="5205330" y="246315"/>
                  </a:lnTo>
                  <a:lnTo>
                    <a:pt x="0" y="246315"/>
                  </a:lnTo>
                  <a:close/>
                </a:path>
              </a:pathLst>
            </a:custGeom>
            <a:solidFill>
              <a:srgbClr val="8DA5B0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0" y="-47625"/>
              <a:ext cx="5205330" cy="293940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39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2189090" y="34647718"/>
            <a:ext cx="1668848" cy="1458338"/>
            <a:chOff x="0" y="0"/>
            <a:chExt cx="148024" cy="129352"/>
          </a:xfrm>
        </p:grpSpPr>
        <p:sp>
          <p:nvSpPr>
            <p:cNvPr id="53" name="Freeform 53"/>
            <p:cNvSpPr/>
            <p:nvPr/>
          </p:nvSpPr>
          <p:spPr>
            <a:xfrm>
              <a:off x="0" y="0"/>
              <a:ext cx="148024" cy="129352"/>
            </a:xfrm>
            <a:custGeom>
              <a:avLst/>
              <a:gdLst/>
              <a:ahLst/>
              <a:cxnLst/>
              <a:rect l="l" t="t" r="r" b="b"/>
              <a:pathLst>
                <a:path w="148024" h="129352">
                  <a:moveTo>
                    <a:pt x="0" y="0"/>
                  </a:moveTo>
                  <a:lnTo>
                    <a:pt x="148024" y="0"/>
                  </a:lnTo>
                  <a:lnTo>
                    <a:pt x="148024" y="129352"/>
                  </a:lnTo>
                  <a:lnTo>
                    <a:pt x="0" y="129352"/>
                  </a:lnTo>
                  <a:close/>
                </a:path>
              </a:pathLst>
            </a:custGeom>
            <a:solidFill>
              <a:srgbClr val="1D4E81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0" y="-133350"/>
              <a:ext cx="148024" cy="262702"/>
            </a:xfrm>
            <a:prstGeom prst="rect">
              <a:avLst/>
            </a:prstGeom>
          </p:spPr>
          <p:txBody>
            <a:bodyPr lIns="102626" tIns="102626" rIns="102626" bIns="102626" rtlCol="0" anchor="ctr"/>
            <a:lstStyle/>
            <a:p>
              <a:pPr algn="ctr">
                <a:lnSpc>
                  <a:spcPts val="9898"/>
                </a:lnSpc>
              </a:pPr>
              <a:endParaRPr/>
            </a:p>
          </p:txBody>
        </p:sp>
      </p:grpSp>
      <p:sp>
        <p:nvSpPr>
          <p:cNvPr id="55" name="Freeform 55"/>
          <p:cNvSpPr/>
          <p:nvPr/>
        </p:nvSpPr>
        <p:spPr>
          <a:xfrm>
            <a:off x="16994685" y="-28550"/>
            <a:ext cx="5609198" cy="7933009"/>
          </a:xfrm>
          <a:custGeom>
            <a:avLst/>
            <a:gdLst/>
            <a:ahLst/>
            <a:cxnLst/>
            <a:rect l="l" t="t" r="r" b="b"/>
            <a:pathLst>
              <a:path w="5609198" h="7933009">
                <a:moveTo>
                  <a:pt x="0" y="0"/>
                </a:moveTo>
                <a:lnTo>
                  <a:pt x="5609198" y="0"/>
                </a:lnTo>
                <a:lnTo>
                  <a:pt x="5609198" y="7933008"/>
                </a:lnTo>
                <a:lnTo>
                  <a:pt x="0" y="793300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6" name="Freeform 56"/>
          <p:cNvSpPr/>
          <p:nvPr/>
        </p:nvSpPr>
        <p:spPr>
          <a:xfrm>
            <a:off x="2312257" y="34399848"/>
            <a:ext cx="1422514" cy="2011841"/>
          </a:xfrm>
          <a:custGeom>
            <a:avLst/>
            <a:gdLst/>
            <a:ahLst/>
            <a:cxnLst/>
            <a:rect l="l" t="t" r="r" b="b"/>
            <a:pathLst>
              <a:path w="1422514" h="2011841">
                <a:moveTo>
                  <a:pt x="0" y="0"/>
                </a:moveTo>
                <a:lnTo>
                  <a:pt x="1422514" y="0"/>
                </a:lnTo>
                <a:lnTo>
                  <a:pt x="1422514" y="2011841"/>
                </a:lnTo>
                <a:lnTo>
                  <a:pt x="0" y="201184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pic>
        <p:nvPicPr>
          <p:cNvPr id="57" name="Picture 5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434473" y="16789741"/>
            <a:ext cx="18019406" cy="9457393"/>
          </a:xfrm>
          <a:prstGeom prst="rect">
            <a:avLst/>
          </a:prstGeom>
        </p:spPr>
      </p:pic>
      <p:sp>
        <p:nvSpPr>
          <p:cNvPr id="58" name="Freeform 58"/>
          <p:cNvSpPr/>
          <p:nvPr/>
        </p:nvSpPr>
        <p:spPr>
          <a:xfrm>
            <a:off x="14418694" y="40356298"/>
            <a:ext cx="17076089" cy="2246004"/>
          </a:xfrm>
          <a:custGeom>
            <a:avLst/>
            <a:gdLst/>
            <a:ahLst/>
            <a:cxnLst/>
            <a:rect l="l" t="t" r="r" b="b"/>
            <a:pathLst>
              <a:path w="17076089" h="2246004">
                <a:moveTo>
                  <a:pt x="0" y="0"/>
                </a:moveTo>
                <a:lnTo>
                  <a:pt x="17076089" y="0"/>
                </a:lnTo>
                <a:lnTo>
                  <a:pt x="17076089" y="2246005"/>
                </a:lnTo>
                <a:lnTo>
                  <a:pt x="0" y="2246005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l="-57159" t="-4550"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59" name="TextBox 59"/>
          <p:cNvSpPr txBox="1"/>
          <p:nvPr/>
        </p:nvSpPr>
        <p:spPr>
          <a:xfrm>
            <a:off x="2506333" y="18284108"/>
            <a:ext cx="13252499" cy="152143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6CAB9B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6CAB9B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ts val="5090"/>
              </a:lnSpc>
            </a:pPr>
            <a:endParaRPr lang="en-US" sz="3636" b="1" dirty="0">
              <a:solidFill>
                <a:srgbClr val="6CAB9B"/>
              </a:solidFill>
              <a:latin typeface="Open Sans 2 Medium"/>
              <a:ea typeface="Open Sans 2 Medium"/>
              <a:cs typeface="Open Sans 2 Medium"/>
              <a:sym typeface="Open Sans 2 Medium"/>
            </a:endParaRPr>
          </a:p>
          <a:p>
            <a:pPr marL="0" lvl="0" indent="0" algn="l">
              <a:lnSpc>
                <a:spcPts val="5090"/>
              </a:lnSpc>
              <a:spcBef>
                <a:spcPct val="0"/>
              </a:spcBef>
            </a:pPr>
            <a:r>
              <a:rPr lang="en-US" sz="3636" b="1" dirty="0">
                <a:solidFill>
                  <a:srgbClr val="6CAB9B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4639419" y="8245475"/>
            <a:ext cx="18795098" cy="854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000"/>
              </a:lnSpc>
              <a:spcBef>
                <a:spcPct val="0"/>
              </a:spcBef>
            </a:pPr>
            <a:r>
              <a:rPr lang="en-US" sz="5000" b="1" spc="-110" dirty="0">
                <a:solidFill>
                  <a:srgbClr val="1D4E81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INTRODUÇÃO E OBJETIVO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8851428" y="15881350"/>
            <a:ext cx="12115874" cy="854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000"/>
              </a:lnSpc>
              <a:spcBef>
                <a:spcPct val="0"/>
              </a:spcBef>
            </a:pPr>
            <a:r>
              <a:rPr lang="en-US" sz="5000" b="1" spc="-110" dirty="0">
                <a:solidFill>
                  <a:srgbClr val="FFEEE2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RESULTADOS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4161641" y="34686875"/>
            <a:ext cx="18795098" cy="854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7000"/>
              </a:lnSpc>
              <a:spcBef>
                <a:spcPct val="0"/>
              </a:spcBef>
            </a:pPr>
            <a:r>
              <a:rPr lang="en-US" sz="5000" b="1" spc="-110" dirty="0">
                <a:solidFill>
                  <a:srgbClr val="1D4E81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CONCLUSÃO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2189090" y="1910688"/>
            <a:ext cx="12229604" cy="10388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76"/>
              </a:lnSpc>
            </a:pPr>
            <a:r>
              <a:rPr lang="en-US" sz="7385" b="1">
                <a:solidFill>
                  <a:srgbClr val="BBE6DB"/>
                </a:solidFill>
                <a:latin typeface="Montserrat Heavy"/>
                <a:ea typeface="Montserrat Heavy"/>
                <a:cs typeface="Montserrat Heavy"/>
                <a:sym typeface="Montserrat Heavy"/>
              </a:rPr>
              <a:t>TÍTULO DO TRABALHO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2289847" y="4043188"/>
            <a:ext cx="5306966" cy="1028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400"/>
              </a:lnSpc>
              <a:spcBef>
                <a:spcPct val="0"/>
              </a:spcBef>
            </a:pPr>
            <a:r>
              <a:rPr lang="en-US" sz="6000" spc="-131">
                <a:solidFill>
                  <a:srgbClr val="97C6BA"/>
                </a:solidFill>
                <a:latin typeface="Montserrat"/>
                <a:ea typeface="Montserrat"/>
                <a:cs typeface="Montserrat"/>
                <a:sym typeface="Montserrat"/>
              </a:rPr>
              <a:t>Subtítulo </a:t>
            </a:r>
          </a:p>
        </p:txBody>
      </p:sp>
      <p:sp>
        <p:nvSpPr>
          <p:cNvPr id="65" name="TextBox 65"/>
          <p:cNvSpPr txBox="1"/>
          <p:nvPr/>
        </p:nvSpPr>
        <p:spPr>
          <a:xfrm rot="38703">
            <a:off x="23425663" y="1304569"/>
            <a:ext cx="6730481" cy="2089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599"/>
              </a:lnSpc>
            </a:pPr>
            <a:r>
              <a:rPr lang="en-US" sz="3999" b="1">
                <a:solidFill>
                  <a:srgbClr val="1D4E81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II Encontro de Pesquisa e Iniciação Científica do</a:t>
            </a:r>
          </a:p>
          <a:p>
            <a:pPr algn="r">
              <a:lnSpc>
                <a:spcPts val="5599"/>
              </a:lnSpc>
            </a:pPr>
            <a:r>
              <a:rPr lang="en-US" sz="3999" b="1">
                <a:solidFill>
                  <a:srgbClr val="1D4E81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HC-UFTM/Ebserh</a:t>
            </a:r>
          </a:p>
        </p:txBody>
      </p:sp>
      <p:sp>
        <p:nvSpPr>
          <p:cNvPr id="66" name="TextBox 66"/>
          <p:cNvSpPr txBox="1"/>
          <p:nvPr/>
        </p:nvSpPr>
        <p:spPr>
          <a:xfrm rot="38703">
            <a:off x="23810816" y="3834953"/>
            <a:ext cx="6345317" cy="2089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5599"/>
              </a:lnSpc>
            </a:pPr>
            <a:r>
              <a:rPr lang="en-US" sz="3999" b="1">
                <a:solidFill>
                  <a:srgbClr val="1D4E81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II Encontro Científico do Programa de</a:t>
            </a:r>
          </a:p>
          <a:p>
            <a:pPr algn="r">
              <a:lnSpc>
                <a:spcPts val="5599"/>
              </a:lnSpc>
            </a:pPr>
            <a:r>
              <a:rPr lang="en-US" sz="3999" b="1">
                <a:solidFill>
                  <a:srgbClr val="1D4E81"/>
                </a:solidFill>
                <a:latin typeface="Open Sans 1 Bold"/>
                <a:ea typeface="Open Sans 1 Bold"/>
                <a:cs typeface="Open Sans 1 Bold"/>
                <a:sym typeface="Open Sans 1 Bold"/>
              </a:rPr>
              <a:t>Iniciação Tecnológica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2189090" y="6929367"/>
            <a:ext cx="1028608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80"/>
              </a:lnSpc>
              <a:spcBef>
                <a:spcPct val="0"/>
              </a:spcBef>
            </a:pPr>
            <a:r>
              <a:rPr lang="en-US" sz="3200" spc="-70">
                <a:solidFill>
                  <a:srgbClr val="1D4E81"/>
                </a:solidFill>
                <a:latin typeface="Montserrat"/>
                <a:ea typeface="Montserrat"/>
                <a:cs typeface="Montserrat"/>
                <a:sym typeface="Montserrat"/>
              </a:rPr>
              <a:t>Autor 1; Autor 2; Autor 3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21600502" y="6942087"/>
            <a:ext cx="8485975" cy="537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4480"/>
              </a:lnSpc>
              <a:spcBef>
                <a:spcPct val="0"/>
              </a:spcBef>
            </a:pPr>
            <a:r>
              <a:rPr lang="en-US" sz="3200" spc="-70">
                <a:solidFill>
                  <a:srgbClr val="1D4E81"/>
                </a:solidFill>
                <a:latin typeface="Montserrat"/>
                <a:ea typeface="Montserrat"/>
                <a:cs typeface="Montserrat"/>
                <a:sym typeface="Montserrat"/>
              </a:rPr>
              <a:t>Instituição de vínculo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16717669" y="25294508"/>
            <a:ext cx="13252499" cy="82293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algn="l">
              <a:lnSpc>
                <a:spcPts val="5090"/>
              </a:lnSpc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xxxxxxxxxxxxXXxxxxxxxxxxxxxXXxxxxxxxxxxxxxXXxxxxxxxxxxxxxXXxxxxxxxxxxxxxXXxxxxxxxxxxxxxXXxxxxxxxxxxxxxXXxxxxxxxxxxxxxXXxxxxxxxxxxxxxXXxxxxxxxxxxxxxXXxxxxxxxxxxxxxXXxxxxxxxxxxxxxXXx</a:t>
            </a:r>
          </a:p>
          <a:p>
            <a:pPr marL="0" lvl="0" indent="0" algn="l">
              <a:lnSpc>
                <a:spcPts val="5090"/>
              </a:lnSpc>
              <a:spcBef>
                <a:spcPct val="0"/>
              </a:spcBef>
            </a:pPr>
            <a:r>
              <a:rPr lang="en-US" sz="3636" b="1" dirty="0">
                <a:solidFill>
                  <a:srgbClr val="1D4E81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2289847" y="36306081"/>
            <a:ext cx="27796630" cy="31493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090"/>
              </a:lnSpc>
              <a:spcBef>
                <a:spcPct val="0"/>
              </a:spcBef>
            </a:pPr>
            <a:r>
              <a:rPr lang="en-US" sz="3636" b="1" dirty="0">
                <a:solidFill>
                  <a:srgbClr val="30768F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1860518" y="40366277"/>
            <a:ext cx="11698672" cy="19044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90"/>
              </a:lnSpc>
            </a:pP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Inserir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aqui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identidade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visual do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grupo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de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pesquisa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...</a:t>
            </a:r>
          </a:p>
          <a:p>
            <a:pPr algn="l">
              <a:lnSpc>
                <a:spcPts val="5090"/>
              </a:lnSpc>
            </a:pP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Apagar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o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texto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.</a:t>
            </a:r>
          </a:p>
          <a:p>
            <a:pPr marL="0" lvl="0" indent="0" algn="l">
              <a:lnSpc>
                <a:spcPts val="5090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Pode ser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inserido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também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o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apoio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financeiro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, se </a:t>
            </a:r>
            <a:r>
              <a:rPr lang="en-US" sz="2800" b="1" dirty="0" err="1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aplicar</a:t>
            </a:r>
            <a:r>
              <a:rPr lang="en-US" sz="2800" b="1" dirty="0">
                <a:solidFill>
                  <a:srgbClr val="EB2717"/>
                </a:solidFill>
                <a:latin typeface="Open Sans 2 Medium"/>
                <a:ea typeface="Open Sans 2 Medium"/>
                <a:cs typeface="Open Sans 2 Medium"/>
                <a:sym typeface="Open Sans 2 Medium"/>
              </a:rPr>
              <a:t>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82</Words>
  <Application>Microsoft Office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Open Sans 2 Medium</vt:lpstr>
      <vt:lpstr>Calibri</vt:lpstr>
      <vt:lpstr>Open Sans 1 Bold</vt:lpstr>
      <vt:lpstr>Arial</vt:lpstr>
      <vt:lpstr>Montserrat</vt:lpstr>
      <vt:lpstr>Montserrat Heavy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 Banner para impressão</dc:title>
  <cp:lastModifiedBy>Maria Paula Custodio Silva</cp:lastModifiedBy>
  <cp:revision>3</cp:revision>
  <dcterms:created xsi:type="dcterms:W3CDTF">2006-08-16T00:00:00Z</dcterms:created>
  <dcterms:modified xsi:type="dcterms:W3CDTF">2025-09-22T12:48:49Z</dcterms:modified>
  <dc:identifier>DAGzQHx3C9k</dc:identifier>
</cp:coreProperties>
</file>