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924" r:id="rId4"/>
  </p:sldMasterIdLst>
  <p:notesMasterIdLst>
    <p:notesMasterId r:id="rId6"/>
  </p:notesMasterIdLst>
  <p:sldIdLst>
    <p:sldId id="256" r:id="rId5"/>
  </p:sldIdLst>
  <p:sldSz cx="32399288" cy="43200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515938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1035050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554163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2073275" indent="1588" algn="l" rtl="0" fontAlgn="base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744"/>
    <a:srgbClr val="A9ACAF"/>
    <a:srgbClr val="000066"/>
    <a:srgbClr val="006600"/>
    <a:srgbClr val="0000FF"/>
    <a:srgbClr val="008000"/>
    <a:srgbClr val="009900"/>
    <a:srgbClr val="CCFFCC"/>
    <a:srgbClr val="99CC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C6C6E0-F746-FDC1-3218-7B91FC0DE0B5}" v="4" dt="2026-04-10T12:27:35.4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3306" y="366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608388" y="514350"/>
            <a:ext cx="19272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57550"/>
            <a:ext cx="67056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Clique para editar os estilos do texto mestre</a:t>
            </a:r>
          </a:p>
          <a:p>
            <a:pPr lvl="1"/>
            <a:r>
              <a:rPr lang="en-US" noProof="0"/>
              <a:t>Segundo nível</a:t>
            </a:r>
          </a:p>
          <a:p>
            <a:pPr lvl="2"/>
            <a:r>
              <a:rPr lang="en-US" noProof="0"/>
              <a:t>Terceiro nível</a:t>
            </a:r>
          </a:p>
          <a:p>
            <a:pPr lvl="3"/>
            <a:r>
              <a:rPr lang="en-US" noProof="0"/>
              <a:t>Quarto nível</a:t>
            </a:r>
          </a:p>
          <a:p>
            <a:pPr lvl="4"/>
            <a:r>
              <a:rPr lang="en-US" noProof="0"/>
              <a:t>Quinto nível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51510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77222F2-5E79-4EB4-B72B-3FA0B00AFF9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84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159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03505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55416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7327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594605" algn="l" defTabSz="103784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13525" algn="l" defTabSz="103784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32446" algn="l" defTabSz="103784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51367" algn="l" defTabSz="1037841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7310089" y="3974468"/>
            <a:ext cx="18532393" cy="32940486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66090" y="6919082"/>
            <a:ext cx="27420392" cy="27685373"/>
          </a:xfrm>
        </p:spPr>
        <p:txBody>
          <a:bodyPr anchor="ctr">
            <a:noAutofit/>
          </a:bodyPr>
          <a:lstStyle>
            <a:lvl1pPr algn="ctr">
              <a:defRPr sz="26574" spc="2126" baseline="0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86310" y="37664793"/>
            <a:ext cx="21379951" cy="4675842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5315" b="1" i="0" cap="all" spc="1063" baseline="0">
                <a:solidFill>
                  <a:schemeClr val="tx2"/>
                </a:solidFill>
              </a:defRPr>
            </a:lvl1pPr>
            <a:lvl2pPr marL="1214963" indent="0" algn="ctr">
              <a:buNone/>
              <a:defRPr sz="5315"/>
            </a:lvl2pPr>
            <a:lvl3pPr marL="2429927" indent="0" algn="ctr">
              <a:buNone/>
              <a:defRPr sz="4783"/>
            </a:lvl3pPr>
            <a:lvl4pPr marL="3644890" indent="0" algn="ctr">
              <a:buNone/>
              <a:defRPr sz="4252"/>
            </a:lvl4pPr>
            <a:lvl5pPr marL="4859853" indent="0" algn="ctr">
              <a:buNone/>
              <a:defRPr sz="4252"/>
            </a:lvl5pPr>
            <a:lvl6pPr marL="6074816" indent="0" algn="ctr">
              <a:buNone/>
              <a:defRPr sz="4252"/>
            </a:lvl6pPr>
            <a:lvl7pPr marL="7289780" indent="0" algn="ctr">
              <a:buNone/>
              <a:defRPr sz="4252"/>
            </a:lvl7pPr>
            <a:lvl8pPr marL="8504743" indent="0" algn="ctr">
              <a:buNone/>
              <a:defRPr sz="4252"/>
            </a:lvl8pPr>
            <a:lvl9pPr marL="9719706" indent="0" algn="ctr">
              <a:buNone/>
              <a:defRPr sz="4252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66090" y="40162350"/>
            <a:ext cx="6191056" cy="2195069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108906" y="40162350"/>
            <a:ext cx="10934760" cy="2178275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4095426" y="40162350"/>
            <a:ext cx="6191056" cy="2178275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DAF6DD3B-115A-494F-9CE7-F67A96BA75D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753283" cy="432006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753283" cy="432006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5616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6DD3B-115A-494F-9CE7-F67A96BA75D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28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437337" y="2408767"/>
            <a:ext cx="6278354" cy="3527865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1175" y="2408767"/>
            <a:ext cx="20584450" cy="35278656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6DD3B-115A-494F-9CE7-F67A96BA75D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66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6DD3B-115A-494F-9CE7-F67A96BA75D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46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2" y="0"/>
            <a:ext cx="7479682" cy="43200638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17833" y="6764758"/>
            <a:ext cx="21756501" cy="25604328"/>
          </a:xfrm>
        </p:spPr>
        <p:txBody>
          <a:bodyPr anchor="b">
            <a:normAutofit/>
          </a:bodyPr>
          <a:lstStyle>
            <a:lvl1pPr>
              <a:defRPr sz="22322" spc="2126" baseline="0">
                <a:solidFill>
                  <a:schemeClr val="tx2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7835" y="32503047"/>
            <a:ext cx="18648426" cy="599149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5315" b="1" i="0" cap="all" spc="1063" baseline="0">
                <a:solidFill>
                  <a:schemeClr val="accent1"/>
                </a:solidFill>
              </a:defRPr>
            </a:lvl1pPr>
            <a:lvl2pPr marL="1214963" indent="0">
              <a:buNone/>
              <a:defRPr sz="5315">
                <a:solidFill>
                  <a:schemeClr val="tx1">
                    <a:tint val="75000"/>
                  </a:schemeClr>
                </a:solidFill>
              </a:defRPr>
            </a:lvl2pPr>
            <a:lvl3pPr marL="2429927" indent="0">
              <a:buNone/>
              <a:defRPr sz="4783">
                <a:solidFill>
                  <a:schemeClr val="tx1">
                    <a:tint val="75000"/>
                  </a:schemeClr>
                </a:solidFill>
              </a:defRPr>
            </a:lvl3pPr>
            <a:lvl4pPr marL="364489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4pPr>
            <a:lvl5pPr marL="485985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5pPr>
            <a:lvl6pPr marL="607481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6pPr>
            <a:lvl7pPr marL="7289780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7pPr>
            <a:lvl8pPr marL="8504743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8pPr>
            <a:lvl9pPr marL="971970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00870" y="40162350"/>
            <a:ext cx="3970047" cy="2195069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028700" y="40162350"/>
            <a:ext cx="10934760" cy="217827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6421242" y="40162350"/>
            <a:ext cx="3953092" cy="2178275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F3F6450-E063-4B62-9766-9AEAAF47ADF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2323602" y="0"/>
            <a:ext cx="4374751" cy="43200638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2" y="0"/>
            <a:ext cx="7479682" cy="43200638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71000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41177" y="14400213"/>
            <a:ext cx="12732920" cy="22800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665995" y="14400213"/>
            <a:ext cx="12732920" cy="22800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3A6538-0BB6-451E-9FCC-62411BD15553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9257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1178" y="2400045"/>
            <a:ext cx="27033156" cy="940812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7127" y="13856170"/>
            <a:ext cx="12797719" cy="398449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6378" b="1" cap="all" spc="531" baseline="0">
                <a:solidFill>
                  <a:schemeClr val="tx2"/>
                </a:solidFill>
              </a:defRPr>
            </a:lvl1pPr>
            <a:lvl2pPr marL="1214963" indent="0">
              <a:buNone/>
              <a:defRPr sz="5315" b="1"/>
            </a:lvl2pPr>
            <a:lvl3pPr marL="2429927" indent="0">
              <a:buNone/>
              <a:defRPr sz="4783" b="1"/>
            </a:lvl3pPr>
            <a:lvl4pPr marL="3644890" indent="0">
              <a:buNone/>
              <a:defRPr sz="4252" b="1"/>
            </a:lvl4pPr>
            <a:lvl5pPr marL="4859853" indent="0">
              <a:buNone/>
              <a:defRPr sz="4252" b="1"/>
            </a:lvl5pPr>
            <a:lvl6pPr marL="6074816" indent="0">
              <a:buNone/>
              <a:defRPr sz="4252" b="1"/>
            </a:lvl6pPr>
            <a:lvl7pPr marL="7289780" indent="0">
              <a:buNone/>
              <a:defRPr sz="4252" b="1"/>
            </a:lvl7pPr>
            <a:lvl8pPr marL="8504743" indent="0">
              <a:buNone/>
              <a:defRPr sz="4252" b="1"/>
            </a:lvl8pPr>
            <a:lvl9pPr marL="9719706" indent="0">
              <a:buNone/>
              <a:defRPr sz="425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37127" y="18325322"/>
            <a:ext cx="12797719" cy="1887522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7628975" y="13856170"/>
            <a:ext cx="12797719" cy="3984493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6378" b="1" cap="all" spc="531" baseline="0">
                <a:solidFill>
                  <a:schemeClr val="tx2"/>
                </a:solidFill>
              </a:defRPr>
            </a:lvl1pPr>
            <a:lvl2pPr marL="1214963" indent="0">
              <a:buNone/>
              <a:defRPr sz="5315" b="1"/>
            </a:lvl2pPr>
            <a:lvl3pPr marL="2429927" indent="0">
              <a:buNone/>
              <a:defRPr sz="4783" b="1"/>
            </a:lvl3pPr>
            <a:lvl4pPr marL="3644890" indent="0">
              <a:buNone/>
              <a:defRPr sz="4252" b="1"/>
            </a:lvl4pPr>
            <a:lvl5pPr marL="4859853" indent="0">
              <a:buNone/>
              <a:defRPr sz="4252" b="1"/>
            </a:lvl5pPr>
            <a:lvl6pPr marL="6074816" indent="0">
              <a:buNone/>
              <a:defRPr sz="4252" b="1"/>
            </a:lvl6pPr>
            <a:lvl7pPr marL="7289780" indent="0">
              <a:buNone/>
              <a:defRPr sz="4252" b="1"/>
            </a:lvl7pPr>
            <a:lvl8pPr marL="8504743" indent="0">
              <a:buNone/>
              <a:defRPr sz="4252" b="1"/>
            </a:lvl8pPr>
            <a:lvl9pPr marL="9719706" indent="0">
              <a:buNone/>
              <a:defRPr sz="4252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7628975" y="18325322"/>
            <a:ext cx="12797719" cy="1887522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C512A3-E59C-42AA-BC6C-B15D6B12D3A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8760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6DD3B-115A-494F-9CE7-F67A96BA75D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6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E97BC1-14A3-49F0-AC17-1C72E33A559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00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19637850" y="0"/>
            <a:ext cx="12761440" cy="43200638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57279" y="2880046"/>
            <a:ext cx="8217053" cy="7538196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6378" b="1" i="0" cap="all" spc="79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3062" y="5797736"/>
            <a:ext cx="16365517" cy="31402820"/>
          </a:xfrm>
        </p:spPr>
        <p:txBody>
          <a:bodyPr/>
          <a:lstStyle>
            <a:lvl1pPr>
              <a:defRPr sz="8504"/>
            </a:lvl1pPr>
            <a:lvl2pPr>
              <a:defRPr sz="7441"/>
            </a:lvl2pPr>
            <a:lvl3pPr>
              <a:defRPr sz="6378"/>
            </a:lvl3pPr>
            <a:lvl4pPr>
              <a:defRPr sz="5315"/>
            </a:lvl4pPr>
            <a:lvl5pPr>
              <a:defRPr sz="5315"/>
            </a:lvl5pPr>
            <a:lvl6pPr>
              <a:defRPr sz="5315"/>
            </a:lvl6pPr>
            <a:lvl7pPr>
              <a:defRPr sz="5315"/>
            </a:lvl7pPr>
            <a:lvl8pPr>
              <a:defRPr sz="5315"/>
            </a:lvl8pPr>
            <a:lvl9pPr>
              <a:defRPr sz="5315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157279" y="10969208"/>
            <a:ext cx="8217053" cy="2623134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4252"/>
              </a:spcBef>
              <a:buNone/>
              <a:defRPr sz="4960" baseline="0">
                <a:solidFill>
                  <a:schemeClr val="bg2"/>
                </a:solidFill>
              </a:defRPr>
            </a:lvl1pPr>
            <a:lvl2pPr marL="1214963" indent="0">
              <a:buNone/>
              <a:defRPr sz="3720"/>
            </a:lvl2pPr>
            <a:lvl3pPr marL="2429927" indent="0">
              <a:buNone/>
              <a:defRPr sz="3189"/>
            </a:lvl3pPr>
            <a:lvl4pPr marL="3644890" indent="0">
              <a:buNone/>
              <a:defRPr sz="2657"/>
            </a:lvl4pPr>
            <a:lvl5pPr marL="4859853" indent="0">
              <a:buNone/>
              <a:defRPr sz="2657"/>
            </a:lvl5pPr>
            <a:lvl6pPr marL="6074816" indent="0">
              <a:buNone/>
              <a:defRPr sz="2657"/>
            </a:lvl6pPr>
            <a:lvl7pPr marL="7289780" indent="0">
              <a:buNone/>
              <a:defRPr sz="2657"/>
            </a:lvl7pPr>
            <a:lvl8pPr marL="8504743" indent="0">
              <a:buNone/>
              <a:defRPr sz="2657"/>
            </a:lvl8pPr>
            <a:lvl9pPr marL="9719706" indent="0">
              <a:buNone/>
              <a:defRPr sz="2657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3066" y="40162350"/>
            <a:ext cx="3277544" cy="2195069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90209" y="40162350"/>
            <a:ext cx="9253618" cy="217827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123427" y="40162350"/>
            <a:ext cx="3275156" cy="2178275"/>
          </a:xfrm>
        </p:spPr>
        <p:txBody>
          <a:bodyPr/>
          <a:lstStyle/>
          <a:p>
            <a:pPr>
              <a:defRPr/>
            </a:pPr>
            <a:fld id="{12B999F4-71EC-451A-9520-DD9552178B5C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753283" cy="43200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753283" cy="43200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62889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285" y="9"/>
            <a:ext cx="19546894" cy="43200632"/>
          </a:xfrm>
        </p:spPr>
        <p:txBody>
          <a:bodyPr anchor="t"/>
          <a:lstStyle>
            <a:lvl1pPr marL="0" indent="0">
              <a:buNone/>
              <a:defRPr sz="8504"/>
            </a:lvl1pPr>
            <a:lvl2pPr marL="1214963" indent="0">
              <a:buNone/>
              <a:defRPr sz="7441"/>
            </a:lvl2pPr>
            <a:lvl3pPr marL="2429927" indent="0">
              <a:buNone/>
              <a:defRPr sz="6378"/>
            </a:lvl3pPr>
            <a:lvl4pPr marL="3644890" indent="0">
              <a:buNone/>
              <a:defRPr sz="5315"/>
            </a:lvl4pPr>
            <a:lvl5pPr marL="4859853" indent="0">
              <a:buNone/>
              <a:defRPr sz="5315"/>
            </a:lvl5pPr>
            <a:lvl6pPr marL="6074816" indent="0">
              <a:buNone/>
              <a:defRPr sz="5315"/>
            </a:lvl6pPr>
            <a:lvl7pPr marL="7289780" indent="0">
              <a:buNone/>
              <a:defRPr sz="5315"/>
            </a:lvl7pPr>
            <a:lvl8pPr marL="8504743" indent="0">
              <a:buNone/>
              <a:defRPr sz="5315"/>
            </a:lvl8pPr>
            <a:lvl9pPr marL="9719706" indent="0">
              <a:buNone/>
              <a:defRPr sz="5315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19637850" y="0"/>
            <a:ext cx="12761440" cy="43200638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753283" cy="43200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57276" y="2880043"/>
            <a:ext cx="8217060" cy="753819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6378" b="1" i="0" spc="797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157276" y="10969208"/>
            <a:ext cx="8217060" cy="2623134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4252"/>
              </a:spcBef>
              <a:buNone/>
              <a:defRPr sz="4960" baseline="0">
                <a:solidFill>
                  <a:schemeClr val="bg2"/>
                </a:solidFill>
              </a:defRPr>
            </a:lvl1pPr>
            <a:lvl2pPr marL="1214963" indent="0">
              <a:buNone/>
              <a:defRPr sz="3720"/>
            </a:lvl2pPr>
            <a:lvl3pPr marL="2429927" indent="0">
              <a:buNone/>
              <a:defRPr sz="3189"/>
            </a:lvl3pPr>
            <a:lvl4pPr marL="3644890" indent="0">
              <a:buNone/>
              <a:defRPr sz="2657"/>
            </a:lvl4pPr>
            <a:lvl5pPr marL="4859853" indent="0">
              <a:buNone/>
              <a:defRPr sz="2657"/>
            </a:lvl5pPr>
            <a:lvl6pPr marL="6074816" indent="0">
              <a:buNone/>
              <a:defRPr sz="2657"/>
            </a:lvl6pPr>
            <a:lvl7pPr marL="7289780" indent="0">
              <a:buNone/>
              <a:defRPr sz="2657"/>
            </a:lvl7pPr>
            <a:lvl8pPr marL="8504743" indent="0">
              <a:buNone/>
              <a:defRPr sz="2657"/>
            </a:lvl8pPr>
            <a:lvl9pPr marL="9719706" indent="0">
              <a:buNone/>
              <a:defRPr sz="2657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35454" y="40162350"/>
            <a:ext cx="3275156" cy="2195069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90209" y="40162350"/>
            <a:ext cx="9253618" cy="217827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080526" y="40162350"/>
            <a:ext cx="3357068" cy="2178275"/>
          </a:xfrm>
        </p:spPr>
        <p:txBody>
          <a:bodyPr/>
          <a:lstStyle/>
          <a:p>
            <a:pPr>
              <a:defRPr/>
            </a:pPr>
            <a:fld id="{543FB737-F166-494F-98BD-4B211C7DC56E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753283" cy="43200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6062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26235" y="2408760"/>
            <a:ext cx="27048098" cy="9399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26235" y="14400228"/>
            <a:ext cx="27048098" cy="22637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26235" y="40162350"/>
            <a:ext cx="6191056" cy="21950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4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162350"/>
            <a:ext cx="10934760" cy="217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4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2002" y="40162350"/>
            <a:ext cx="7492332" cy="217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43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DAF6DD3B-115A-494F-9CE7-F67A96BA75DB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1646005" y="0"/>
            <a:ext cx="753283" cy="43200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10" name="Rectangle 9" title="right edge border"/>
          <p:cNvSpPr/>
          <p:nvPr/>
        </p:nvSpPr>
        <p:spPr>
          <a:xfrm>
            <a:off x="31646005" y="0"/>
            <a:ext cx="753283" cy="43200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14" name="Freeform 5"/>
          <p:cNvSpPr/>
          <p:nvPr/>
        </p:nvSpPr>
        <p:spPr bwMode="auto">
          <a:xfrm>
            <a:off x="3" y="0"/>
            <a:ext cx="2406172" cy="43200638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189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defTabSz="2429927" rtl="0" eaLnBrk="1" latinLnBrk="0" hangingPunct="1">
        <a:lnSpc>
          <a:spcPct val="90000"/>
        </a:lnSpc>
        <a:spcBef>
          <a:spcPct val="0"/>
        </a:spcBef>
        <a:buNone/>
        <a:defRPr sz="18070" kern="1200" cap="all" spc="531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2429927" rtl="0" eaLnBrk="1" latinLnBrk="0" hangingPunct="1">
        <a:lnSpc>
          <a:spcPct val="110000"/>
        </a:lnSpc>
        <a:spcBef>
          <a:spcPts val="2480"/>
        </a:spcBef>
        <a:buClr>
          <a:schemeClr val="tx2"/>
        </a:buClr>
        <a:buFont typeface="Arial" panose="020B0604020202020204" pitchFamily="34" charset="0"/>
        <a:buChar char="•"/>
        <a:defRPr sz="7086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2429927" indent="-809976" algn="l" defTabSz="2429927" rtl="0" eaLnBrk="1" latinLnBrk="0" hangingPunct="1">
        <a:lnSpc>
          <a:spcPct val="110000"/>
        </a:lnSpc>
        <a:spcBef>
          <a:spcPts val="2480"/>
        </a:spcBef>
        <a:buClr>
          <a:schemeClr val="tx2"/>
        </a:buClr>
        <a:buFont typeface="Gill Sans MT" panose="020B0502020104020203" pitchFamily="34" charset="0"/>
        <a:buChar char="–"/>
        <a:defRPr sz="6378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4049878" indent="-809976" algn="l" defTabSz="2429927" rtl="0" eaLnBrk="1" latinLnBrk="0" hangingPunct="1">
        <a:lnSpc>
          <a:spcPct val="110000"/>
        </a:lnSpc>
        <a:spcBef>
          <a:spcPts val="2480"/>
        </a:spcBef>
        <a:buClr>
          <a:schemeClr val="tx2"/>
        </a:buClr>
        <a:buFont typeface="Arial" panose="020B0604020202020204" pitchFamily="34" charset="0"/>
        <a:buChar char="•"/>
        <a:defRPr sz="5669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5669829" indent="-809976" algn="l" defTabSz="2429927" rtl="0" eaLnBrk="1" latinLnBrk="0" hangingPunct="1">
        <a:lnSpc>
          <a:spcPct val="110000"/>
        </a:lnSpc>
        <a:spcBef>
          <a:spcPts val="2480"/>
        </a:spcBef>
        <a:buClr>
          <a:schemeClr val="tx2"/>
        </a:buClr>
        <a:buFont typeface="Gill Sans MT" panose="020B0502020104020203" pitchFamily="34" charset="0"/>
        <a:buChar char="–"/>
        <a:defRPr sz="496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7289780" indent="-809976" algn="l" defTabSz="2429927" rtl="0" eaLnBrk="1" latinLnBrk="0" hangingPunct="1">
        <a:lnSpc>
          <a:spcPct val="110000"/>
        </a:lnSpc>
        <a:spcBef>
          <a:spcPts val="2480"/>
        </a:spcBef>
        <a:buClr>
          <a:schemeClr val="tx2"/>
        </a:buClr>
        <a:buFont typeface="Arial" panose="020B0604020202020204" pitchFamily="34" charset="0"/>
        <a:buChar char="•"/>
        <a:defRPr sz="496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8909731" indent="-809976" algn="l" defTabSz="2429927" rtl="0" eaLnBrk="1" latinLnBrk="0" hangingPunct="1">
        <a:lnSpc>
          <a:spcPct val="110000"/>
        </a:lnSpc>
        <a:spcBef>
          <a:spcPts val="2480"/>
        </a:spcBef>
        <a:buClr>
          <a:schemeClr val="tx2"/>
        </a:buClr>
        <a:buFont typeface="Gill Sans MT" panose="020B0502020104020203" pitchFamily="34" charset="0"/>
        <a:buChar char="–"/>
        <a:defRPr sz="496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0529682" indent="-809976" algn="l" defTabSz="2429927" rtl="0" eaLnBrk="1" latinLnBrk="0" hangingPunct="1">
        <a:lnSpc>
          <a:spcPct val="110000"/>
        </a:lnSpc>
        <a:spcBef>
          <a:spcPts val="2480"/>
        </a:spcBef>
        <a:buClr>
          <a:schemeClr val="tx2"/>
        </a:buClr>
        <a:buFont typeface="Arial" panose="020B0604020202020204" pitchFamily="34" charset="0"/>
        <a:buChar char="•"/>
        <a:defRPr sz="496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2149633" indent="-809976" algn="l" defTabSz="2429927" rtl="0" eaLnBrk="1" latinLnBrk="0" hangingPunct="1">
        <a:lnSpc>
          <a:spcPct val="110000"/>
        </a:lnSpc>
        <a:spcBef>
          <a:spcPts val="2480"/>
        </a:spcBef>
        <a:buClr>
          <a:schemeClr val="tx2"/>
        </a:buClr>
        <a:buFont typeface="Gill Sans MT" panose="020B0502020104020203" pitchFamily="34" charset="0"/>
        <a:buChar char="–"/>
        <a:defRPr sz="496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3769584" indent="-809976" algn="l" defTabSz="2429927" rtl="0" eaLnBrk="1" latinLnBrk="0" hangingPunct="1">
        <a:lnSpc>
          <a:spcPct val="110000"/>
        </a:lnSpc>
        <a:spcBef>
          <a:spcPts val="2480"/>
        </a:spcBef>
        <a:buClr>
          <a:schemeClr val="tx2"/>
        </a:buClr>
        <a:buFont typeface="Arial" panose="020B0604020202020204" pitchFamily="34" charset="0"/>
        <a:buChar char="•"/>
        <a:defRPr sz="496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1pPr>
      <a:lvl2pPr marL="121496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2pPr>
      <a:lvl3pPr marL="2429927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3pPr>
      <a:lvl4pPr marL="364489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4pPr>
      <a:lvl5pPr marL="485985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5pPr>
      <a:lvl6pPr marL="607481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6pPr>
      <a:lvl7pPr marL="7289780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7pPr>
      <a:lvl8pPr marL="8504743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8pPr>
      <a:lvl9pPr marL="9719706" algn="l" defTabSz="2429927" rtl="0" eaLnBrk="1" latinLnBrk="0" hangingPunct="1">
        <a:defRPr sz="47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Text Box 298"/>
          <p:cNvSpPr txBox="1">
            <a:spLocks noChangeArrowheads="1"/>
          </p:cNvSpPr>
          <p:nvPr/>
        </p:nvSpPr>
        <p:spPr bwMode="auto">
          <a:xfrm>
            <a:off x="12583001" y="26894284"/>
            <a:ext cx="979574" cy="52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4050" tIns="52024" rIns="104050" bIns="52024">
            <a:spAutoFit/>
          </a:bodyPr>
          <a:lstStyle/>
          <a:p>
            <a:pPr defTabSz="1038168" eaLnBrk="0" hangingPunct="0"/>
            <a:r>
              <a:rPr lang="pt-BR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</a:p>
        </p:txBody>
      </p:sp>
      <p:sp>
        <p:nvSpPr>
          <p:cNvPr id="2057" name="Text Box 415"/>
          <p:cNvSpPr txBox="1">
            <a:spLocks noChangeArrowheads="1"/>
          </p:cNvSpPr>
          <p:nvPr/>
        </p:nvSpPr>
        <p:spPr bwMode="auto">
          <a:xfrm>
            <a:off x="20328864" y="25468920"/>
            <a:ext cx="210196" cy="52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4050" tIns="52024" rIns="104050" bIns="52024">
            <a:spAutoFit/>
          </a:bodyPr>
          <a:lstStyle/>
          <a:p>
            <a:pPr defTabSz="1038168" eaLnBrk="0" hangingPunct="0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8" name="Text Box 437"/>
          <p:cNvSpPr txBox="1">
            <a:spLocks noChangeArrowheads="1"/>
          </p:cNvSpPr>
          <p:nvPr/>
        </p:nvSpPr>
        <p:spPr bwMode="auto">
          <a:xfrm>
            <a:off x="24962095" y="29305344"/>
            <a:ext cx="242851" cy="52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050" tIns="52024" rIns="104050" bIns="52024">
            <a:spAutoFit/>
          </a:bodyPr>
          <a:lstStyle/>
          <a:p>
            <a:pPr defTabSz="1038168" eaLnBrk="0" hangingPunct="0">
              <a:spcBef>
                <a:spcPct val="50000"/>
              </a:spcBef>
            </a:pPr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0" name="Text Box 441"/>
          <p:cNvSpPr txBox="1">
            <a:spLocks noChangeArrowheads="1"/>
          </p:cNvSpPr>
          <p:nvPr/>
        </p:nvSpPr>
        <p:spPr bwMode="auto">
          <a:xfrm>
            <a:off x="23343084" y="30098976"/>
            <a:ext cx="242851" cy="52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050" tIns="52024" rIns="104050" bIns="52024">
            <a:spAutoFit/>
          </a:bodyPr>
          <a:lstStyle/>
          <a:p>
            <a:pPr defTabSz="1038168" eaLnBrk="0" hangingPunct="0">
              <a:spcBef>
                <a:spcPct val="50000"/>
              </a:spcBef>
            </a:pPr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1" name="Text Box 443"/>
          <p:cNvSpPr txBox="1">
            <a:spLocks noChangeArrowheads="1"/>
          </p:cNvSpPr>
          <p:nvPr/>
        </p:nvSpPr>
        <p:spPr bwMode="auto">
          <a:xfrm>
            <a:off x="23711327" y="30573567"/>
            <a:ext cx="195233" cy="52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050" tIns="52024" rIns="104050" bIns="52024">
            <a:spAutoFit/>
          </a:bodyPr>
          <a:lstStyle/>
          <a:p>
            <a:pPr defTabSz="1038168" eaLnBrk="0" hangingPunct="0">
              <a:spcBef>
                <a:spcPct val="50000"/>
              </a:spcBef>
            </a:pPr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2" name="Text Box 447"/>
          <p:cNvSpPr txBox="1">
            <a:spLocks noChangeArrowheads="1"/>
          </p:cNvSpPr>
          <p:nvPr/>
        </p:nvSpPr>
        <p:spPr bwMode="auto">
          <a:xfrm>
            <a:off x="23422447" y="31286251"/>
            <a:ext cx="568241" cy="52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050" tIns="52024" rIns="104050" bIns="52024">
            <a:spAutoFit/>
          </a:bodyPr>
          <a:lstStyle/>
          <a:p>
            <a:pPr defTabSz="1038168" eaLnBrk="0" hangingPunct="0">
              <a:spcBef>
                <a:spcPct val="50000"/>
              </a:spcBef>
            </a:pPr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3" name="Text Box 455"/>
          <p:cNvSpPr txBox="1">
            <a:spLocks noChangeArrowheads="1"/>
          </p:cNvSpPr>
          <p:nvPr/>
        </p:nvSpPr>
        <p:spPr bwMode="auto">
          <a:xfrm>
            <a:off x="21707460" y="44407678"/>
            <a:ext cx="3079297" cy="52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050" tIns="52024" rIns="104050" bIns="52024">
            <a:spAutoFit/>
          </a:bodyPr>
          <a:lstStyle/>
          <a:p>
            <a:pPr defTabSz="1038168" eaLnBrk="0" hangingPunct="0">
              <a:spcBef>
                <a:spcPct val="50000"/>
              </a:spcBef>
            </a:pPr>
            <a:endParaRPr lang="pt-BR"/>
          </a:p>
        </p:txBody>
      </p:sp>
      <p:sp>
        <p:nvSpPr>
          <p:cNvPr id="2072" name="Text Box 700"/>
          <p:cNvSpPr txBox="1">
            <a:spLocks noChangeArrowheads="1"/>
          </p:cNvSpPr>
          <p:nvPr/>
        </p:nvSpPr>
        <p:spPr bwMode="auto">
          <a:xfrm>
            <a:off x="2331471" y="10320790"/>
            <a:ext cx="29219355" cy="784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050" tIns="52024" rIns="104050" bIns="52024">
            <a:spAutoFit/>
          </a:bodyPr>
          <a:lstStyle/>
          <a:p>
            <a:pPr algn="ctr" defTabSz="1038168" eaLnBrk="0" hangingPunct="0"/>
            <a:r>
              <a:rPr lang="pt-BR" sz="4400" b="1">
                <a:solidFill>
                  <a:srgbClr val="007744"/>
                </a:solidFill>
                <a:latin typeface="Arial" panose="020B0604020202020204" pitchFamily="34" charset="0"/>
                <a:cs typeface="Arial" pitchFamily="34" charset="0"/>
              </a:rPr>
              <a:t>Nome do autor; Nome do autor; Nome do autor </a:t>
            </a:r>
            <a:endParaRPr lang="pt-BR" sz="4400">
              <a:solidFill>
                <a:srgbClr val="0077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3" name="Text Box 703"/>
          <p:cNvSpPr txBox="1">
            <a:spLocks noChangeArrowheads="1"/>
          </p:cNvSpPr>
          <p:nvPr/>
        </p:nvSpPr>
        <p:spPr bwMode="auto">
          <a:xfrm>
            <a:off x="2912488" y="18150711"/>
            <a:ext cx="13798109" cy="1294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050" tIns="52024" rIns="104050" bIns="52024"/>
          <a:lstStyle/>
          <a:p>
            <a:pPr algn="just" defTabSz="1038168" eaLnBrk="0" hangingPunct="0"/>
            <a:r>
              <a:rPr lang="pt-BR" sz="360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2075" name="Text Box 738"/>
          <p:cNvSpPr txBox="1">
            <a:spLocks noChangeArrowheads="1"/>
          </p:cNvSpPr>
          <p:nvPr/>
        </p:nvSpPr>
        <p:spPr bwMode="auto">
          <a:xfrm>
            <a:off x="21820157" y="37045140"/>
            <a:ext cx="209629" cy="520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3769" tIns="51884" rIns="103769" bIns="51884">
            <a:spAutoFit/>
          </a:bodyPr>
          <a:lstStyle/>
          <a:p>
            <a:pPr defTabSz="1038168" eaLnBrk="0" hangingPunct="0"/>
            <a:endParaRPr lang="pt-BR">
              <a:latin typeface="Calibri" pitchFamily="34" charset="0"/>
            </a:endParaRPr>
          </a:p>
        </p:txBody>
      </p:sp>
      <p:sp>
        <p:nvSpPr>
          <p:cNvPr id="38" name="Text Box 10"/>
          <p:cNvSpPr txBox="1">
            <a:spLocks noChangeArrowheads="1"/>
          </p:cNvSpPr>
          <p:nvPr/>
        </p:nvSpPr>
        <p:spPr bwMode="auto">
          <a:xfrm>
            <a:off x="2804000" y="13535423"/>
            <a:ext cx="14128739" cy="860656"/>
          </a:xfrm>
          <a:prstGeom prst="rect">
            <a:avLst/>
          </a:prstGeom>
          <a:solidFill>
            <a:srgbClr val="007744"/>
          </a:solidFill>
          <a:ln w="76200">
            <a:noFill/>
            <a:miter lim="800000"/>
            <a:headEnd/>
            <a:tailEnd/>
          </a:ln>
          <a:effectLst/>
        </p:spPr>
        <p:txBody>
          <a:bodyPr wrap="square" lIns="90435" tIns="45222" rIns="90435" bIns="45222">
            <a:spAutoFit/>
          </a:bodyPr>
          <a:lstStyle/>
          <a:p>
            <a:pPr algn="ctr" defTabSz="902657" eaLnBrk="0" hangingPunct="0">
              <a:spcBef>
                <a:spcPct val="50000"/>
              </a:spcBef>
              <a:defRPr/>
            </a:pPr>
            <a:r>
              <a:rPr lang="pt-BR"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50" name="Text Box 10"/>
          <p:cNvSpPr txBox="1">
            <a:spLocks noChangeArrowheads="1"/>
          </p:cNvSpPr>
          <p:nvPr/>
        </p:nvSpPr>
        <p:spPr bwMode="auto">
          <a:xfrm>
            <a:off x="2629213" y="24628095"/>
            <a:ext cx="14040631" cy="860656"/>
          </a:xfrm>
          <a:prstGeom prst="rect">
            <a:avLst/>
          </a:prstGeom>
          <a:solidFill>
            <a:srgbClr val="007744"/>
          </a:solidFill>
          <a:ln w="76200">
            <a:noFill/>
            <a:miter lim="800000"/>
            <a:headEnd/>
            <a:tailEnd/>
          </a:ln>
          <a:effectLst/>
        </p:spPr>
        <p:txBody>
          <a:bodyPr wrap="square" lIns="90435" tIns="45222" rIns="90435" bIns="45222" anchor="t">
            <a:spAutoFit/>
          </a:bodyPr>
          <a:lstStyle/>
          <a:p>
            <a:pPr algn="ctr" defTabSz="902657" eaLnBrk="0" hangingPunct="0">
              <a:spcBef>
                <a:spcPct val="50000"/>
              </a:spcBef>
              <a:defRPr/>
            </a:pPr>
            <a:r>
              <a:rPr lang="pt-PT" sz="5000" b="1">
                <a:solidFill>
                  <a:schemeClr val="bg1"/>
                </a:solidFill>
                <a:latin typeface="Arial"/>
                <a:cs typeface="Arial"/>
              </a:rPr>
              <a:t> MÉTODOS</a:t>
            </a:r>
            <a:endParaRPr lang="pt-BR" sz="50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51" name="Text Box 10"/>
          <p:cNvSpPr txBox="1">
            <a:spLocks noChangeArrowheads="1"/>
          </p:cNvSpPr>
          <p:nvPr/>
        </p:nvSpPr>
        <p:spPr bwMode="auto">
          <a:xfrm>
            <a:off x="17502849" y="13538863"/>
            <a:ext cx="13688788" cy="860656"/>
          </a:xfrm>
          <a:prstGeom prst="rect">
            <a:avLst/>
          </a:prstGeom>
          <a:solidFill>
            <a:srgbClr val="007744"/>
          </a:solidFill>
          <a:ln w="76200">
            <a:noFill/>
            <a:miter lim="800000"/>
            <a:headEnd/>
            <a:tailEnd/>
          </a:ln>
          <a:effectLst/>
        </p:spPr>
        <p:txBody>
          <a:bodyPr lIns="90435" tIns="45222" rIns="90435" bIns="45222">
            <a:spAutoFit/>
          </a:bodyPr>
          <a:lstStyle/>
          <a:p>
            <a:pPr algn="ctr" defTabSz="902657" eaLnBrk="0" hangingPunct="0">
              <a:spcBef>
                <a:spcPct val="50000"/>
              </a:spcBef>
              <a:defRPr/>
            </a:pPr>
            <a:r>
              <a:rPr lang="pt-PT"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  <a:endParaRPr lang="pt-BR" sz="5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17842350" y="27246544"/>
            <a:ext cx="13688788" cy="860656"/>
          </a:xfrm>
          <a:prstGeom prst="rect">
            <a:avLst/>
          </a:prstGeom>
          <a:solidFill>
            <a:srgbClr val="007744"/>
          </a:solidFill>
          <a:ln w="76200">
            <a:noFill/>
            <a:miter lim="800000"/>
            <a:headEnd/>
            <a:tailEnd/>
          </a:ln>
          <a:effectLst/>
        </p:spPr>
        <p:txBody>
          <a:bodyPr lIns="90435" tIns="45222" rIns="90435" bIns="45222">
            <a:spAutoFit/>
          </a:bodyPr>
          <a:lstStyle/>
          <a:p>
            <a:pPr algn="ctr" defTabSz="902657" eaLnBrk="0" hangingPunct="0">
              <a:spcBef>
                <a:spcPct val="50000"/>
              </a:spcBef>
              <a:defRPr/>
            </a:pPr>
            <a:r>
              <a:rPr lang="pt-PT"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  <a:endParaRPr lang="pt-BR" sz="5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95" name="Text Box 39"/>
          <p:cNvSpPr txBox="1">
            <a:spLocks noChangeArrowheads="1"/>
          </p:cNvSpPr>
          <p:nvPr/>
        </p:nvSpPr>
        <p:spPr bwMode="auto">
          <a:xfrm>
            <a:off x="2659985" y="22393836"/>
            <a:ext cx="13969552" cy="72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5071" tIns="37535" rIns="75071" bIns="37535">
            <a:spAutoFit/>
          </a:bodyPr>
          <a:lstStyle/>
          <a:p>
            <a:pPr algn="just"/>
            <a:r>
              <a:rPr lang="pt-BR" sz="4200">
                <a:latin typeface="Arial" panose="020B0604020202020204" pitchFamily="34" charset="0"/>
                <a:cs typeface="Arial" panose="020B0604020202020204" pitchFamily="34" charset="0"/>
              </a:rPr>
              <a:t>XXXXXXXXXXXXXXX</a:t>
            </a: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17783820" y="31278992"/>
            <a:ext cx="13767006" cy="860656"/>
          </a:xfrm>
          <a:prstGeom prst="rect">
            <a:avLst/>
          </a:prstGeom>
          <a:solidFill>
            <a:srgbClr val="007744"/>
          </a:solidFill>
          <a:ln w="76200">
            <a:noFill/>
            <a:miter lim="800000"/>
            <a:headEnd/>
            <a:tailEnd/>
          </a:ln>
          <a:effectLst/>
        </p:spPr>
        <p:txBody>
          <a:bodyPr wrap="square" lIns="90435" tIns="45222" rIns="90435" bIns="45222">
            <a:spAutoFit/>
          </a:bodyPr>
          <a:lstStyle/>
          <a:p>
            <a:pPr algn="ctr" defTabSz="902657" eaLnBrk="0" hangingPunct="0">
              <a:spcBef>
                <a:spcPct val="50000"/>
              </a:spcBef>
              <a:defRPr/>
            </a:pPr>
            <a:r>
              <a:rPr lang="pt-PT"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endParaRPr lang="pt-BR" sz="5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Text Box 704"/>
          <p:cNvSpPr txBox="1">
            <a:spLocks noChangeArrowheads="1"/>
          </p:cNvSpPr>
          <p:nvPr/>
        </p:nvSpPr>
        <p:spPr bwMode="auto">
          <a:xfrm>
            <a:off x="2804000" y="14687551"/>
            <a:ext cx="14128737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4050" tIns="52024" rIns="104050" bIns="52024"/>
          <a:lstStyle/>
          <a:p>
            <a:pPr algn="just" defTabSz="1038168" eaLnBrk="0" hangingPunct="0"/>
            <a:r>
              <a:rPr lang="pt-BR" sz="4200">
                <a:latin typeface="Arial" panose="020B0604020202020204" pitchFamily="34" charset="0"/>
                <a:cs typeface="Arial" pitchFamily="34" charset="0"/>
              </a:rPr>
              <a:t>XXXXXXXXXXXXXXXXXX</a:t>
            </a:r>
            <a:endParaRPr lang="pt-BR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7841133" y="28385312"/>
            <a:ext cx="1369621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200">
                <a:latin typeface="Arial" panose="020B0604020202020204" pitchFamily="34" charset="0"/>
                <a:cs typeface="Arial" panose="020B0604020202020204" pitchFamily="34" charset="0"/>
              </a:rPr>
              <a:t>XXXXXXXXXXXXXXXXXX</a:t>
            </a:r>
            <a:endParaRPr lang="pt-BR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2590158" y="25571776"/>
            <a:ext cx="1412043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420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XXXXXXXXXXXXXXXXXXXXXXXXXXXXXXXX.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17793085" y="32371301"/>
            <a:ext cx="13816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>
                <a:latin typeface="Arial" panose="020B0604020202020204" pitchFamily="34" charset="0"/>
                <a:cs typeface="Arial" panose="020B0604020202020204" pitchFamily="34" charset="0"/>
              </a:rPr>
              <a:t>XXXXXXXXXXXXXXXXXXXXXX</a:t>
            </a:r>
          </a:p>
          <a:p>
            <a:pPr algn="just"/>
            <a:r>
              <a:rPr lang="pt-BR" sz="2400">
                <a:latin typeface="Arial" panose="020B0604020202020204" pitchFamily="34" charset="0"/>
                <a:cs typeface="Arial" panose="020B0604020202020204" pitchFamily="34" charset="0"/>
              </a:rPr>
              <a:t>XXXXXXXXXXX</a:t>
            </a:r>
          </a:p>
        </p:txBody>
      </p:sp>
      <p:sp>
        <p:nvSpPr>
          <p:cNvPr id="2" name="Retângulo 1"/>
          <p:cNvSpPr/>
          <p:nvPr/>
        </p:nvSpPr>
        <p:spPr>
          <a:xfrm>
            <a:off x="2446116" y="7403791"/>
            <a:ext cx="29163240" cy="35855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7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DO TRABALHO 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7524108" y="14756646"/>
            <a:ext cx="135309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200">
                <a:latin typeface="Arial" panose="020B0604020202020204" pitchFamily="34" charset="0"/>
                <a:cs typeface="Arial" panose="020B0604020202020204" pitchFamily="34" charset="0"/>
              </a:rPr>
              <a:t>	XXXXXXXXXXXXXXXXXXXXXXXXXXX</a:t>
            </a:r>
          </a:p>
        </p:txBody>
      </p:sp>
      <p:sp>
        <p:nvSpPr>
          <p:cNvPr id="36" name="Text Box 10">
            <a:extLst>
              <a:ext uri="{FF2B5EF4-FFF2-40B4-BE49-F238E27FC236}">
                <a16:creationId xmlns:a16="http://schemas.microsoft.com/office/drawing/2014/main" id="{7C0842FD-9ABA-4DB5-A49A-D5D76B10B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984" y="21240279"/>
            <a:ext cx="14040631" cy="860656"/>
          </a:xfrm>
          <a:prstGeom prst="rect">
            <a:avLst/>
          </a:prstGeom>
          <a:solidFill>
            <a:srgbClr val="007744"/>
          </a:solidFill>
          <a:ln w="76200">
            <a:noFill/>
            <a:miter lim="800000"/>
            <a:headEnd/>
            <a:tailEnd/>
          </a:ln>
          <a:effectLst/>
        </p:spPr>
        <p:txBody>
          <a:bodyPr wrap="square" lIns="90435" tIns="45222" rIns="90435" bIns="45222">
            <a:spAutoFit/>
          </a:bodyPr>
          <a:lstStyle/>
          <a:p>
            <a:pPr algn="ctr" defTabSz="902657" eaLnBrk="0" hangingPunct="0">
              <a:spcBef>
                <a:spcPct val="50000"/>
              </a:spcBef>
              <a:defRPr/>
            </a:pPr>
            <a:r>
              <a:rPr lang="pt-PT" sz="5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endParaRPr lang="pt-BR" sz="50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9022" y="40478637"/>
            <a:ext cx="10023441" cy="1859130"/>
          </a:xfrm>
          <a:prstGeom prst="rect">
            <a:avLst/>
          </a:prstGeom>
        </p:spPr>
      </p:pic>
      <p:sp>
        <p:nvSpPr>
          <p:cNvPr id="39" name="Text Box 700"/>
          <p:cNvSpPr txBox="1">
            <a:spLocks noChangeArrowheads="1"/>
          </p:cNvSpPr>
          <p:nvPr/>
        </p:nvSpPr>
        <p:spPr bwMode="auto">
          <a:xfrm>
            <a:off x="2804000" y="11681243"/>
            <a:ext cx="28805356" cy="59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050" tIns="52024" rIns="104050" bIns="52024">
            <a:spAutoFit/>
          </a:bodyPr>
          <a:lstStyle/>
          <a:p>
            <a:pPr algn="ctr" defTabSz="1038168" eaLnBrk="0" hangingPunct="0"/>
            <a:r>
              <a:rPr lang="pt-BR" sz="3200" b="1" dirty="0">
                <a:latin typeface="Arial" panose="020B0604020202020204" pitchFamily="34" charset="0"/>
                <a:cs typeface="Arial" panose="020B0604020202020204" pitchFamily="34" charset="0"/>
              </a:rPr>
              <a:t>Endereço de e-mail do autor principal</a:t>
            </a:r>
          </a:p>
        </p:txBody>
      </p:sp>
      <p:sp>
        <p:nvSpPr>
          <p:cNvPr id="43" name="Text Box 700"/>
          <p:cNvSpPr txBox="1">
            <a:spLocks noChangeArrowheads="1"/>
          </p:cNvSpPr>
          <p:nvPr/>
        </p:nvSpPr>
        <p:spPr bwMode="auto">
          <a:xfrm>
            <a:off x="2783066" y="41358115"/>
            <a:ext cx="17879076" cy="474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050" tIns="52024" rIns="104050" bIns="52024">
            <a:spAutoFit/>
          </a:bodyPr>
          <a:lstStyle/>
          <a:p>
            <a:pPr defTabSz="1038168" eaLnBrk="0" hangingPunct="0"/>
            <a:r>
              <a:rPr lang="pt-BR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Pode ser inserida aqui a identidade visual do grupo de pesquisa, instituição, etc.. Apagar o texto em vermelho </a:t>
            </a:r>
          </a:p>
        </p:txBody>
      </p:sp>
      <p:sp>
        <p:nvSpPr>
          <p:cNvPr id="53" name="Text Box 700"/>
          <p:cNvSpPr txBox="1">
            <a:spLocks noChangeArrowheads="1"/>
          </p:cNvSpPr>
          <p:nvPr/>
        </p:nvSpPr>
        <p:spPr bwMode="auto">
          <a:xfrm>
            <a:off x="2783066" y="12423718"/>
            <a:ext cx="28805356" cy="597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04050" tIns="52024" rIns="104050" bIns="52024">
            <a:spAutoFit/>
          </a:bodyPr>
          <a:lstStyle/>
          <a:p>
            <a:pPr algn="ctr" defTabSz="1038168" eaLnBrk="0" hangingPunct="0"/>
            <a:r>
              <a:rPr lang="pt-BR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Instituição dos autores</a:t>
            </a:r>
          </a:p>
        </p:txBody>
      </p:sp>
      <p:sp>
        <p:nvSpPr>
          <p:cNvPr id="4" name="Text Box 10">
            <a:extLst>
              <a:ext uri="{FF2B5EF4-FFF2-40B4-BE49-F238E27FC236}">
                <a16:creationId xmlns:a16="http://schemas.microsoft.com/office/drawing/2014/main" id="{0AB8B547-E169-E425-991E-33AF7C6A1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0372" y="38944738"/>
            <a:ext cx="13767006" cy="860656"/>
          </a:xfrm>
          <a:prstGeom prst="rect">
            <a:avLst/>
          </a:prstGeom>
          <a:solidFill>
            <a:srgbClr val="007744"/>
          </a:solidFill>
          <a:ln w="76200">
            <a:noFill/>
            <a:miter lim="800000"/>
            <a:headEnd/>
            <a:tailEnd/>
          </a:ln>
          <a:effectLst/>
        </p:spPr>
        <p:txBody>
          <a:bodyPr wrap="square" lIns="90435" tIns="45222" rIns="90435" bIns="45222" anchor="t">
            <a:spAutoFit/>
          </a:bodyPr>
          <a:lstStyle/>
          <a:p>
            <a:pPr algn="ctr" defTabSz="902657" eaLnBrk="0" hangingPunct="0">
              <a:spcBef>
                <a:spcPct val="50000"/>
              </a:spcBef>
              <a:defRPr/>
            </a:pPr>
            <a:r>
              <a:rPr lang="pt-PT" sz="5000" b="1">
                <a:solidFill>
                  <a:schemeClr val="bg1"/>
                </a:solidFill>
                <a:latin typeface="Arial"/>
                <a:cs typeface="Arial"/>
              </a:rPr>
              <a:t>FINANCIAMENTO (caso houver)</a:t>
            </a:r>
            <a:endParaRPr lang="pt-PT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B2BDD73A-B174-FF06-BB1B-84CFF0CBCB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72635" y="40493526"/>
            <a:ext cx="5119001" cy="2113636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D5874C8B-0CD5-8483-F28C-A3FB540C82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211"/>
          <a:stretch>
            <a:fillRect/>
          </a:stretch>
        </p:blipFill>
        <p:spPr>
          <a:xfrm>
            <a:off x="-3165041" y="485987"/>
            <a:ext cx="20350785" cy="7565050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60D068DD-8F3F-7E7A-3486-0B9AB597943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789"/>
          <a:stretch>
            <a:fillRect/>
          </a:stretch>
        </p:blipFill>
        <p:spPr>
          <a:xfrm>
            <a:off x="11180353" y="1394546"/>
            <a:ext cx="20350785" cy="55257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Personalizada 13">
      <a:dk1>
        <a:sysClr val="windowText" lastClr="000000"/>
      </a:dk1>
      <a:lt1>
        <a:sysClr val="window" lastClr="FFFFFF"/>
      </a:lt1>
      <a:dk2>
        <a:srgbClr val="A9ACAF"/>
      </a:dk2>
      <a:lt2>
        <a:srgbClr val="FFFFFF"/>
      </a:lt2>
      <a:accent1>
        <a:srgbClr val="007744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B435075E83349458F48D3365FC1076A" ma:contentTypeVersion="11" ma:contentTypeDescription="Crie um novo documento." ma:contentTypeScope="" ma:versionID="e504d0a2a53d20ecf0b0b6cde853a024">
  <xsd:schema xmlns:xsd="http://www.w3.org/2001/XMLSchema" xmlns:xs="http://www.w3.org/2001/XMLSchema" xmlns:p="http://schemas.microsoft.com/office/2006/metadata/properties" xmlns:ns2="1380fd4d-fd12-4502-aacc-0550aa1cf4b7" xmlns:ns3="c06a5bca-b703-437b-992d-8d8203e1a3cf" targetNamespace="http://schemas.microsoft.com/office/2006/metadata/properties" ma:root="true" ma:fieldsID="0a45f66383363cd22607ca82cf5da830" ns2:_="" ns3:_="">
    <xsd:import namespace="1380fd4d-fd12-4502-aacc-0550aa1cf4b7"/>
    <xsd:import namespace="c06a5bca-b703-437b-992d-8d8203e1a3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80fd4d-fd12-4502-aacc-0550aa1cf4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dcb99c23-16d4-4d51-b836-3720d6545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6a5bca-b703-437b-992d-8d8203e1a3cf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8aeffa0-6b3a-42a6-af9a-5d50e535fb02}" ma:internalName="TaxCatchAll" ma:showField="CatchAllData" ma:web="c06a5bca-b703-437b-992d-8d8203e1a3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6a5bca-b703-437b-992d-8d8203e1a3cf" xsi:nil="true"/>
    <lcf76f155ced4ddcb4097134ff3c332f xmlns="1380fd4d-fd12-4502-aacc-0550aa1cf4b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4325765-483B-4115-B2B2-E506CD5D6F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D450B2-B171-424A-833B-EB7268CABA9C}">
  <ds:schemaRefs>
    <ds:schemaRef ds:uri="1380fd4d-fd12-4502-aacc-0550aa1cf4b7"/>
    <ds:schemaRef ds:uri="c06a5bca-b703-437b-992d-8d8203e1a3c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4EED005-0A3E-4112-9A1E-BD386B267DF6}">
  <ds:schemaRefs>
    <ds:schemaRef ds:uri="1380fd4d-fd12-4502-aacc-0550aa1cf4b7"/>
    <ds:schemaRef ds:uri="c06a5bca-b703-437b-992d-8d8203e1a3cf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67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Gill Sans MT</vt:lpstr>
      <vt:lpstr>Impact</vt:lpstr>
      <vt:lpstr>Times New Roman</vt:lpstr>
      <vt:lpstr>Badge</vt:lpstr>
      <vt:lpstr>Apresentação do PowerPoint</vt:lpstr>
    </vt:vector>
  </TitlesOfParts>
  <Company>UFLA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Anderson e Oneida</dc:creator>
  <cp:lastModifiedBy>Marcos Vinicius Da Silva</cp:lastModifiedBy>
  <cp:revision>16</cp:revision>
  <cp:lastPrinted>2001-09-13T11:39:22Z</cp:lastPrinted>
  <dcterms:created xsi:type="dcterms:W3CDTF">2000-05-11T14:19:16Z</dcterms:created>
  <dcterms:modified xsi:type="dcterms:W3CDTF">2026-04-20T18:45:30Z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0x0101009B435075E83349458F48D3365FC1076A</vt:lpwstr>
  </property>
  <property fmtid="{D5CDD505-2E9C-101B-9397-08002B2CF9AE}" pid="3" name="MediaServiceImageTags">
    <vt:lpwstr/>
  </property>
</Properties>
</file>