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1" r:id="rId5"/>
    <p:sldId id="257" r:id="rId6"/>
    <p:sldId id="258" r:id="rId7"/>
    <p:sldId id="259" r:id="rId8"/>
    <p:sldId id="263" r:id="rId9"/>
    <p:sldId id="262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Semi-Bold" panose="020B0604020202020204" charset="0"/>
      <p:regular r:id="rId15"/>
    </p:embeddedFont>
    <p:embeddedFont>
      <p:font typeface="Montserrat Ultra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68D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C6534-8206-11B5-9BDA-BAA68F025C14}" v="1" dt="2026-03-27T12:09:46.294"/>
    <p1510:client id="{B04E4CB0-9D6F-80AE-17F9-1153AC3039E8}" v="21" dt="2026-03-27T13:54:06.212"/>
    <p1510:client id="{285BD38D-A6A9-15B5-F7FF-896659A0A019}" v="7" dt="2026-03-27T12:26:49.592"/>
    <p1510:client id="{766C7B6C-285C-812E-90F6-271AB488C9B7}" v="23" dt="2026-03-27T12:36:36.978"/>
    <p1510:client id="{D4326A6B-6210-3F56-4D99-701E2A83506D}" v="5" dt="2026-03-27T12:07:31.412"/>
    <p1510:client id="{BE79FB4E-AA76-660C-321C-057911D48C77}" v="11" dt="2026-03-27T12:08:45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96" y="-30894"/>
            <a:ext cx="18342592" cy="10317894"/>
            <a:chOff x="0" y="-1263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-1263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9119" y="8852636"/>
            <a:ext cx="10103039" cy="1147221"/>
            <a:chOff x="0" y="0"/>
            <a:chExt cx="2660883" cy="30214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660883" cy="302149"/>
            </a:xfrm>
            <a:custGeom>
              <a:avLst/>
              <a:gdLst/>
              <a:ahLst/>
              <a:cxnLst/>
              <a:rect l="l" t="t" r="r" b="b"/>
              <a:pathLst>
                <a:path w="2660883" h="302149">
                  <a:moveTo>
                    <a:pt x="22989" y="0"/>
                  </a:moveTo>
                  <a:lnTo>
                    <a:pt x="2637894" y="0"/>
                  </a:lnTo>
                  <a:cubicBezTo>
                    <a:pt x="2643991" y="0"/>
                    <a:pt x="2649838" y="2422"/>
                    <a:pt x="2654149" y="6733"/>
                  </a:cubicBezTo>
                  <a:cubicBezTo>
                    <a:pt x="2658461" y="11045"/>
                    <a:pt x="2660883" y="16892"/>
                    <a:pt x="2660883" y="22989"/>
                  </a:cubicBezTo>
                  <a:lnTo>
                    <a:pt x="2660883" y="279160"/>
                  </a:lnTo>
                  <a:cubicBezTo>
                    <a:pt x="2660883" y="285257"/>
                    <a:pt x="2658461" y="291104"/>
                    <a:pt x="2654149" y="295415"/>
                  </a:cubicBezTo>
                  <a:cubicBezTo>
                    <a:pt x="2649838" y="299727"/>
                    <a:pt x="2643991" y="302149"/>
                    <a:pt x="2637894" y="302149"/>
                  </a:cubicBezTo>
                  <a:lnTo>
                    <a:pt x="22989" y="302149"/>
                  </a:lnTo>
                  <a:cubicBezTo>
                    <a:pt x="16892" y="302149"/>
                    <a:pt x="11045" y="299727"/>
                    <a:pt x="6733" y="295415"/>
                  </a:cubicBezTo>
                  <a:cubicBezTo>
                    <a:pt x="2422" y="291104"/>
                    <a:pt x="0" y="285257"/>
                    <a:pt x="0" y="279160"/>
                  </a:cubicBezTo>
                  <a:lnTo>
                    <a:pt x="0" y="22989"/>
                  </a:lnTo>
                  <a:cubicBezTo>
                    <a:pt x="0" y="16892"/>
                    <a:pt x="2422" y="11045"/>
                    <a:pt x="6733" y="6733"/>
                  </a:cubicBezTo>
                  <a:cubicBezTo>
                    <a:pt x="11045" y="2422"/>
                    <a:pt x="16892" y="0"/>
                    <a:pt x="2298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60883" cy="34024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84009" y="3035035"/>
            <a:ext cx="5237968" cy="1123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6000" b="1" dirty="0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9879" y="5486676"/>
            <a:ext cx="483889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Subtítulo</a:t>
            </a:r>
            <a:r>
              <a:rPr lang="en-US" sz="42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: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FACDBF9-E783-4AF0-9730-098845882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10" y="9083166"/>
            <a:ext cx="7170131" cy="1147221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F3E07100-A57E-4E49-B0EF-EE33688A6188}"/>
              </a:ext>
            </a:extLst>
          </p:cNvPr>
          <p:cNvSpPr txBox="1"/>
          <p:nvPr/>
        </p:nvSpPr>
        <p:spPr>
          <a:xfrm>
            <a:off x="919879" y="7009088"/>
            <a:ext cx="483889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Autor:</a:t>
            </a:r>
          </a:p>
        </p:txBody>
      </p:sp>
    </p:spTree>
    <p:extLst>
      <p:ext uri="{BB962C8B-B14F-4D97-AF65-F5344CB8AC3E}">
        <p14:creationId xmlns:p14="http://schemas.microsoft.com/office/powerpoint/2010/main" val="35479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88000" cy="10282238"/>
            <a:chOff x="0" y="0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0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39616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1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4" y="2321092"/>
            <a:ext cx="181838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TEXTO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854"/>
            <a:ext cx="18288000" cy="10282238"/>
            <a:chOff x="0" y="49964"/>
            <a:chExt cx="24384000" cy="13709650"/>
          </a:xfrm>
        </p:grpSpPr>
        <p:sp>
          <p:nvSpPr>
            <p:cNvPr id="3" name="Freeform 3" descr="Artboard 2-100"/>
            <p:cNvSpPr/>
            <p:nvPr/>
          </p:nvSpPr>
          <p:spPr>
            <a:xfrm>
              <a:off x="0" y="49964"/>
              <a:ext cx="24384000" cy="13709650"/>
            </a:xfrm>
            <a:custGeom>
              <a:avLst/>
              <a:gdLst/>
              <a:ahLst/>
              <a:cxnLst/>
              <a:rect l="l" t="t" r="r" b="b"/>
              <a:pathLst>
                <a:path w="24384000" h="13709650">
                  <a:moveTo>
                    <a:pt x="0" y="0"/>
                  </a:moveTo>
                  <a:lnTo>
                    <a:pt x="24384000" y="0"/>
                  </a:lnTo>
                  <a:lnTo>
                    <a:pt x="24384000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280398" y="784900"/>
            <a:ext cx="9287454" cy="1123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6000" dirty="0" err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Obrigado</a:t>
            </a:r>
            <a:r>
              <a:rPr lang="en-US" sz="6000" dirty="0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(a)!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273" y="2321092"/>
            <a:ext cx="3493423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Nome:</a:t>
            </a:r>
          </a:p>
          <a:p>
            <a:pPr algn="l">
              <a:lnSpc>
                <a:spcPts val="5040"/>
              </a:lnSpc>
            </a:pPr>
            <a:endParaRPr lang="en-US" sz="4200" b="1" dirty="0">
              <a:solidFill>
                <a:srgbClr val="000000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5040"/>
              </a:lnSpc>
            </a:pPr>
            <a:r>
              <a:rPr lang="en-US" sz="4200" b="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Contatos</a:t>
            </a:r>
            <a:r>
              <a:rPr lang="en-US" sz="4200" b="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72828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DF9581-6993-4066-B6B2-41DF9B889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a07bd9-fe5b-4279-9a6d-f043fb3f08d0" xsi:nil="true"/>
    <lcf76f155ced4ddcb4097134ff3c332f xmlns="543ce093-9c8b-45fd-8fcd-0823899fae3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8F53FB2224A2428D22C68634828674" ma:contentTypeVersion="14" ma:contentTypeDescription="Crie um novo documento." ma:contentTypeScope="" ma:versionID="52bc8be2e3853e2ff9d1d16c32efc8f9">
  <xsd:schema xmlns:xsd="http://www.w3.org/2001/XMLSchema" xmlns:xs="http://www.w3.org/2001/XMLSchema" xmlns:p="http://schemas.microsoft.com/office/2006/metadata/properties" xmlns:ns2="543ce093-9c8b-45fd-8fcd-0823899fae3a" xmlns:ns3="55a07bd9-fe5b-4279-9a6d-f043fb3f08d0" targetNamespace="http://schemas.microsoft.com/office/2006/metadata/properties" ma:root="true" ma:fieldsID="b3506768b64db7a2c12f883396322b3b" ns2:_="" ns3:_="">
    <xsd:import namespace="543ce093-9c8b-45fd-8fcd-0823899fae3a"/>
    <xsd:import namespace="55a07bd9-fe5b-4279-9a6d-f043fb3f08d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ce093-9c8b-45fd-8fcd-0823899fae3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07bd9-fe5b-4279-9a6d-f043fb3f08d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a824b2-a27d-4677-b799-269c5b4a9fcc}" ma:internalName="TaxCatchAll" ma:showField="CatchAllData" ma:web="55a07bd9-fe5b-4279-9a6d-f043fb3f0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F8AE32-162B-44B6-8FD3-68522FCDF616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5a07bd9-fe5b-4279-9a6d-f043fb3f08d0"/>
    <ds:schemaRef ds:uri="543ce093-9c8b-45fd-8fcd-0823899fae3a"/>
  </ds:schemaRefs>
</ds:datastoreItem>
</file>

<file path=customXml/itemProps2.xml><?xml version="1.0" encoding="utf-8"?>
<ds:datastoreItem xmlns:ds="http://schemas.openxmlformats.org/officeDocument/2006/customXml" ds:itemID="{CE7F5B9B-3E2E-4F2F-A187-A6CDA873AB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F3DC88-8359-4A96-AE63-0565A3DA90CA}">
  <ds:schemaRefs>
    <ds:schemaRef ds:uri="543ce093-9c8b-45fd-8fcd-0823899fae3a"/>
    <ds:schemaRef ds:uri="55a07bd9-fe5b-4279-9a6d-f043fb3f08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</Words>
  <Application>Microsoft Office PowerPoint</Application>
  <PresentationFormat>Personalizar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Calibri</vt:lpstr>
      <vt:lpstr>Arial</vt:lpstr>
      <vt:lpstr>Montserrat Semi-Bold</vt:lpstr>
      <vt:lpstr>Montserrat Ultra-Bold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apresentação HU Brasil 2026 - Hospitais</dc:title>
  <dc:creator>Maria Valdirene Martins</dc:creator>
  <cp:lastModifiedBy>Maria Valdirene Martins</cp:lastModifiedBy>
  <cp:revision>13</cp:revision>
  <dcterms:created xsi:type="dcterms:W3CDTF">2006-08-16T00:00:00Z</dcterms:created>
  <dcterms:modified xsi:type="dcterms:W3CDTF">2026-03-27T14:18:44Z</dcterms:modified>
  <dc:identifier>DAHFE7Yr39c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0x0101003C8F53FB2224A2428D22C68634828674</vt:lpwstr>
  </property>
  <property fmtid="{D5CDD505-2E9C-101B-9397-08002B2CF9AE}" pid="3" name="MediaServiceImageTags">
    <vt:lpwstr/>
  </property>
</Properties>
</file>