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525000" cy="56769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81C822-2EFD-4A5F-8B89-1FF6F8E83907}" v="51" dt="2024-03-14T21:01:47.6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9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0625" y="929067"/>
            <a:ext cx="7143750" cy="1976402"/>
          </a:xfrm>
        </p:spPr>
        <p:txBody>
          <a:bodyPr anchor="b"/>
          <a:lstStyle>
            <a:lvl1pPr algn="ctr">
              <a:defRPr sz="468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0625" y="2981687"/>
            <a:ext cx="7143750" cy="1370603"/>
          </a:xfrm>
        </p:spPr>
        <p:txBody>
          <a:bodyPr/>
          <a:lstStyle>
            <a:lvl1pPr marL="0" indent="0" algn="ctr">
              <a:buNone/>
              <a:defRPr sz="1875"/>
            </a:lvl1pPr>
            <a:lvl2pPr marL="357210" indent="0" algn="ctr">
              <a:buNone/>
              <a:defRPr sz="1563"/>
            </a:lvl2pPr>
            <a:lvl3pPr marL="714421" indent="0" algn="ctr">
              <a:buNone/>
              <a:defRPr sz="1406"/>
            </a:lvl3pPr>
            <a:lvl4pPr marL="1071631" indent="0" algn="ctr">
              <a:buNone/>
              <a:defRPr sz="1250"/>
            </a:lvl4pPr>
            <a:lvl5pPr marL="1428841" indent="0" algn="ctr">
              <a:buNone/>
              <a:defRPr sz="1250"/>
            </a:lvl5pPr>
            <a:lvl6pPr marL="1786052" indent="0" algn="ctr">
              <a:buNone/>
              <a:defRPr sz="1250"/>
            </a:lvl6pPr>
            <a:lvl7pPr marL="2143262" indent="0" algn="ctr">
              <a:buNone/>
              <a:defRPr sz="1250"/>
            </a:lvl7pPr>
            <a:lvl8pPr marL="2500473" indent="0" algn="ctr">
              <a:buNone/>
              <a:defRPr sz="1250"/>
            </a:lvl8pPr>
            <a:lvl9pPr marL="2857683" indent="0" algn="ctr">
              <a:buNone/>
              <a:defRPr sz="125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6F33-65AE-4144-A6A0-03A963F9394F}" type="datetimeFigureOut">
              <a:rPr lang="pt-BR" smtClean="0"/>
              <a:t>19/03/2024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1D91-5C5D-47F2-9C70-24975227B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59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6F33-65AE-4144-A6A0-03A963F9394F}" type="datetimeFigureOut">
              <a:rPr lang="pt-BR" smtClean="0"/>
              <a:t>19/03/2024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1D91-5C5D-47F2-9C70-24975227B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2706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6328" y="302243"/>
            <a:ext cx="2053828" cy="481091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4844" y="302243"/>
            <a:ext cx="6042422" cy="481091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6F33-65AE-4144-A6A0-03A963F9394F}" type="datetimeFigureOut">
              <a:rPr lang="pt-BR" smtClean="0"/>
              <a:t>19/03/2024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1D91-5C5D-47F2-9C70-24975227B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0189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6F33-65AE-4144-A6A0-03A963F9394F}" type="datetimeFigureOut">
              <a:rPr lang="pt-BR" smtClean="0"/>
              <a:t>19/03/2024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1D91-5C5D-47F2-9C70-24975227B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123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3" y="1415284"/>
            <a:ext cx="8215313" cy="2361432"/>
          </a:xfrm>
        </p:spPr>
        <p:txBody>
          <a:bodyPr anchor="b"/>
          <a:lstStyle>
            <a:lvl1pPr>
              <a:defRPr sz="468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83" y="3799056"/>
            <a:ext cx="8215313" cy="1241821"/>
          </a:xfrm>
        </p:spPr>
        <p:txBody>
          <a:bodyPr/>
          <a:lstStyle>
            <a:lvl1pPr marL="0" indent="0">
              <a:buNone/>
              <a:defRPr sz="1875">
                <a:solidFill>
                  <a:schemeClr val="tx1">
                    <a:tint val="75000"/>
                  </a:schemeClr>
                </a:solidFill>
              </a:defRPr>
            </a:lvl1pPr>
            <a:lvl2pPr marL="357210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2pPr>
            <a:lvl3pPr marL="714421" indent="0">
              <a:buNone/>
              <a:defRPr sz="1406">
                <a:solidFill>
                  <a:schemeClr val="tx1">
                    <a:tint val="75000"/>
                  </a:schemeClr>
                </a:solidFill>
              </a:defRPr>
            </a:lvl3pPr>
            <a:lvl4pPr marL="1071631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4pPr>
            <a:lvl5pPr marL="1428841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5pPr>
            <a:lvl6pPr marL="1786052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6pPr>
            <a:lvl7pPr marL="2143262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7pPr>
            <a:lvl8pPr marL="2500473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8pPr>
            <a:lvl9pPr marL="2857683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6F33-65AE-4144-A6A0-03A963F9394F}" type="datetimeFigureOut">
              <a:rPr lang="pt-BR" smtClean="0"/>
              <a:t>19/03/2024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1D91-5C5D-47F2-9C70-24975227B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0794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4844" y="1511212"/>
            <a:ext cx="4048125" cy="36019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2031" y="1511212"/>
            <a:ext cx="4048125" cy="36019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6F33-65AE-4144-A6A0-03A963F9394F}" type="datetimeFigureOut">
              <a:rPr lang="pt-BR" smtClean="0"/>
              <a:t>19/03/2024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1D91-5C5D-47F2-9C70-24975227B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976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84" y="302243"/>
            <a:ext cx="8215313" cy="109727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6085" y="1391629"/>
            <a:ext cx="4029521" cy="682016"/>
          </a:xfrm>
        </p:spPr>
        <p:txBody>
          <a:bodyPr anchor="b"/>
          <a:lstStyle>
            <a:lvl1pPr marL="0" indent="0">
              <a:buNone/>
              <a:defRPr sz="1875" b="1"/>
            </a:lvl1pPr>
            <a:lvl2pPr marL="357210" indent="0">
              <a:buNone/>
              <a:defRPr sz="1563" b="1"/>
            </a:lvl2pPr>
            <a:lvl3pPr marL="714421" indent="0">
              <a:buNone/>
              <a:defRPr sz="1406" b="1"/>
            </a:lvl3pPr>
            <a:lvl4pPr marL="1071631" indent="0">
              <a:buNone/>
              <a:defRPr sz="1250" b="1"/>
            </a:lvl4pPr>
            <a:lvl5pPr marL="1428841" indent="0">
              <a:buNone/>
              <a:defRPr sz="1250" b="1"/>
            </a:lvl5pPr>
            <a:lvl6pPr marL="1786052" indent="0">
              <a:buNone/>
              <a:defRPr sz="1250" b="1"/>
            </a:lvl6pPr>
            <a:lvl7pPr marL="2143262" indent="0">
              <a:buNone/>
              <a:defRPr sz="1250" b="1"/>
            </a:lvl7pPr>
            <a:lvl8pPr marL="2500473" indent="0">
              <a:buNone/>
              <a:defRPr sz="1250" b="1"/>
            </a:lvl8pPr>
            <a:lvl9pPr marL="2857683" indent="0">
              <a:buNone/>
              <a:defRPr sz="125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085" y="2073645"/>
            <a:ext cx="4029521" cy="30500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2031" y="1391629"/>
            <a:ext cx="4049366" cy="682016"/>
          </a:xfrm>
        </p:spPr>
        <p:txBody>
          <a:bodyPr anchor="b"/>
          <a:lstStyle>
            <a:lvl1pPr marL="0" indent="0">
              <a:buNone/>
              <a:defRPr sz="1875" b="1"/>
            </a:lvl1pPr>
            <a:lvl2pPr marL="357210" indent="0">
              <a:buNone/>
              <a:defRPr sz="1563" b="1"/>
            </a:lvl2pPr>
            <a:lvl3pPr marL="714421" indent="0">
              <a:buNone/>
              <a:defRPr sz="1406" b="1"/>
            </a:lvl3pPr>
            <a:lvl4pPr marL="1071631" indent="0">
              <a:buNone/>
              <a:defRPr sz="1250" b="1"/>
            </a:lvl4pPr>
            <a:lvl5pPr marL="1428841" indent="0">
              <a:buNone/>
              <a:defRPr sz="1250" b="1"/>
            </a:lvl5pPr>
            <a:lvl6pPr marL="1786052" indent="0">
              <a:buNone/>
              <a:defRPr sz="1250" b="1"/>
            </a:lvl6pPr>
            <a:lvl7pPr marL="2143262" indent="0">
              <a:buNone/>
              <a:defRPr sz="1250" b="1"/>
            </a:lvl7pPr>
            <a:lvl8pPr marL="2500473" indent="0">
              <a:buNone/>
              <a:defRPr sz="1250" b="1"/>
            </a:lvl8pPr>
            <a:lvl9pPr marL="2857683" indent="0">
              <a:buNone/>
              <a:defRPr sz="125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2031" y="2073645"/>
            <a:ext cx="4049366" cy="30500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6F33-65AE-4144-A6A0-03A963F9394F}" type="datetimeFigureOut">
              <a:rPr lang="pt-BR" smtClean="0"/>
              <a:t>19/03/2024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1D91-5C5D-47F2-9C70-24975227B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085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6F33-65AE-4144-A6A0-03A963F9394F}" type="datetimeFigureOut">
              <a:rPr lang="pt-BR" smtClean="0"/>
              <a:t>19/03/2024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1D91-5C5D-47F2-9C70-24975227B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43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6F33-65AE-4144-A6A0-03A963F9394F}" type="datetimeFigureOut">
              <a:rPr lang="pt-BR" smtClean="0"/>
              <a:t>19/03/2024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1D91-5C5D-47F2-9C70-24975227B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2597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85" y="378460"/>
            <a:ext cx="3072060" cy="1324610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66" y="817369"/>
            <a:ext cx="4822031" cy="4034278"/>
          </a:xfrm>
        </p:spPr>
        <p:txBody>
          <a:bodyPr/>
          <a:lstStyle>
            <a:lvl1pPr>
              <a:defRPr sz="2500"/>
            </a:lvl1pPr>
            <a:lvl2pPr>
              <a:defRPr sz="2188"/>
            </a:lvl2pPr>
            <a:lvl3pPr>
              <a:defRPr sz="1875"/>
            </a:lvl3pPr>
            <a:lvl4pPr>
              <a:defRPr sz="1563"/>
            </a:lvl4pPr>
            <a:lvl5pPr>
              <a:defRPr sz="1563"/>
            </a:lvl5pPr>
            <a:lvl6pPr>
              <a:defRPr sz="1563"/>
            </a:lvl6pPr>
            <a:lvl7pPr>
              <a:defRPr sz="1563"/>
            </a:lvl7pPr>
            <a:lvl8pPr>
              <a:defRPr sz="1563"/>
            </a:lvl8pPr>
            <a:lvl9pPr>
              <a:defRPr sz="156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6085" y="1703070"/>
            <a:ext cx="3072060" cy="3155148"/>
          </a:xfrm>
        </p:spPr>
        <p:txBody>
          <a:bodyPr/>
          <a:lstStyle>
            <a:lvl1pPr marL="0" indent="0">
              <a:buNone/>
              <a:defRPr sz="1250"/>
            </a:lvl1pPr>
            <a:lvl2pPr marL="357210" indent="0">
              <a:buNone/>
              <a:defRPr sz="1094"/>
            </a:lvl2pPr>
            <a:lvl3pPr marL="714421" indent="0">
              <a:buNone/>
              <a:defRPr sz="938"/>
            </a:lvl3pPr>
            <a:lvl4pPr marL="1071631" indent="0">
              <a:buNone/>
              <a:defRPr sz="781"/>
            </a:lvl4pPr>
            <a:lvl5pPr marL="1428841" indent="0">
              <a:buNone/>
              <a:defRPr sz="781"/>
            </a:lvl5pPr>
            <a:lvl6pPr marL="1786052" indent="0">
              <a:buNone/>
              <a:defRPr sz="781"/>
            </a:lvl6pPr>
            <a:lvl7pPr marL="2143262" indent="0">
              <a:buNone/>
              <a:defRPr sz="781"/>
            </a:lvl7pPr>
            <a:lvl8pPr marL="2500473" indent="0">
              <a:buNone/>
              <a:defRPr sz="781"/>
            </a:lvl8pPr>
            <a:lvl9pPr marL="2857683" indent="0">
              <a:buNone/>
              <a:defRPr sz="78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6F33-65AE-4144-A6A0-03A963F9394F}" type="datetimeFigureOut">
              <a:rPr lang="pt-BR" smtClean="0"/>
              <a:t>19/03/2024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1D91-5C5D-47F2-9C70-24975227B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926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85" y="378460"/>
            <a:ext cx="3072060" cy="1324610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49366" y="817369"/>
            <a:ext cx="4822031" cy="4034278"/>
          </a:xfrm>
        </p:spPr>
        <p:txBody>
          <a:bodyPr anchor="t"/>
          <a:lstStyle>
            <a:lvl1pPr marL="0" indent="0">
              <a:buNone/>
              <a:defRPr sz="2500"/>
            </a:lvl1pPr>
            <a:lvl2pPr marL="357210" indent="0">
              <a:buNone/>
              <a:defRPr sz="2188"/>
            </a:lvl2pPr>
            <a:lvl3pPr marL="714421" indent="0">
              <a:buNone/>
              <a:defRPr sz="1875"/>
            </a:lvl3pPr>
            <a:lvl4pPr marL="1071631" indent="0">
              <a:buNone/>
              <a:defRPr sz="1563"/>
            </a:lvl4pPr>
            <a:lvl5pPr marL="1428841" indent="0">
              <a:buNone/>
              <a:defRPr sz="1563"/>
            </a:lvl5pPr>
            <a:lvl6pPr marL="1786052" indent="0">
              <a:buNone/>
              <a:defRPr sz="1563"/>
            </a:lvl6pPr>
            <a:lvl7pPr marL="2143262" indent="0">
              <a:buNone/>
              <a:defRPr sz="1563"/>
            </a:lvl7pPr>
            <a:lvl8pPr marL="2500473" indent="0">
              <a:buNone/>
              <a:defRPr sz="1563"/>
            </a:lvl8pPr>
            <a:lvl9pPr marL="2857683" indent="0">
              <a:buNone/>
              <a:defRPr sz="156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6085" y="1703070"/>
            <a:ext cx="3072060" cy="3155148"/>
          </a:xfrm>
        </p:spPr>
        <p:txBody>
          <a:bodyPr/>
          <a:lstStyle>
            <a:lvl1pPr marL="0" indent="0">
              <a:buNone/>
              <a:defRPr sz="1250"/>
            </a:lvl1pPr>
            <a:lvl2pPr marL="357210" indent="0">
              <a:buNone/>
              <a:defRPr sz="1094"/>
            </a:lvl2pPr>
            <a:lvl3pPr marL="714421" indent="0">
              <a:buNone/>
              <a:defRPr sz="938"/>
            </a:lvl3pPr>
            <a:lvl4pPr marL="1071631" indent="0">
              <a:buNone/>
              <a:defRPr sz="781"/>
            </a:lvl4pPr>
            <a:lvl5pPr marL="1428841" indent="0">
              <a:buNone/>
              <a:defRPr sz="781"/>
            </a:lvl5pPr>
            <a:lvl6pPr marL="1786052" indent="0">
              <a:buNone/>
              <a:defRPr sz="781"/>
            </a:lvl6pPr>
            <a:lvl7pPr marL="2143262" indent="0">
              <a:buNone/>
              <a:defRPr sz="781"/>
            </a:lvl7pPr>
            <a:lvl8pPr marL="2500473" indent="0">
              <a:buNone/>
              <a:defRPr sz="781"/>
            </a:lvl8pPr>
            <a:lvl9pPr marL="2857683" indent="0">
              <a:buNone/>
              <a:defRPr sz="78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6F33-65AE-4144-A6A0-03A963F9394F}" type="datetimeFigureOut">
              <a:rPr lang="pt-BR" smtClean="0"/>
              <a:t>19/03/2024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1D91-5C5D-47F2-9C70-24975227B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580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4844" y="302243"/>
            <a:ext cx="8215313" cy="1097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844" y="1511212"/>
            <a:ext cx="8215313" cy="36019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4844" y="5261646"/>
            <a:ext cx="2143125" cy="3022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46F33-65AE-4144-A6A0-03A963F9394F}" type="datetimeFigureOut">
              <a:rPr lang="pt-BR" smtClean="0"/>
              <a:t>19/03/2024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55156" y="5261646"/>
            <a:ext cx="3214688" cy="3022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7031" y="5261646"/>
            <a:ext cx="2143125" cy="3022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71D91-5C5D-47F2-9C70-24975227BD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4647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4421" rtl="0" eaLnBrk="1" latinLnBrk="0" hangingPunct="1">
        <a:lnSpc>
          <a:spcPct val="90000"/>
        </a:lnSpc>
        <a:spcBef>
          <a:spcPct val="0"/>
        </a:spcBef>
        <a:buNone/>
        <a:defRPr sz="34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8605" indent="-178605" algn="l" defTabSz="714421" rtl="0" eaLnBrk="1" latinLnBrk="0" hangingPunct="1">
        <a:lnSpc>
          <a:spcPct val="90000"/>
        </a:lnSpc>
        <a:spcBef>
          <a:spcPts val="781"/>
        </a:spcBef>
        <a:buFont typeface="Arial" panose="020B0604020202020204" pitchFamily="34" charset="0"/>
        <a:buChar char="•"/>
        <a:defRPr sz="2188" kern="1200">
          <a:solidFill>
            <a:schemeClr val="tx1"/>
          </a:solidFill>
          <a:latin typeface="+mn-lt"/>
          <a:ea typeface="+mn-ea"/>
          <a:cs typeface="+mn-cs"/>
        </a:defRPr>
      </a:lvl1pPr>
      <a:lvl2pPr marL="535816" indent="-178605" algn="l" defTabSz="714421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2pPr>
      <a:lvl3pPr marL="893026" indent="-178605" algn="l" defTabSz="714421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563" kern="1200">
          <a:solidFill>
            <a:schemeClr val="tx1"/>
          </a:solidFill>
          <a:latin typeface="+mn-lt"/>
          <a:ea typeface="+mn-ea"/>
          <a:cs typeface="+mn-cs"/>
        </a:defRPr>
      </a:lvl3pPr>
      <a:lvl4pPr marL="1250236" indent="-178605" algn="l" defTabSz="714421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406" kern="1200">
          <a:solidFill>
            <a:schemeClr val="tx1"/>
          </a:solidFill>
          <a:latin typeface="+mn-lt"/>
          <a:ea typeface="+mn-ea"/>
          <a:cs typeface="+mn-cs"/>
        </a:defRPr>
      </a:lvl4pPr>
      <a:lvl5pPr marL="1607447" indent="-178605" algn="l" defTabSz="714421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406" kern="1200">
          <a:solidFill>
            <a:schemeClr val="tx1"/>
          </a:solidFill>
          <a:latin typeface="+mn-lt"/>
          <a:ea typeface="+mn-ea"/>
          <a:cs typeface="+mn-cs"/>
        </a:defRPr>
      </a:lvl5pPr>
      <a:lvl6pPr marL="1964657" indent="-178605" algn="l" defTabSz="714421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406" kern="1200">
          <a:solidFill>
            <a:schemeClr val="tx1"/>
          </a:solidFill>
          <a:latin typeface="+mn-lt"/>
          <a:ea typeface="+mn-ea"/>
          <a:cs typeface="+mn-cs"/>
        </a:defRPr>
      </a:lvl6pPr>
      <a:lvl7pPr marL="2321867" indent="-178605" algn="l" defTabSz="714421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406" kern="1200">
          <a:solidFill>
            <a:schemeClr val="tx1"/>
          </a:solidFill>
          <a:latin typeface="+mn-lt"/>
          <a:ea typeface="+mn-ea"/>
          <a:cs typeface="+mn-cs"/>
        </a:defRPr>
      </a:lvl7pPr>
      <a:lvl8pPr marL="2679078" indent="-178605" algn="l" defTabSz="714421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406" kern="1200">
          <a:solidFill>
            <a:schemeClr val="tx1"/>
          </a:solidFill>
          <a:latin typeface="+mn-lt"/>
          <a:ea typeface="+mn-ea"/>
          <a:cs typeface="+mn-cs"/>
        </a:defRPr>
      </a:lvl8pPr>
      <a:lvl9pPr marL="3036288" indent="-178605" algn="l" defTabSz="714421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4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4421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1pPr>
      <a:lvl2pPr marL="357210" algn="l" defTabSz="714421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2pPr>
      <a:lvl3pPr marL="714421" algn="l" defTabSz="714421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3pPr>
      <a:lvl4pPr marL="1071631" algn="l" defTabSz="714421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4pPr>
      <a:lvl5pPr marL="1428841" algn="l" defTabSz="714421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5pPr>
      <a:lvl6pPr marL="1786052" algn="l" defTabSz="714421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6pPr>
      <a:lvl7pPr marL="2143262" algn="l" defTabSz="714421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7pPr>
      <a:lvl8pPr marL="2500473" algn="l" defTabSz="714421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8pPr>
      <a:lvl9pPr marL="2857683" algn="l" defTabSz="714421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4BEF363-B704-1AE1-41DA-F5C4A32FE5AB}"/>
              </a:ext>
            </a:extLst>
          </p:cNvPr>
          <p:cNvSpPr txBox="1"/>
          <p:nvPr/>
        </p:nvSpPr>
        <p:spPr>
          <a:xfrm>
            <a:off x="184064" y="2516719"/>
            <a:ext cx="1312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Ser um hospital de referência em média e alta complexidade assistencial, ensino, pesquisa e inovação tecnológica para a população amazônica</a:t>
            </a:r>
            <a:endParaRPr lang="pt-BR" sz="800" b="1" dirty="0">
              <a:latin typeface="Rawline" panose="00000500000000000000" pitchFamily="2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5C84170-7F41-6C3B-5672-D88C731AA83A}"/>
              </a:ext>
            </a:extLst>
          </p:cNvPr>
          <p:cNvSpPr txBox="1"/>
          <p:nvPr/>
        </p:nvSpPr>
        <p:spPr>
          <a:xfrm>
            <a:off x="184064" y="2369090"/>
            <a:ext cx="13128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b="1" dirty="0">
                <a:solidFill>
                  <a:schemeClr val="bg1"/>
                </a:solidFill>
                <a:latin typeface="Rawline" panose="00000500000000000000" pitchFamily="2" charset="0"/>
              </a:rPr>
              <a:t>VISÃO DO </a:t>
            </a:r>
            <a:r>
              <a:rPr lang="pt-BR" sz="900" b="1" dirty="0" err="1">
                <a:solidFill>
                  <a:schemeClr val="bg1"/>
                </a:solidFill>
                <a:latin typeface="Rawline" panose="00000500000000000000" pitchFamily="2" charset="0"/>
              </a:rPr>
              <a:t>HUGV-Ufam</a:t>
            </a:r>
            <a:endParaRPr lang="pt-BR" sz="900" b="1" dirty="0">
              <a:solidFill>
                <a:schemeClr val="bg1"/>
              </a:solidFill>
              <a:latin typeface="Rawlin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0084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5c3c354-08e8-486b-9689-77ec20c01426">
      <Terms xmlns="http://schemas.microsoft.com/office/infopath/2007/PartnerControls"/>
    </lcf76f155ced4ddcb4097134ff3c332f>
    <TaxCatchAll xmlns="14f0880a-6f66-416f-9130-41f57e32567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C48E6390759EB48A54424AFDF51051C" ma:contentTypeVersion="18" ma:contentTypeDescription="Crie um novo documento." ma:contentTypeScope="" ma:versionID="c2820d0725606627d5ec7b873bf64ff4">
  <xsd:schema xmlns:xsd="http://www.w3.org/2001/XMLSchema" xmlns:xs="http://www.w3.org/2001/XMLSchema" xmlns:p="http://schemas.microsoft.com/office/2006/metadata/properties" xmlns:ns2="25c3c354-08e8-486b-9689-77ec20c01426" xmlns:ns3="14f0880a-6f66-416f-9130-41f57e325675" targetNamespace="http://schemas.microsoft.com/office/2006/metadata/properties" ma:root="true" ma:fieldsID="c657664cbcd66a3e75b9dd2dd76177fb" ns2:_="" ns3:_="">
    <xsd:import namespace="25c3c354-08e8-486b-9689-77ec20c01426"/>
    <xsd:import namespace="14f0880a-6f66-416f-9130-41f57e3256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c3c354-08e8-486b-9689-77ec20c014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dcb99c23-16d4-4d51-b836-3720d65451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f0880a-6f66-416f-9130-41f57e32567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e10ce0f-ee9f-4079-a0c0-c20c28c2a45f}" ma:internalName="TaxCatchAll" ma:showField="CatchAllData" ma:web="14f0880a-6f66-416f-9130-41f57e3256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A1936A-5D92-4AD7-93D2-FA1BA1895D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34F060-28CF-4EA9-AA21-B995679EEC80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sharepoint/v3"/>
    <ds:schemaRef ds:uri="http://purl.org/dc/elements/1.1/"/>
    <ds:schemaRef ds:uri="c278ef0a-031b-4cd7-bd01-e7361634c643"/>
    <ds:schemaRef ds:uri="31bb7f3e-3dd2-437a-8e11-c5c713a74089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25c3c354-08e8-486b-9689-77ec20c01426"/>
    <ds:schemaRef ds:uri="14f0880a-6f66-416f-9130-41f57e325675"/>
  </ds:schemaRefs>
</ds:datastoreItem>
</file>

<file path=customXml/itemProps3.xml><?xml version="1.0" encoding="utf-8"?>
<ds:datastoreItem xmlns:ds="http://schemas.openxmlformats.org/officeDocument/2006/customXml" ds:itemID="{9362C915-2257-43B5-88A0-15AD7C39A9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c3c354-08e8-486b-9689-77ec20c01426"/>
    <ds:schemaRef ds:uri="14f0880a-6f66-416f-9130-41f57e325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77</TotalTime>
  <Words>25</Words>
  <Application>Microsoft Office PowerPoint</Application>
  <PresentationFormat>Personalizar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EBSERH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 Luiz De Noronha</dc:creator>
  <cp:lastModifiedBy>Glenda Souza Campos</cp:lastModifiedBy>
  <cp:revision>5</cp:revision>
  <dcterms:created xsi:type="dcterms:W3CDTF">2024-03-08T21:23:55Z</dcterms:created>
  <dcterms:modified xsi:type="dcterms:W3CDTF">2024-03-19T17:35:12Z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0x010100CC48E6390759EB48A54424AFDF51051C</vt:lpwstr>
  </property>
  <property fmtid="{D5CDD505-2E9C-101B-9397-08002B2CF9AE}" pid="3" name="MediaServiceImageTags">
    <vt:lpwstr/>
  </property>
</Properties>
</file>