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sldIdLst>
    <p:sldId id="2141412224" r:id="rId5"/>
    <p:sldId id="2141412240" r:id="rId6"/>
    <p:sldId id="2141412248" r:id="rId7"/>
    <p:sldId id="2141412244" r:id="rId8"/>
    <p:sldId id="2141412242" r:id="rId9"/>
    <p:sldId id="2141412246" r:id="rId10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9F9F"/>
    <a:srgbClr val="D9F2D0"/>
    <a:srgbClr val="99A9CF"/>
    <a:srgbClr val="7F7F7F"/>
    <a:srgbClr val="B4E5A2"/>
    <a:srgbClr val="4EA72E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9EA995A-FF67-40F5-A09A-03C576BC0ABA}" v="5" dt="2025-03-20T17:50:50.905"/>
    <p1510:client id="{9CA6CDB1-A73A-4F3C-8236-230DF97113B0}" v="138" dt="2025-03-20T17:36:58.17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Estilo Médio 2 - Ênfas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4CB2FE-A796-4FBB-82E6-FE8A5DC4AE45}" type="datetimeFigureOut">
              <a:rPr lang="pt-BR" smtClean="0"/>
              <a:t>24/03/2025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328A20-B22E-4322-B471-AFD154795F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660934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328A20-B22E-4322-B471-AFD154795F20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58981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9C70A6-55D7-CA89-C28A-C20512DD01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BF74067-020E-240F-8684-D966204950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E507FCA-F983-3A86-E2BC-BD4E1C1CCC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3CA7A-C43E-44E1-82AD-B16FACAF9099}" type="datetimeFigureOut">
              <a:rPr lang="pt-BR" smtClean="0"/>
              <a:t>24/03/2025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E56330F-E366-9598-7E92-2C17D949F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46E427C-5587-B147-5BA1-29729183F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ED252-6105-4A2A-8700-C2D8A708D16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5036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8AF348-E2FF-63F9-1957-E69AD5BB4E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0F8098F0-8258-43A8-6C31-228095B266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1A96EA9-5B4F-BB03-184F-1A58C16E7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3CA7A-C43E-44E1-82AD-B16FACAF9099}" type="datetimeFigureOut">
              <a:rPr lang="pt-BR" smtClean="0"/>
              <a:t>24/03/2025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3591167-2396-471F-0A43-F66C9EC34C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DC73223-7450-291E-D94A-C885B740E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ED252-6105-4A2A-8700-C2D8A708D16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7987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2DE997B-BEAB-613C-1978-952B0F5AA2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BF3BFBD-9AEA-C885-19BF-3CFDE228A9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6CAE4C5-D345-CCB2-612F-249D41B4E1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3CA7A-C43E-44E1-82AD-B16FACAF9099}" type="datetimeFigureOut">
              <a:rPr lang="pt-BR" smtClean="0"/>
              <a:t>24/03/2025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3E54630-073C-D5C2-9FF8-AAF4CC5FD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D750CA0-E228-16F5-FE73-0F96D21E68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ED252-6105-4A2A-8700-C2D8A708D16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14285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30ECEB-45DF-C827-76FA-AF0CDDDC7F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43AADCD-CA1B-515F-0190-11BB5DD036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4F97951-BAC9-63FF-AEF8-C562ACEDF5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3CA7A-C43E-44E1-82AD-B16FACAF9099}" type="datetimeFigureOut">
              <a:rPr lang="pt-BR" smtClean="0"/>
              <a:t>24/03/2025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165FC39-CC41-EB2D-FFD7-9EA04B5C0E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39A2957-4D47-0314-2E9C-944C91CE9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ED252-6105-4A2A-8700-C2D8A708D16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5494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44AF04-5C32-C6BF-79DB-665790E191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F6226B4-D9AD-F00C-3B89-D06DC0FEA4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FE45DB2-0778-022D-D4C8-3E1920EE0E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3CA7A-C43E-44E1-82AD-B16FACAF9099}" type="datetimeFigureOut">
              <a:rPr lang="pt-BR" smtClean="0"/>
              <a:t>24/03/2025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9737A9E-E776-585E-BB53-D662ACA94D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766CB77-5F7E-52AD-2016-57AE54BE6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ED252-6105-4A2A-8700-C2D8A708D16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63204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3FAF5A-3300-B4A0-8C05-C78CF86D8F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CEBF04A-A3EF-6F18-3530-F18EDEF321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3F734805-CF87-07DE-7DA4-30CC1B41EE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A40BF21-A34E-EC9C-F68E-33938C0C67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3CA7A-C43E-44E1-82AD-B16FACAF9099}" type="datetimeFigureOut">
              <a:rPr lang="pt-BR" smtClean="0"/>
              <a:t>24/03/2025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38CAC61-C242-75FD-FDB0-5DDCF5E4AD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24A7C77-F0C7-3829-46F8-84CEC9D05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ED252-6105-4A2A-8700-C2D8A708D16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55087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72C626-943A-9644-84CE-22148DD0BD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C993CCB-DD9C-9D16-76AF-5A137D57DD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6DF0BF17-A9F2-EA42-FB08-47E95E565F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A348CD60-CACD-AA82-9189-349360AE37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F969108A-9BB0-8E8A-4C5E-866CAE9A31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0FC5F780-C72A-C1C9-3C58-7B72BA039A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3CA7A-C43E-44E1-82AD-B16FACAF9099}" type="datetimeFigureOut">
              <a:rPr lang="pt-BR" smtClean="0"/>
              <a:t>24/03/2025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4C5DF0D8-9183-AC6F-D2D7-19A661AD7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701C1E40-3539-E445-0EB9-17C3FA820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ED252-6105-4A2A-8700-C2D8A708D16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95194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F9A0F6-FAFC-C00F-F927-33A07D38E8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F842A708-B846-74EA-4F69-AE913145E3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3CA7A-C43E-44E1-82AD-B16FACAF9099}" type="datetimeFigureOut">
              <a:rPr lang="pt-BR" smtClean="0"/>
              <a:t>24/03/2025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2CB10A7F-85CE-4CB3-4689-9BAEFB76C5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684438CF-95EA-7F05-8FD3-601830EE28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ED252-6105-4A2A-8700-C2D8A708D16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8862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C7B98822-DA05-5D6E-B428-A64804BDF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3CA7A-C43E-44E1-82AD-B16FACAF9099}" type="datetimeFigureOut">
              <a:rPr lang="pt-BR" smtClean="0"/>
              <a:t>24/03/2025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BB65766A-34A8-8CEB-1ACB-BF65C3432E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24527F57-894C-6C4B-655C-3345C606E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ED252-6105-4A2A-8700-C2D8A708D16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861775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A9BEC6-62C4-0F8C-131B-8FD893A333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58038BD-ED1D-0CF2-3577-C862E4C7B4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ED303C1F-F35E-68B0-F43F-55D214D3B5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1018F87-7F9B-C39C-F5EA-11BB61AF5A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3CA7A-C43E-44E1-82AD-B16FACAF9099}" type="datetimeFigureOut">
              <a:rPr lang="pt-BR" smtClean="0"/>
              <a:t>24/03/2025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09F8FF1-C105-4DDC-C714-82CEA9F204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3796536-A025-3DFC-1957-2BD6881BE8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ED252-6105-4A2A-8700-C2D8A708D16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771097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95C3EC-F8DC-71A9-421A-BCB96CABD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9428F34C-DC48-5915-25EB-6BAD4D1138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46CD5639-D965-21AC-266B-6111B9BCBA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5361E44-66FB-B75E-0689-A71D6996A4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3CA7A-C43E-44E1-82AD-B16FACAF9099}" type="datetimeFigureOut">
              <a:rPr lang="pt-BR" smtClean="0"/>
              <a:t>24/03/2025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16FD374-8060-20E4-B0C3-A890AFDA6C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BD17CC5-BF3A-59A6-740B-3AB9C88BE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ED252-6105-4A2A-8700-C2D8A708D16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10289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9C24B0BA-ABD4-5C61-57D5-C55734CDAE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5E410DA-000C-9FA5-DE63-E23324974D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71A3919-A41F-1FA9-2537-588A1E97B0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123CA7A-C43E-44E1-82AD-B16FACAF9099}" type="datetimeFigureOut">
              <a:rPr lang="pt-BR" smtClean="0"/>
              <a:t>24/03/2025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051B0D5-EC51-9C74-17E2-C836BEA8B0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F30A2FE-8FF1-C7B6-56FE-AA363C482B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07ED252-6105-4A2A-8700-C2D8A708D16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66838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hyperlink" Target="https://twitter.com/Ebserh_Gov" TargetMode="External"/><Relationship Id="rId12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11" Type="http://schemas.openxmlformats.org/officeDocument/2006/relationships/hyperlink" Target="https://www.facebook.com/Ebserh.Mec" TargetMode="External"/><Relationship Id="rId5" Type="http://schemas.openxmlformats.org/officeDocument/2006/relationships/hyperlink" Target="https://www.youtube.com/channel/UCG6MtqUzuj0iMi1_yxh3HVw" TargetMode="External"/><Relationship Id="rId10" Type="http://schemas.openxmlformats.org/officeDocument/2006/relationships/image" Target="../media/image5.png"/><Relationship Id="rId4" Type="http://schemas.openxmlformats.org/officeDocument/2006/relationships/hyperlink" Target="https://www.gov.br/ebserh/pt-br/acesso-a-informacao/boletim-de-servico/sede/2023/boletim-de-servico-no-1524-30-03-2023/view" TargetMode="External"/><Relationship Id="rId9" Type="http://schemas.openxmlformats.org/officeDocument/2006/relationships/hyperlink" Target="https://www.instagram.com/ebserh/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instagram.com/ebserh/" TargetMode="External"/><Relationship Id="rId3" Type="http://schemas.openxmlformats.org/officeDocument/2006/relationships/hyperlink" Target="https://www.gov.br/ebserh/pt-br/acesso-a-informacao/boletim-de-servico/sede/2023/boletim-de-servico-no-1524-30-03-2023/view" TargetMode="External"/><Relationship Id="rId7" Type="http://schemas.openxmlformats.org/officeDocument/2006/relationships/image" Target="../media/image4.png"/><Relationship Id="rId12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twitter.com/Ebserh_Gov" TargetMode="External"/><Relationship Id="rId11" Type="http://schemas.openxmlformats.org/officeDocument/2006/relationships/image" Target="../media/image6.png"/><Relationship Id="rId5" Type="http://schemas.openxmlformats.org/officeDocument/2006/relationships/image" Target="../media/image3.png"/><Relationship Id="rId10" Type="http://schemas.openxmlformats.org/officeDocument/2006/relationships/hyperlink" Target="https://www.facebook.com/Ebserh.Mec" TargetMode="External"/><Relationship Id="rId4" Type="http://schemas.openxmlformats.org/officeDocument/2006/relationships/hyperlink" Target="https://www.youtube.com/channel/UCG6MtqUzuj0iMi1_yxh3HVw" TargetMode="External"/><Relationship Id="rId9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instagram.com/ebserh/" TargetMode="External"/><Relationship Id="rId3" Type="http://schemas.openxmlformats.org/officeDocument/2006/relationships/hyperlink" Target="https://www.gov.br/ebserh/pt-br/acesso-a-informacao/boletim-de-servico/sede/2023/boletim-de-servico-no-1524-30-03-2023/view" TargetMode="External"/><Relationship Id="rId7" Type="http://schemas.openxmlformats.org/officeDocument/2006/relationships/image" Target="../media/image4.png"/><Relationship Id="rId12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twitter.com/Ebserh_Gov" TargetMode="External"/><Relationship Id="rId11" Type="http://schemas.openxmlformats.org/officeDocument/2006/relationships/image" Target="../media/image6.png"/><Relationship Id="rId5" Type="http://schemas.openxmlformats.org/officeDocument/2006/relationships/image" Target="../media/image3.png"/><Relationship Id="rId10" Type="http://schemas.openxmlformats.org/officeDocument/2006/relationships/hyperlink" Target="https://www.facebook.com/Ebserh.Mec" TargetMode="External"/><Relationship Id="rId4" Type="http://schemas.openxmlformats.org/officeDocument/2006/relationships/hyperlink" Target="https://www.youtube.com/channel/UCG6MtqUzuj0iMi1_yxh3HVw" TargetMode="External"/><Relationship Id="rId9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instagram.com/ebserh/" TargetMode="External"/><Relationship Id="rId3" Type="http://schemas.openxmlformats.org/officeDocument/2006/relationships/hyperlink" Target="https://www.gov.br/ebserh/pt-br/acesso-a-informacao/boletim-de-servico/sede/2023/boletim-de-servico-no-1524-30-03-2023/view" TargetMode="External"/><Relationship Id="rId7" Type="http://schemas.openxmlformats.org/officeDocument/2006/relationships/image" Target="../media/image4.png"/><Relationship Id="rId12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twitter.com/Ebserh_Gov" TargetMode="External"/><Relationship Id="rId11" Type="http://schemas.openxmlformats.org/officeDocument/2006/relationships/image" Target="../media/image6.png"/><Relationship Id="rId5" Type="http://schemas.openxmlformats.org/officeDocument/2006/relationships/image" Target="../media/image3.png"/><Relationship Id="rId10" Type="http://schemas.openxmlformats.org/officeDocument/2006/relationships/hyperlink" Target="https://www.facebook.com/Ebserh.Mec" TargetMode="External"/><Relationship Id="rId4" Type="http://schemas.openxmlformats.org/officeDocument/2006/relationships/hyperlink" Target="https://www.youtube.com/channel/UCG6MtqUzuj0iMi1_yxh3HVw" TargetMode="External"/><Relationship Id="rId9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hyperlink" Target="https://www.youtube.com/channel/UCG6MtqUzuj0iMi1_yxh3HVw" TargetMode="External"/><Relationship Id="rId7" Type="http://schemas.openxmlformats.org/officeDocument/2006/relationships/hyperlink" Target="https://www.instagram.com/ebserh/" TargetMode="External"/><Relationship Id="rId12" Type="http://schemas.openxmlformats.org/officeDocument/2006/relationships/image" Target="../media/image2.png"/><Relationship Id="rId2" Type="http://schemas.openxmlformats.org/officeDocument/2006/relationships/hyperlink" Target="https://www.gov.br/ebserh/pt-br/acesso-a-informacao/boletim-de-servico/sede/2023/boletim-de-servico-no-1524-30-03-2023/view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7.png"/><Relationship Id="rId5" Type="http://schemas.openxmlformats.org/officeDocument/2006/relationships/hyperlink" Target="https://twitter.com/Ebserh_Gov" TargetMode="External"/><Relationship Id="rId10" Type="http://schemas.openxmlformats.org/officeDocument/2006/relationships/image" Target="../media/image6.png"/><Relationship Id="rId4" Type="http://schemas.openxmlformats.org/officeDocument/2006/relationships/image" Target="../media/image3.png"/><Relationship Id="rId9" Type="http://schemas.openxmlformats.org/officeDocument/2006/relationships/hyperlink" Target="https://www.facebook.com/Ebserh.Mec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instagram.com/ebserh/" TargetMode="External"/><Relationship Id="rId13" Type="http://schemas.openxmlformats.org/officeDocument/2006/relationships/image" Target="../media/image2.png"/><Relationship Id="rId3" Type="http://schemas.openxmlformats.org/officeDocument/2006/relationships/hyperlink" Target="https://www.gov.br/ebserh/pt-br/acesso-a-informacao/boletim-de-servico/sede/2023/boletim-de-servico-no-1524-30-03-2023/view" TargetMode="External"/><Relationship Id="rId7" Type="http://schemas.openxmlformats.org/officeDocument/2006/relationships/image" Target="../media/image4.png"/><Relationship Id="rId12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twitter.com/Ebserh_Gov" TargetMode="External"/><Relationship Id="rId11" Type="http://schemas.openxmlformats.org/officeDocument/2006/relationships/image" Target="../media/image6.png"/><Relationship Id="rId5" Type="http://schemas.openxmlformats.org/officeDocument/2006/relationships/image" Target="../media/image3.png"/><Relationship Id="rId10" Type="http://schemas.openxmlformats.org/officeDocument/2006/relationships/hyperlink" Target="https://www.facebook.com/Ebserh.Mec" TargetMode="External"/><Relationship Id="rId4" Type="http://schemas.openxmlformats.org/officeDocument/2006/relationships/hyperlink" Target="https://www.youtube.com/channel/UCG6MtqUzuj0iMi1_yxh3HVw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m 12">
            <a:extLst>
              <a:ext uri="{FF2B5EF4-FFF2-40B4-BE49-F238E27FC236}">
                <a16:creationId xmlns:a16="http://schemas.microsoft.com/office/drawing/2014/main" id="{35CA96C0-7589-4AD7-8AC6-CC9EC2318A7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"/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91938" y="569191"/>
            <a:ext cx="12192000" cy="6857538"/>
          </a:xfrm>
          <a:prstGeom prst="rect">
            <a:avLst/>
          </a:prstGeom>
        </p:spPr>
      </p:pic>
      <p:pic>
        <p:nvPicPr>
          <p:cNvPr id="26" name="Imagem 25" descr="Interface gráfica do usuário, Aplicativo&#10;&#10;Descrição gerada automaticamente">
            <a:extLst>
              <a:ext uri="{FF2B5EF4-FFF2-40B4-BE49-F238E27FC236}">
                <a16:creationId xmlns:a16="http://schemas.microsoft.com/office/drawing/2014/main" id="{A2868AD1-7C44-40AE-99E7-CDE40DC1F09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3260" y="6277793"/>
            <a:ext cx="3105475" cy="386282"/>
          </a:xfrm>
          <a:prstGeom prst="rect">
            <a:avLst/>
          </a:prstGeom>
        </p:spPr>
      </p:pic>
      <p:sp>
        <p:nvSpPr>
          <p:cNvPr id="15" name="Retângulo 14">
            <a:extLst>
              <a:ext uri="{FF2B5EF4-FFF2-40B4-BE49-F238E27FC236}">
                <a16:creationId xmlns:a16="http://schemas.microsoft.com/office/drawing/2014/main" id="{3D7B99DE-2C3B-4CE7-AE48-BFCF3765EAAF}"/>
              </a:ext>
            </a:extLst>
          </p:cNvPr>
          <p:cNvSpPr/>
          <p:nvPr/>
        </p:nvSpPr>
        <p:spPr>
          <a:xfrm>
            <a:off x="0" y="-1"/>
            <a:ext cx="12192000" cy="387066"/>
          </a:xfrm>
          <a:prstGeom prst="rect">
            <a:avLst/>
          </a:prstGeom>
          <a:solidFill>
            <a:srgbClr val="9698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 sz="1200" b="1">
              <a:solidFill>
                <a:schemeClr val="bg1">
                  <a:lumMod val="85000"/>
                </a:schemeClr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16" name="CaixaDeTexto 15">
            <a:hlinkClick r:id="rId4"/>
            <a:extLst>
              <a:ext uri="{FF2B5EF4-FFF2-40B4-BE49-F238E27FC236}">
                <a16:creationId xmlns:a16="http://schemas.microsoft.com/office/drawing/2014/main" id="{9118B63E-EE81-4098-898D-BC9B8E9D29D0}"/>
              </a:ext>
            </a:extLst>
          </p:cNvPr>
          <p:cNvSpPr txBox="1"/>
          <p:nvPr/>
        </p:nvSpPr>
        <p:spPr>
          <a:xfrm>
            <a:off x="9175460" y="18225"/>
            <a:ext cx="12535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>
                <a:solidFill>
                  <a:schemeClr val="bg1">
                    <a:lumMod val="85000"/>
                  </a:schemeClr>
                </a:solidFill>
                <a:latin typeface="Franklin Gothic Book" panose="020B0503020102020204" pitchFamily="34" charset="0"/>
              </a:rPr>
              <a:t>ebserh.gov.br</a:t>
            </a:r>
          </a:p>
        </p:txBody>
      </p:sp>
      <p:pic>
        <p:nvPicPr>
          <p:cNvPr id="18" name="Imagem 17">
            <a:hlinkClick r:id="rId5"/>
            <a:extLst>
              <a:ext uri="{FF2B5EF4-FFF2-40B4-BE49-F238E27FC236}">
                <a16:creationId xmlns:a16="http://schemas.microsoft.com/office/drawing/2014/main" id="{64E716CD-7C20-47CB-8F4D-8AA08AEA7730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669" b="14458"/>
          <a:stretch/>
        </p:blipFill>
        <p:spPr>
          <a:xfrm>
            <a:off x="11110029" y="103741"/>
            <a:ext cx="215171" cy="154651"/>
          </a:xfrm>
          <a:prstGeom prst="rect">
            <a:avLst/>
          </a:prstGeom>
        </p:spPr>
      </p:pic>
      <p:pic>
        <p:nvPicPr>
          <p:cNvPr id="19" name="Imagem 18">
            <a:hlinkClick r:id="rId7"/>
            <a:extLst>
              <a:ext uri="{FF2B5EF4-FFF2-40B4-BE49-F238E27FC236}">
                <a16:creationId xmlns:a16="http://schemas.microsoft.com/office/drawing/2014/main" id="{138D9943-FA8D-4D34-B847-938E96F74918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4755" y="103741"/>
            <a:ext cx="154980" cy="154980"/>
          </a:xfrm>
          <a:prstGeom prst="rect">
            <a:avLst/>
          </a:prstGeom>
        </p:spPr>
      </p:pic>
      <p:pic>
        <p:nvPicPr>
          <p:cNvPr id="20" name="Imagem 19">
            <a:hlinkClick r:id="rId9"/>
            <a:extLst>
              <a:ext uri="{FF2B5EF4-FFF2-40B4-BE49-F238E27FC236}">
                <a16:creationId xmlns:a16="http://schemas.microsoft.com/office/drawing/2014/main" id="{7077D613-7361-4384-B7AE-F6B8D13FDA80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8856" y="104424"/>
            <a:ext cx="155605" cy="155605"/>
          </a:xfrm>
          <a:prstGeom prst="rect">
            <a:avLst/>
          </a:prstGeom>
        </p:spPr>
      </p:pic>
      <p:pic>
        <p:nvPicPr>
          <p:cNvPr id="21" name="Imagem 20">
            <a:hlinkClick r:id="rId11"/>
            <a:extLst>
              <a:ext uri="{FF2B5EF4-FFF2-40B4-BE49-F238E27FC236}">
                <a16:creationId xmlns:a16="http://schemas.microsoft.com/office/drawing/2014/main" id="{02FF584F-1B6C-46F4-981D-3AF0DD62DCD8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0457" y="90376"/>
            <a:ext cx="169653" cy="169653"/>
          </a:xfrm>
          <a:prstGeom prst="rect">
            <a:avLst/>
          </a:prstGeom>
        </p:spPr>
      </p:pic>
      <p:sp>
        <p:nvSpPr>
          <p:cNvPr id="22" name="CaixaDeTexto 21">
            <a:extLst>
              <a:ext uri="{FF2B5EF4-FFF2-40B4-BE49-F238E27FC236}">
                <a16:creationId xmlns:a16="http://schemas.microsoft.com/office/drawing/2014/main" id="{6E189649-7182-452C-80AF-49DFC60C9AC6}"/>
              </a:ext>
            </a:extLst>
          </p:cNvPr>
          <p:cNvSpPr txBox="1"/>
          <p:nvPr/>
        </p:nvSpPr>
        <p:spPr>
          <a:xfrm>
            <a:off x="11314028" y="18225"/>
            <a:ext cx="7255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err="1">
                <a:solidFill>
                  <a:schemeClr val="bg1">
                    <a:lumMod val="85000"/>
                  </a:schemeClr>
                </a:solidFill>
                <a:latin typeface="Franklin Gothic Book" panose="020B0503020102020204" pitchFamily="34" charset="0"/>
              </a:rPr>
              <a:t>ebserh</a:t>
            </a:r>
            <a:endParaRPr lang="pt-BR" sz="1400">
              <a:solidFill>
                <a:schemeClr val="bg1">
                  <a:lumMod val="85000"/>
                </a:schemeClr>
              </a:solidFill>
              <a:latin typeface="Franklin Gothic Book" panose="020B0503020102020204" pitchFamily="34" charset="0"/>
            </a:endParaRPr>
          </a:p>
        </p:txBody>
      </p:sp>
      <p:pic>
        <p:nvPicPr>
          <p:cNvPr id="23" name="Imagem 22">
            <a:hlinkClick r:id="rId4"/>
            <a:extLst>
              <a:ext uri="{FF2B5EF4-FFF2-40B4-BE49-F238E27FC236}">
                <a16:creationId xmlns:a16="http://schemas.microsoft.com/office/drawing/2014/main" id="{C79D400D-A3E0-4529-A85B-DFF10E83A79E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0762" y="78133"/>
            <a:ext cx="187959" cy="187959"/>
          </a:xfrm>
          <a:prstGeom prst="rect">
            <a:avLst/>
          </a:prstGeom>
        </p:spPr>
      </p:pic>
      <p:sp>
        <p:nvSpPr>
          <p:cNvPr id="24" name="Retângulo Arredondado 11">
            <a:extLst>
              <a:ext uri="{FF2B5EF4-FFF2-40B4-BE49-F238E27FC236}">
                <a16:creationId xmlns:a16="http://schemas.microsoft.com/office/drawing/2014/main" id="{26A60087-9D29-4713-B6D0-FB01CC952AC3}"/>
              </a:ext>
            </a:extLst>
          </p:cNvPr>
          <p:cNvSpPr/>
          <p:nvPr/>
        </p:nvSpPr>
        <p:spPr>
          <a:xfrm>
            <a:off x="9020042" y="33164"/>
            <a:ext cx="3062665" cy="274127"/>
          </a:xfrm>
          <a:prstGeom prst="roundRect">
            <a:avLst/>
          </a:prstGeom>
          <a:noFill/>
          <a:ln w="952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5" name="Retângulo 24">
            <a:extLst>
              <a:ext uri="{FF2B5EF4-FFF2-40B4-BE49-F238E27FC236}">
                <a16:creationId xmlns:a16="http://schemas.microsoft.com/office/drawing/2014/main" id="{47ABDEFB-9CAC-4669-A0FC-EF01143FFB18}"/>
              </a:ext>
            </a:extLst>
          </p:cNvPr>
          <p:cNvSpPr/>
          <p:nvPr/>
        </p:nvSpPr>
        <p:spPr>
          <a:xfrm>
            <a:off x="175766" y="64337"/>
            <a:ext cx="8844277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200" b="1">
                <a:solidFill>
                  <a:srgbClr val="94CD54"/>
                </a:solidFill>
                <a:latin typeface="Franklin Gothic Book" panose="020B0503020102020204" pitchFamily="34" charset="0"/>
              </a:rPr>
              <a:t>SAÚDE, ENSINO, PESQUISA E INOVAÇÃO</a:t>
            </a:r>
          </a:p>
        </p:txBody>
      </p:sp>
      <p:sp>
        <p:nvSpPr>
          <p:cNvPr id="2" name="Text Box 4">
            <a:extLst>
              <a:ext uri="{FF2B5EF4-FFF2-40B4-BE49-F238E27FC236}">
                <a16:creationId xmlns:a16="http://schemas.microsoft.com/office/drawing/2014/main" id="{A7B48001-A3B5-09AD-BB94-2A6280894D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0979" y="1529576"/>
            <a:ext cx="9898756" cy="28029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lang="pt-BR" altLang="pt-BR" sz="4400" b="1">
                <a:solidFill>
                  <a:srgbClr val="92CB53"/>
                </a:solidFill>
                <a:latin typeface="Montserrat ExtraBold" panose="00000900000000000000" pitchFamily="2" charset="0"/>
                <a:ea typeface="+mj-ea"/>
                <a:cs typeface="+mj-cs"/>
              </a:rPr>
              <a:t>ESTRUTURA ORGANIZACIONAL DO HOSPITAL UNIVERSITÁRIO DE LAGARTO DA UNIVERSIDADE FEDERAL DE SERGIPE - HUL-UFS </a:t>
            </a:r>
          </a:p>
        </p:txBody>
      </p:sp>
    </p:spTree>
    <p:extLst>
      <p:ext uri="{BB962C8B-B14F-4D97-AF65-F5344CB8AC3E}">
        <p14:creationId xmlns:p14="http://schemas.microsoft.com/office/powerpoint/2010/main" val="218970110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Imagem 25" descr="Interface gráfica do usuário, Aplicativo&#10;&#10;Descrição gerada automaticamente">
            <a:extLst>
              <a:ext uri="{FF2B5EF4-FFF2-40B4-BE49-F238E27FC236}">
                <a16:creationId xmlns:a16="http://schemas.microsoft.com/office/drawing/2014/main" id="{A2868AD1-7C44-40AE-99E7-CDE40DC1F09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3260" y="6277793"/>
            <a:ext cx="3105475" cy="386282"/>
          </a:xfrm>
          <a:prstGeom prst="rect">
            <a:avLst/>
          </a:prstGeom>
        </p:spPr>
      </p:pic>
      <p:sp>
        <p:nvSpPr>
          <p:cNvPr id="15" name="Retângulo 14">
            <a:extLst>
              <a:ext uri="{FF2B5EF4-FFF2-40B4-BE49-F238E27FC236}">
                <a16:creationId xmlns:a16="http://schemas.microsoft.com/office/drawing/2014/main" id="{3D7B99DE-2C3B-4CE7-AE48-BFCF3765EAAF}"/>
              </a:ext>
            </a:extLst>
          </p:cNvPr>
          <p:cNvSpPr/>
          <p:nvPr/>
        </p:nvSpPr>
        <p:spPr>
          <a:xfrm>
            <a:off x="0" y="-1"/>
            <a:ext cx="12192000" cy="387066"/>
          </a:xfrm>
          <a:prstGeom prst="rect">
            <a:avLst/>
          </a:prstGeom>
          <a:solidFill>
            <a:srgbClr val="9698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 sz="1200" b="1">
              <a:solidFill>
                <a:schemeClr val="bg1">
                  <a:lumMod val="85000"/>
                </a:schemeClr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16" name="CaixaDeTexto 15">
            <a:hlinkClick r:id="rId3"/>
            <a:extLst>
              <a:ext uri="{FF2B5EF4-FFF2-40B4-BE49-F238E27FC236}">
                <a16:creationId xmlns:a16="http://schemas.microsoft.com/office/drawing/2014/main" id="{9118B63E-EE81-4098-898D-BC9B8E9D29D0}"/>
              </a:ext>
            </a:extLst>
          </p:cNvPr>
          <p:cNvSpPr txBox="1"/>
          <p:nvPr/>
        </p:nvSpPr>
        <p:spPr>
          <a:xfrm>
            <a:off x="9175460" y="18225"/>
            <a:ext cx="12535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>
                <a:solidFill>
                  <a:schemeClr val="bg1">
                    <a:lumMod val="85000"/>
                  </a:schemeClr>
                </a:solidFill>
                <a:latin typeface="Franklin Gothic Book" panose="020B0503020102020204" pitchFamily="34" charset="0"/>
              </a:rPr>
              <a:t>ebserh.gov.br</a:t>
            </a:r>
          </a:p>
        </p:txBody>
      </p:sp>
      <p:pic>
        <p:nvPicPr>
          <p:cNvPr id="18" name="Imagem 17">
            <a:hlinkClick r:id="rId4"/>
            <a:extLst>
              <a:ext uri="{FF2B5EF4-FFF2-40B4-BE49-F238E27FC236}">
                <a16:creationId xmlns:a16="http://schemas.microsoft.com/office/drawing/2014/main" id="{64E716CD-7C20-47CB-8F4D-8AA08AEA7730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669" b="14458"/>
          <a:stretch/>
        </p:blipFill>
        <p:spPr>
          <a:xfrm>
            <a:off x="11110029" y="103741"/>
            <a:ext cx="215171" cy="154651"/>
          </a:xfrm>
          <a:prstGeom prst="rect">
            <a:avLst/>
          </a:prstGeom>
        </p:spPr>
      </p:pic>
      <p:pic>
        <p:nvPicPr>
          <p:cNvPr id="19" name="Imagem 18">
            <a:hlinkClick r:id="rId6"/>
            <a:extLst>
              <a:ext uri="{FF2B5EF4-FFF2-40B4-BE49-F238E27FC236}">
                <a16:creationId xmlns:a16="http://schemas.microsoft.com/office/drawing/2014/main" id="{138D9943-FA8D-4D34-B847-938E96F74918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4755" y="103741"/>
            <a:ext cx="154980" cy="154980"/>
          </a:xfrm>
          <a:prstGeom prst="rect">
            <a:avLst/>
          </a:prstGeom>
        </p:spPr>
      </p:pic>
      <p:pic>
        <p:nvPicPr>
          <p:cNvPr id="20" name="Imagem 19">
            <a:hlinkClick r:id="rId8"/>
            <a:extLst>
              <a:ext uri="{FF2B5EF4-FFF2-40B4-BE49-F238E27FC236}">
                <a16:creationId xmlns:a16="http://schemas.microsoft.com/office/drawing/2014/main" id="{7077D613-7361-4384-B7AE-F6B8D13FDA80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8856" y="104424"/>
            <a:ext cx="155605" cy="155605"/>
          </a:xfrm>
          <a:prstGeom prst="rect">
            <a:avLst/>
          </a:prstGeom>
        </p:spPr>
      </p:pic>
      <p:pic>
        <p:nvPicPr>
          <p:cNvPr id="21" name="Imagem 20">
            <a:hlinkClick r:id="rId10"/>
            <a:extLst>
              <a:ext uri="{FF2B5EF4-FFF2-40B4-BE49-F238E27FC236}">
                <a16:creationId xmlns:a16="http://schemas.microsoft.com/office/drawing/2014/main" id="{02FF584F-1B6C-46F4-981D-3AF0DD62DCD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0457" y="90376"/>
            <a:ext cx="169653" cy="169653"/>
          </a:xfrm>
          <a:prstGeom prst="rect">
            <a:avLst/>
          </a:prstGeom>
        </p:spPr>
      </p:pic>
      <p:sp>
        <p:nvSpPr>
          <p:cNvPr id="22" name="CaixaDeTexto 21">
            <a:extLst>
              <a:ext uri="{FF2B5EF4-FFF2-40B4-BE49-F238E27FC236}">
                <a16:creationId xmlns:a16="http://schemas.microsoft.com/office/drawing/2014/main" id="{6E189649-7182-452C-80AF-49DFC60C9AC6}"/>
              </a:ext>
            </a:extLst>
          </p:cNvPr>
          <p:cNvSpPr txBox="1"/>
          <p:nvPr/>
        </p:nvSpPr>
        <p:spPr>
          <a:xfrm>
            <a:off x="11314028" y="18225"/>
            <a:ext cx="7255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err="1">
                <a:solidFill>
                  <a:schemeClr val="bg1">
                    <a:lumMod val="85000"/>
                  </a:schemeClr>
                </a:solidFill>
                <a:latin typeface="Franklin Gothic Book" panose="020B0503020102020204" pitchFamily="34" charset="0"/>
              </a:rPr>
              <a:t>ebserh</a:t>
            </a:r>
            <a:endParaRPr lang="pt-BR" sz="1400">
              <a:solidFill>
                <a:schemeClr val="bg1">
                  <a:lumMod val="85000"/>
                </a:schemeClr>
              </a:solidFill>
              <a:latin typeface="Franklin Gothic Book" panose="020B0503020102020204" pitchFamily="34" charset="0"/>
            </a:endParaRPr>
          </a:p>
        </p:txBody>
      </p:sp>
      <p:pic>
        <p:nvPicPr>
          <p:cNvPr id="23" name="Imagem 22">
            <a:hlinkClick r:id="rId3"/>
            <a:extLst>
              <a:ext uri="{FF2B5EF4-FFF2-40B4-BE49-F238E27FC236}">
                <a16:creationId xmlns:a16="http://schemas.microsoft.com/office/drawing/2014/main" id="{C79D400D-A3E0-4529-A85B-DFF10E83A79E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0762" y="78133"/>
            <a:ext cx="187959" cy="187959"/>
          </a:xfrm>
          <a:prstGeom prst="rect">
            <a:avLst/>
          </a:prstGeom>
        </p:spPr>
      </p:pic>
      <p:sp>
        <p:nvSpPr>
          <p:cNvPr id="24" name="Retângulo Arredondado 11">
            <a:extLst>
              <a:ext uri="{FF2B5EF4-FFF2-40B4-BE49-F238E27FC236}">
                <a16:creationId xmlns:a16="http://schemas.microsoft.com/office/drawing/2014/main" id="{26A60087-9D29-4713-B6D0-FB01CC952AC3}"/>
              </a:ext>
            </a:extLst>
          </p:cNvPr>
          <p:cNvSpPr/>
          <p:nvPr/>
        </p:nvSpPr>
        <p:spPr>
          <a:xfrm>
            <a:off x="9020042" y="33164"/>
            <a:ext cx="3062665" cy="274127"/>
          </a:xfrm>
          <a:prstGeom prst="roundRect">
            <a:avLst/>
          </a:prstGeom>
          <a:noFill/>
          <a:ln w="952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5" name="Retângulo 24">
            <a:extLst>
              <a:ext uri="{FF2B5EF4-FFF2-40B4-BE49-F238E27FC236}">
                <a16:creationId xmlns:a16="http://schemas.microsoft.com/office/drawing/2014/main" id="{47ABDEFB-9CAC-4669-A0FC-EF01143FFB18}"/>
              </a:ext>
            </a:extLst>
          </p:cNvPr>
          <p:cNvSpPr/>
          <p:nvPr/>
        </p:nvSpPr>
        <p:spPr>
          <a:xfrm>
            <a:off x="175766" y="64337"/>
            <a:ext cx="8844277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200" b="1">
                <a:solidFill>
                  <a:srgbClr val="94CD54"/>
                </a:solidFill>
                <a:latin typeface="Franklin Gothic Book" panose="020B0503020102020204" pitchFamily="34" charset="0"/>
              </a:rPr>
              <a:t>SAÚDE, ENSINO, PESQUISA E INOVAÇÃO</a:t>
            </a:r>
          </a:p>
        </p:txBody>
      </p:sp>
      <p:sp>
        <p:nvSpPr>
          <p:cNvPr id="30" name="Retângulo Arredondado 28">
            <a:hlinkClick r:id="" action="ppaction://noaction"/>
            <a:extLst>
              <a:ext uri="{FF2B5EF4-FFF2-40B4-BE49-F238E27FC236}">
                <a16:creationId xmlns:a16="http://schemas.microsoft.com/office/drawing/2014/main" id="{F18FA22C-60D9-4950-ADB6-8D78BF604994}"/>
              </a:ext>
            </a:extLst>
          </p:cNvPr>
          <p:cNvSpPr/>
          <p:nvPr/>
        </p:nvSpPr>
        <p:spPr>
          <a:xfrm>
            <a:off x="6495011" y="915021"/>
            <a:ext cx="1149380" cy="677390"/>
          </a:xfrm>
          <a:prstGeom prst="roundRect">
            <a:avLst/>
          </a:prstGeom>
          <a:solidFill>
            <a:schemeClr val="accent6"/>
          </a:solidFill>
          <a:ln/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000" b="1">
                <a:solidFill>
                  <a:schemeClr val="bg1"/>
                </a:solidFill>
              </a:rPr>
              <a:t>AUDITORIA</a:t>
            </a:r>
          </a:p>
        </p:txBody>
      </p:sp>
      <p:sp>
        <p:nvSpPr>
          <p:cNvPr id="31" name="Retângulo Arredondado 28">
            <a:extLst>
              <a:ext uri="{FF2B5EF4-FFF2-40B4-BE49-F238E27FC236}">
                <a16:creationId xmlns:a16="http://schemas.microsoft.com/office/drawing/2014/main" id="{D0B10284-055C-4D4E-A0DA-983550484D56}"/>
              </a:ext>
            </a:extLst>
          </p:cNvPr>
          <p:cNvSpPr/>
          <p:nvPr/>
        </p:nvSpPr>
        <p:spPr>
          <a:xfrm>
            <a:off x="3567974" y="915021"/>
            <a:ext cx="1149380" cy="677390"/>
          </a:xfrm>
          <a:prstGeom prst="roundRect">
            <a:avLst/>
          </a:prstGeom>
          <a:ln/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000" b="1">
                <a:solidFill>
                  <a:schemeClr val="bg1"/>
                </a:solidFill>
              </a:rPr>
              <a:t>CONSELHO CONSULTIVO</a:t>
            </a:r>
          </a:p>
        </p:txBody>
      </p:sp>
      <p:sp>
        <p:nvSpPr>
          <p:cNvPr id="32" name="Retângulo Arredondado 28">
            <a:extLst>
              <a:ext uri="{FF2B5EF4-FFF2-40B4-BE49-F238E27FC236}">
                <a16:creationId xmlns:a16="http://schemas.microsoft.com/office/drawing/2014/main" id="{EAA5C272-2BA1-468D-9845-82610CC54F21}"/>
              </a:ext>
            </a:extLst>
          </p:cNvPr>
          <p:cNvSpPr/>
          <p:nvPr/>
        </p:nvSpPr>
        <p:spPr>
          <a:xfrm>
            <a:off x="5037246" y="915021"/>
            <a:ext cx="1149380" cy="677390"/>
          </a:xfrm>
          <a:prstGeom prst="roundRect">
            <a:avLst/>
          </a:prstGeom>
          <a:ln/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000" b="1">
                <a:solidFill>
                  <a:schemeClr val="bg1"/>
                </a:solidFill>
              </a:rPr>
              <a:t>COLEGIADO EXECUTIVO</a:t>
            </a:r>
          </a:p>
        </p:txBody>
      </p:sp>
      <p:sp>
        <p:nvSpPr>
          <p:cNvPr id="33" name="Retângulo Arredondado 28">
            <a:hlinkClick r:id="" action="ppaction://noaction"/>
            <a:extLst>
              <a:ext uri="{FF2B5EF4-FFF2-40B4-BE49-F238E27FC236}">
                <a16:creationId xmlns:a16="http://schemas.microsoft.com/office/drawing/2014/main" id="{FE6C60FB-EAD4-497E-B095-E7518AC30A9B}"/>
              </a:ext>
            </a:extLst>
          </p:cNvPr>
          <p:cNvSpPr/>
          <p:nvPr/>
        </p:nvSpPr>
        <p:spPr>
          <a:xfrm>
            <a:off x="7983809" y="915021"/>
            <a:ext cx="1149380" cy="677390"/>
          </a:xfrm>
          <a:prstGeom prst="roundRect">
            <a:avLst/>
          </a:prstGeom>
          <a:solidFill>
            <a:schemeClr val="accent6"/>
          </a:solidFill>
          <a:ln/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000" b="1">
                <a:solidFill>
                  <a:schemeClr val="bg1"/>
                </a:solidFill>
              </a:rPr>
              <a:t>OUVIDORIA</a:t>
            </a:r>
          </a:p>
        </p:txBody>
      </p:sp>
      <p:sp>
        <p:nvSpPr>
          <p:cNvPr id="34" name="Retângulo: Cantos Arredondados 33">
            <a:extLst>
              <a:ext uri="{FF2B5EF4-FFF2-40B4-BE49-F238E27FC236}">
                <a16:creationId xmlns:a16="http://schemas.microsoft.com/office/drawing/2014/main" id="{6534B2E7-5641-4EA0-A03E-E87C2E244A50}"/>
              </a:ext>
            </a:extLst>
          </p:cNvPr>
          <p:cNvSpPr/>
          <p:nvPr/>
        </p:nvSpPr>
        <p:spPr>
          <a:xfrm>
            <a:off x="5502679" y="2033883"/>
            <a:ext cx="1367893" cy="67739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000" b="1"/>
              <a:t>SUPERINTENDÊNCIA</a:t>
            </a:r>
          </a:p>
        </p:txBody>
      </p:sp>
      <p:cxnSp>
        <p:nvCxnSpPr>
          <p:cNvPr id="35" name="Conector Angulado 13">
            <a:extLst>
              <a:ext uri="{FF2B5EF4-FFF2-40B4-BE49-F238E27FC236}">
                <a16:creationId xmlns:a16="http://schemas.microsoft.com/office/drawing/2014/main" id="{ACAB215D-73B7-4125-8214-CB4866815C67}"/>
              </a:ext>
            </a:extLst>
          </p:cNvPr>
          <p:cNvCxnSpPr>
            <a:cxnSpLocks/>
            <a:stCxn id="34" idx="2"/>
            <a:endCxn id="40" idx="0"/>
          </p:cNvCxnSpPr>
          <p:nvPr/>
        </p:nvCxnSpPr>
        <p:spPr>
          <a:xfrm rot="5400000">
            <a:off x="4669332" y="2486673"/>
            <a:ext cx="1292694" cy="1741895"/>
          </a:xfrm>
          <a:prstGeom prst="bentConnector3">
            <a:avLst>
              <a:gd name="adj1" fmla="val 80315"/>
            </a:avLst>
          </a:prstGeom>
          <a:ln w="19050">
            <a:solidFill>
              <a:schemeClr val="bg1">
                <a:lumMod val="65000"/>
              </a:schemeClr>
            </a:solidFill>
            <a:tailEnd type="non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Angulado 13">
            <a:extLst>
              <a:ext uri="{FF2B5EF4-FFF2-40B4-BE49-F238E27FC236}">
                <a16:creationId xmlns:a16="http://schemas.microsoft.com/office/drawing/2014/main" id="{F24C926F-06FF-4791-8DF4-858BDEEB41D0}"/>
              </a:ext>
            </a:extLst>
          </p:cNvPr>
          <p:cNvCxnSpPr>
            <a:cxnSpLocks/>
            <a:stCxn id="34" idx="2"/>
          </p:cNvCxnSpPr>
          <p:nvPr/>
        </p:nvCxnSpPr>
        <p:spPr>
          <a:xfrm rot="16200000" flipH="1">
            <a:off x="6335765" y="2562134"/>
            <a:ext cx="1292694" cy="1590972"/>
          </a:xfrm>
          <a:prstGeom prst="bentConnector3">
            <a:avLst>
              <a:gd name="adj1" fmla="val 80456"/>
            </a:avLst>
          </a:prstGeom>
          <a:ln w="19050">
            <a:solidFill>
              <a:schemeClr val="bg1">
                <a:lumMod val="65000"/>
              </a:schemeClr>
            </a:solidFill>
            <a:tailEnd type="non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tângulo Arredondado 28">
            <a:extLst>
              <a:ext uri="{FF2B5EF4-FFF2-40B4-BE49-F238E27FC236}">
                <a16:creationId xmlns:a16="http://schemas.microsoft.com/office/drawing/2014/main" id="{D370773B-73A7-43B8-B4AC-1A68A9C11454}"/>
              </a:ext>
            </a:extLst>
          </p:cNvPr>
          <p:cNvSpPr/>
          <p:nvPr/>
        </p:nvSpPr>
        <p:spPr>
          <a:xfrm>
            <a:off x="2006861" y="1816951"/>
            <a:ext cx="298892" cy="1854457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/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vert270"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050" b="1">
                <a:solidFill>
                  <a:schemeClr val="bg1"/>
                </a:solidFill>
              </a:rPr>
              <a:t>COMUNICAÇAO SOCIAL</a:t>
            </a:r>
          </a:p>
        </p:txBody>
      </p:sp>
      <p:sp>
        <p:nvSpPr>
          <p:cNvPr id="38" name="Retângulo Arredondado 28">
            <a:extLst>
              <a:ext uri="{FF2B5EF4-FFF2-40B4-BE49-F238E27FC236}">
                <a16:creationId xmlns:a16="http://schemas.microsoft.com/office/drawing/2014/main" id="{A93A774E-971A-43BE-99D6-61CC3AF458F6}"/>
              </a:ext>
            </a:extLst>
          </p:cNvPr>
          <p:cNvSpPr/>
          <p:nvPr/>
        </p:nvSpPr>
        <p:spPr>
          <a:xfrm>
            <a:off x="2020711" y="3737581"/>
            <a:ext cx="298892" cy="1854457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/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vert270"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050" b="1">
                <a:solidFill>
                  <a:schemeClr val="bg1"/>
                </a:solidFill>
              </a:rPr>
              <a:t>JURÍDICO</a:t>
            </a:r>
          </a:p>
        </p:txBody>
      </p:sp>
      <p:sp>
        <p:nvSpPr>
          <p:cNvPr id="39" name="Retângulo Arredondado 28">
            <a:extLst>
              <a:ext uri="{FF2B5EF4-FFF2-40B4-BE49-F238E27FC236}">
                <a16:creationId xmlns:a16="http://schemas.microsoft.com/office/drawing/2014/main" id="{D68BBC18-8B97-44E5-9320-3A903F80A8BF}"/>
              </a:ext>
            </a:extLst>
          </p:cNvPr>
          <p:cNvSpPr/>
          <p:nvPr/>
        </p:nvSpPr>
        <p:spPr>
          <a:xfrm>
            <a:off x="1511559" y="2902364"/>
            <a:ext cx="557717" cy="1854457"/>
          </a:xfrm>
          <a:prstGeom prst="roundRect">
            <a:avLst/>
          </a:prstGeom>
          <a:noFill/>
          <a:ln/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vert270"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050" b="1">
                <a:solidFill>
                  <a:srgbClr val="8FAADC"/>
                </a:solidFill>
              </a:rPr>
              <a:t>ADMINISTRAÇÃO CENTRAL</a:t>
            </a:r>
          </a:p>
        </p:txBody>
      </p:sp>
      <p:sp>
        <p:nvSpPr>
          <p:cNvPr id="40" name="Retângulo Arredondado 13">
            <a:extLst>
              <a:ext uri="{FF2B5EF4-FFF2-40B4-BE49-F238E27FC236}">
                <a16:creationId xmlns:a16="http://schemas.microsoft.com/office/drawing/2014/main" id="{79D2E583-358B-40D7-AC8A-2DCF84710230}"/>
              </a:ext>
            </a:extLst>
          </p:cNvPr>
          <p:cNvSpPr/>
          <p:nvPr/>
        </p:nvSpPr>
        <p:spPr>
          <a:xfrm>
            <a:off x="3745464" y="4003967"/>
            <a:ext cx="1398533" cy="67739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000" b="1"/>
              <a:t>GERÊNCIA DE ENSINO E PESQUISA</a:t>
            </a:r>
          </a:p>
        </p:txBody>
      </p:sp>
      <p:sp>
        <p:nvSpPr>
          <p:cNvPr id="41" name="Retângulo Arredondado 13">
            <a:extLst>
              <a:ext uri="{FF2B5EF4-FFF2-40B4-BE49-F238E27FC236}">
                <a16:creationId xmlns:a16="http://schemas.microsoft.com/office/drawing/2014/main" id="{E338FED7-4706-474F-B34A-9048DF4EC9C2}"/>
              </a:ext>
            </a:extLst>
          </p:cNvPr>
          <p:cNvSpPr/>
          <p:nvPr/>
        </p:nvSpPr>
        <p:spPr>
          <a:xfrm>
            <a:off x="5489174" y="4003967"/>
            <a:ext cx="1398533" cy="67739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000" b="1"/>
              <a:t>GERÊNCIA ADMINISTRATIVA</a:t>
            </a:r>
          </a:p>
        </p:txBody>
      </p:sp>
      <p:cxnSp>
        <p:nvCxnSpPr>
          <p:cNvPr id="42" name="Conector de Seta Reta 41">
            <a:extLst>
              <a:ext uri="{FF2B5EF4-FFF2-40B4-BE49-F238E27FC236}">
                <a16:creationId xmlns:a16="http://schemas.microsoft.com/office/drawing/2014/main" id="{B85DA978-754B-4B12-8972-FEC24225DFFF}"/>
              </a:ext>
            </a:extLst>
          </p:cNvPr>
          <p:cNvCxnSpPr>
            <a:cxnSpLocks/>
          </p:cNvCxnSpPr>
          <p:nvPr/>
        </p:nvCxnSpPr>
        <p:spPr>
          <a:xfrm>
            <a:off x="2319603" y="2357999"/>
            <a:ext cx="3182933" cy="0"/>
          </a:xfrm>
          <a:prstGeom prst="straightConnector1">
            <a:avLst/>
          </a:prstGeom>
          <a:ln w="38100">
            <a:solidFill>
              <a:schemeClr val="bg1">
                <a:lumMod val="75000"/>
              </a:schemeClr>
            </a:solidFill>
            <a:prstDash val="sysDash"/>
            <a:headEnd type="triangle"/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3" name="Conector de Seta Reta 42">
            <a:extLst>
              <a:ext uri="{FF2B5EF4-FFF2-40B4-BE49-F238E27FC236}">
                <a16:creationId xmlns:a16="http://schemas.microsoft.com/office/drawing/2014/main" id="{E9F2C14C-CD81-40D6-9635-D3ACD8FB9A23}"/>
              </a:ext>
            </a:extLst>
          </p:cNvPr>
          <p:cNvCxnSpPr>
            <a:cxnSpLocks/>
          </p:cNvCxnSpPr>
          <p:nvPr/>
        </p:nvCxnSpPr>
        <p:spPr>
          <a:xfrm>
            <a:off x="2567122" y="4693349"/>
            <a:ext cx="451748" cy="0"/>
          </a:xfrm>
          <a:prstGeom prst="straightConnector1">
            <a:avLst/>
          </a:prstGeom>
          <a:ln w="38100">
            <a:solidFill>
              <a:schemeClr val="bg1">
                <a:lumMod val="75000"/>
              </a:schemeClr>
            </a:solidFill>
            <a:prstDash val="sysDash"/>
            <a:headEnd type="triangle"/>
            <a:tailEnd type="non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4" name="Conector de Seta Reta 43">
            <a:extLst>
              <a:ext uri="{FF2B5EF4-FFF2-40B4-BE49-F238E27FC236}">
                <a16:creationId xmlns:a16="http://schemas.microsoft.com/office/drawing/2014/main" id="{D347DAAE-0D74-405D-8277-D957161C539E}"/>
              </a:ext>
            </a:extLst>
          </p:cNvPr>
          <p:cNvCxnSpPr>
            <a:cxnSpLocks/>
          </p:cNvCxnSpPr>
          <p:nvPr/>
        </p:nvCxnSpPr>
        <p:spPr>
          <a:xfrm>
            <a:off x="3008788" y="2357999"/>
            <a:ext cx="0" cy="2357839"/>
          </a:xfrm>
          <a:prstGeom prst="straightConnector1">
            <a:avLst/>
          </a:prstGeom>
          <a:ln w="38100">
            <a:solidFill>
              <a:schemeClr val="bg1">
                <a:lumMod val="75000"/>
              </a:schemeClr>
            </a:solidFill>
            <a:prstDash val="sysDash"/>
            <a:headEnd type="none"/>
            <a:tailEnd type="non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47" name="Retângulo 46">
            <a:extLst>
              <a:ext uri="{FF2B5EF4-FFF2-40B4-BE49-F238E27FC236}">
                <a16:creationId xmlns:a16="http://schemas.microsoft.com/office/drawing/2014/main" id="{01581628-74E6-4E6F-8F43-1C8F19016E5C}"/>
              </a:ext>
            </a:extLst>
          </p:cNvPr>
          <p:cNvSpPr/>
          <p:nvPr/>
        </p:nvSpPr>
        <p:spPr>
          <a:xfrm>
            <a:off x="2231142" y="5795560"/>
            <a:ext cx="541324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000" b="1"/>
              <a:t>COMPOSIÇÃO DO COLEGIADO EXECUTIVO (4 MEMBROS)</a:t>
            </a:r>
            <a:r>
              <a:rPr lang="pt-BR" sz="1000"/>
              <a:t>: SUPERINTENDENTE, GERENTE DE ENSINO E PESQUISA, GERENTE ADMINITRATIVO E GERENTE DE ATENÇÃO À SAÚDE.</a:t>
            </a:r>
          </a:p>
        </p:txBody>
      </p:sp>
      <p:sp>
        <p:nvSpPr>
          <p:cNvPr id="48" name="Retângulo Arredondado 13">
            <a:extLst>
              <a:ext uri="{FF2B5EF4-FFF2-40B4-BE49-F238E27FC236}">
                <a16:creationId xmlns:a16="http://schemas.microsoft.com/office/drawing/2014/main" id="{CB522624-9304-4FAD-BFD8-6C6811337DA0}"/>
              </a:ext>
            </a:extLst>
          </p:cNvPr>
          <p:cNvSpPr/>
          <p:nvPr/>
        </p:nvSpPr>
        <p:spPr>
          <a:xfrm>
            <a:off x="7362121" y="4003967"/>
            <a:ext cx="1398533" cy="67739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000" b="1"/>
              <a:t>GERÊNCIA DE ATENÇÃO À SAÚDE</a:t>
            </a:r>
          </a:p>
        </p:txBody>
      </p:sp>
      <p:cxnSp>
        <p:nvCxnSpPr>
          <p:cNvPr id="49" name="Conector Angulado 13">
            <a:extLst>
              <a:ext uri="{FF2B5EF4-FFF2-40B4-BE49-F238E27FC236}">
                <a16:creationId xmlns:a16="http://schemas.microsoft.com/office/drawing/2014/main" id="{242526AB-46B8-4E9D-8E63-7FF043E0E153}"/>
              </a:ext>
            </a:extLst>
          </p:cNvPr>
          <p:cNvCxnSpPr>
            <a:cxnSpLocks/>
            <a:stCxn id="34" idx="2"/>
            <a:endCxn id="41" idx="0"/>
          </p:cNvCxnSpPr>
          <p:nvPr/>
        </p:nvCxnSpPr>
        <p:spPr>
          <a:xfrm rot="16200000" flipH="1">
            <a:off x="5541186" y="3356712"/>
            <a:ext cx="1292694" cy="1815"/>
          </a:xfrm>
          <a:prstGeom prst="bentConnector3">
            <a:avLst>
              <a:gd name="adj1" fmla="val 50000"/>
            </a:avLst>
          </a:prstGeom>
          <a:ln w="19050">
            <a:solidFill>
              <a:schemeClr val="bg1">
                <a:lumMod val="65000"/>
              </a:schemeClr>
            </a:solidFill>
            <a:tailEnd type="non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031895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Imagem 25" descr="Interface gráfica do usuário, Aplicativo&#10;&#10;Descrição gerada automaticamente">
            <a:extLst>
              <a:ext uri="{FF2B5EF4-FFF2-40B4-BE49-F238E27FC236}">
                <a16:creationId xmlns:a16="http://schemas.microsoft.com/office/drawing/2014/main" id="{A2868AD1-7C44-40AE-99E7-CDE40DC1F09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3260" y="6277793"/>
            <a:ext cx="3105475" cy="386282"/>
          </a:xfrm>
          <a:prstGeom prst="rect">
            <a:avLst/>
          </a:prstGeom>
        </p:spPr>
      </p:pic>
      <p:sp>
        <p:nvSpPr>
          <p:cNvPr id="15" name="Retângulo 14">
            <a:extLst>
              <a:ext uri="{FF2B5EF4-FFF2-40B4-BE49-F238E27FC236}">
                <a16:creationId xmlns:a16="http://schemas.microsoft.com/office/drawing/2014/main" id="{3D7B99DE-2C3B-4CE7-AE48-BFCF3765EAAF}"/>
              </a:ext>
            </a:extLst>
          </p:cNvPr>
          <p:cNvSpPr/>
          <p:nvPr/>
        </p:nvSpPr>
        <p:spPr>
          <a:xfrm>
            <a:off x="0" y="-1"/>
            <a:ext cx="12192000" cy="387066"/>
          </a:xfrm>
          <a:prstGeom prst="rect">
            <a:avLst/>
          </a:prstGeom>
          <a:solidFill>
            <a:srgbClr val="9698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 sz="1200" b="1">
              <a:solidFill>
                <a:schemeClr val="bg1">
                  <a:lumMod val="85000"/>
                </a:schemeClr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16" name="CaixaDeTexto 15">
            <a:hlinkClick r:id="rId3"/>
            <a:extLst>
              <a:ext uri="{FF2B5EF4-FFF2-40B4-BE49-F238E27FC236}">
                <a16:creationId xmlns:a16="http://schemas.microsoft.com/office/drawing/2014/main" id="{9118B63E-EE81-4098-898D-BC9B8E9D29D0}"/>
              </a:ext>
            </a:extLst>
          </p:cNvPr>
          <p:cNvSpPr txBox="1"/>
          <p:nvPr/>
        </p:nvSpPr>
        <p:spPr>
          <a:xfrm>
            <a:off x="9175460" y="18225"/>
            <a:ext cx="12535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>
                <a:solidFill>
                  <a:schemeClr val="bg1">
                    <a:lumMod val="85000"/>
                  </a:schemeClr>
                </a:solidFill>
                <a:latin typeface="Franklin Gothic Book" panose="020B0503020102020204" pitchFamily="34" charset="0"/>
              </a:rPr>
              <a:t>ebserh.gov.br</a:t>
            </a:r>
          </a:p>
        </p:txBody>
      </p:sp>
      <p:pic>
        <p:nvPicPr>
          <p:cNvPr id="18" name="Imagem 17">
            <a:hlinkClick r:id="rId4"/>
            <a:extLst>
              <a:ext uri="{FF2B5EF4-FFF2-40B4-BE49-F238E27FC236}">
                <a16:creationId xmlns:a16="http://schemas.microsoft.com/office/drawing/2014/main" id="{64E716CD-7C20-47CB-8F4D-8AA08AEA7730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669" b="14458"/>
          <a:stretch/>
        </p:blipFill>
        <p:spPr>
          <a:xfrm>
            <a:off x="11110029" y="103741"/>
            <a:ext cx="215171" cy="154651"/>
          </a:xfrm>
          <a:prstGeom prst="rect">
            <a:avLst/>
          </a:prstGeom>
        </p:spPr>
      </p:pic>
      <p:pic>
        <p:nvPicPr>
          <p:cNvPr id="19" name="Imagem 18">
            <a:hlinkClick r:id="rId6"/>
            <a:extLst>
              <a:ext uri="{FF2B5EF4-FFF2-40B4-BE49-F238E27FC236}">
                <a16:creationId xmlns:a16="http://schemas.microsoft.com/office/drawing/2014/main" id="{138D9943-FA8D-4D34-B847-938E96F74918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4755" y="103741"/>
            <a:ext cx="154980" cy="154980"/>
          </a:xfrm>
          <a:prstGeom prst="rect">
            <a:avLst/>
          </a:prstGeom>
        </p:spPr>
      </p:pic>
      <p:pic>
        <p:nvPicPr>
          <p:cNvPr id="20" name="Imagem 19">
            <a:hlinkClick r:id="rId8"/>
            <a:extLst>
              <a:ext uri="{FF2B5EF4-FFF2-40B4-BE49-F238E27FC236}">
                <a16:creationId xmlns:a16="http://schemas.microsoft.com/office/drawing/2014/main" id="{7077D613-7361-4384-B7AE-F6B8D13FDA80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8856" y="104424"/>
            <a:ext cx="155605" cy="155605"/>
          </a:xfrm>
          <a:prstGeom prst="rect">
            <a:avLst/>
          </a:prstGeom>
        </p:spPr>
      </p:pic>
      <p:pic>
        <p:nvPicPr>
          <p:cNvPr id="21" name="Imagem 20">
            <a:hlinkClick r:id="rId10"/>
            <a:extLst>
              <a:ext uri="{FF2B5EF4-FFF2-40B4-BE49-F238E27FC236}">
                <a16:creationId xmlns:a16="http://schemas.microsoft.com/office/drawing/2014/main" id="{02FF584F-1B6C-46F4-981D-3AF0DD62DCD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0457" y="90376"/>
            <a:ext cx="169653" cy="169653"/>
          </a:xfrm>
          <a:prstGeom prst="rect">
            <a:avLst/>
          </a:prstGeom>
        </p:spPr>
      </p:pic>
      <p:sp>
        <p:nvSpPr>
          <p:cNvPr id="22" name="CaixaDeTexto 21">
            <a:extLst>
              <a:ext uri="{FF2B5EF4-FFF2-40B4-BE49-F238E27FC236}">
                <a16:creationId xmlns:a16="http://schemas.microsoft.com/office/drawing/2014/main" id="{6E189649-7182-452C-80AF-49DFC60C9AC6}"/>
              </a:ext>
            </a:extLst>
          </p:cNvPr>
          <p:cNvSpPr txBox="1"/>
          <p:nvPr/>
        </p:nvSpPr>
        <p:spPr>
          <a:xfrm>
            <a:off x="11314028" y="18225"/>
            <a:ext cx="7255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err="1">
                <a:solidFill>
                  <a:schemeClr val="bg1">
                    <a:lumMod val="85000"/>
                  </a:schemeClr>
                </a:solidFill>
                <a:latin typeface="Franklin Gothic Book" panose="020B0503020102020204" pitchFamily="34" charset="0"/>
              </a:rPr>
              <a:t>ebserh</a:t>
            </a:r>
            <a:endParaRPr lang="pt-BR" sz="1400">
              <a:solidFill>
                <a:schemeClr val="bg1">
                  <a:lumMod val="85000"/>
                </a:schemeClr>
              </a:solidFill>
              <a:latin typeface="Franklin Gothic Book" panose="020B0503020102020204" pitchFamily="34" charset="0"/>
            </a:endParaRPr>
          </a:p>
        </p:txBody>
      </p:sp>
      <p:pic>
        <p:nvPicPr>
          <p:cNvPr id="23" name="Imagem 22">
            <a:hlinkClick r:id="rId3"/>
            <a:extLst>
              <a:ext uri="{FF2B5EF4-FFF2-40B4-BE49-F238E27FC236}">
                <a16:creationId xmlns:a16="http://schemas.microsoft.com/office/drawing/2014/main" id="{C79D400D-A3E0-4529-A85B-DFF10E83A79E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0762" y="78133"/>
            <a:ext cx="187959" cy="187959"/>
          </a:xfrm>
          <a:prstGeom prst="rect">
            <a:avLst/>
          </a:prstGeom>
        </p:spPr>
      </p:pic>
      <p:sp>
        <p:nvSpPr>
          <p:cNvPr id="24" name="Retângulo Arredondado 11">
            <a:extLst>
              <a:ext uri="{FF2B5EF4-FFF2-40B4-BE49-F238E27FC236}">
                <a16:creationId xmlns:a16="http://schemas.microsoft.com/office/drawing/2014/main" id="{26A60087-9D29-4713-B6D0-FB01CC952AC3}"/>
              </a:ext>
            </a:extLst>
          </p:cNvPr>
          <p:cNvSpPr/>
          <p:nvPr/>
        </p:nvSpPr>
        <p:spPr>
          <a:xfrm>
            <a:off x="9020042" y="33164"/>
            <a:ext cx="3062665" cy="274127"/>
          </a:xfrm>
          <a:prstGeom prst="roundRect">
            <a:avLst/>
          </a:prstGeom>
          <a:noFill/>
          <a:ln w="952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5" name="Retângulo 24">
            <a:extLst>
              <a:ext uri="{FF2B5EF4-FFF2-40B4-BE49-F238E27FC236}">
                <a16:creationId xmlns:a16="http://schemas.microsoft.com/office/drawing/2014/main" id="{47ABDEFB-9CAC-4669-A0FC-EF01143FFB18}"/>
              </a:ext>
            </a:extLst>
          </p:cNvPr>
          <p:cNvSpPr/>
          <p:nvPr/>
        </p:nvSpPr>
        <p:spPr>
          <a:xfrm>
            <a:off x="175766" y="64337"/>
            <a:ext cx="8844277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200" b="1">
                <a:solidFill>
                  <a:srgbClr val="94CD54"/>
                </a:solidFill>
                <a:latin typeface="Franklin Gothic Book" panose="020B0503020102020204" pitchFamily="34" charset="0"/>
              </a:rPr>
              <a:t>SAÚDE, ENSINO, PESQUISA E INOVAÇÃO</a:t>
            </a:r>
          </a:p>
        </p:txBody>
      </p:sp>
      <p:sp>
        <p:nvSpPr>
          <p:cNvPr id="2" name="Retângulo: Cantos Arredondados 1">
            <a:extLst>
              <a:ext uri="{FF2B5EF4-FFF2-40B4-BE49-F238E27FC236}">
                <a16:creationId xmlns:a16="http://schemas.microsoft.com/office/drawing/2014/main" id="{E13E5A0A-3627-CB77-6689-DB6CDA94128B}"/>
              </a:ext>
            </a:extLst>
          </p:cNvPr>
          <p:cNvSpPr/>
          <p:nvPr/>
        </p:nvSpPr>
        <p:spPr>
          <a:xfrm>
            <a:off x="5159004" y="969580"/>
            <a:ext cx="1260000" cy="7200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pt-BR" sz="800" b="1">
                <a:latin typeface="Segoe UI" panose="020B0502040204020203" pitchFamily="34" charset="0"/>
                <a:cs typeface="Segoe UI" panose="020B0502040204020203" pitchFamily="34" charset="0"/>
              </a:rPr>
              <a:t>SUPERINTENDÊNCIA</a:t>
            </a:r>
          </a:p>
        </p:txBody>
      </p:sp>
      <p:sp>
        <p:nvSpPr>
          <p:cNvPr id="3" name="Retângulo Arredondado 12">
            <a:extLst>
              <a:ext uri="{FF2B5EF4-FFF2-40B4-BE49-F238E27FC236}">
                <a16:creationId xmlns:a16="http://schemas.microsoft.com/office/drawing/2014/main" id="{155FEC88-C2F8-189E-CD69-434B74B2EF8D}"/>
              </a:ext>
            </a:extLst>
          </p:cNvPr>
          <p:cNvSpPr/>
          <p:nvPr/>
        </p:nvSpPr>
        <p:spPr>
          <a:xfrm>
            <a:off x="3899004" y="2965772"/>
            <a:ext cx="1260000" cy="720000"/>
          </a:xfrm>
          <a:prstGeom prst="roundRect">
            <a:avLst/>
          </a:prstGeom>
          <a:solidFill>
            <a:srgbClr val="B4E5A2"/>
          </a:solidFill>
          <a:ln>
            <a:noFill/>
          </a:ln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pt-BR" sz="8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SETOR DE GESTÃO DE PROCESSOS E TECNOLOGIA DA INFORMAÇÃO</a:t>
            </a:r>
          </a:p>
        </p:txBody>
      </p:sp>
      <p:cxnSp>
        <p:nvCxnSpPr>
          <p:cNvPr id="8" name="Conector: Angulado 7">
            <a:extLst>
              <a:ext uri="{FF2B5EF4-FFF2-40B4-BE49-F238E27FC236}">
                <a16:creationId xmlns:a16="http://schemas.microsoft.com/office/drawing/2014/main" id="{5B4DAD92-2329-3E5A-1F9B-F31151F5E190}"/>
              </a:ext>
            </a:extLst>
          </p:cNvPr>
          <p:cNvCxnSpPr>
            <a:cxnSpLocks/>
            <a:stCxn id="2" idx="2"/>
            <a:endCxn id="10" idx="0"/>
          </p:cNvCxnSpPr>
          <p:nvPr/>
        </p:nvCxnSpPr>
        <p:spPr>
          <a:xfrm rot="16200000" flipH="1">
            <a:off x="5765773" y="1712810"/>
            <a:ext cx="1276192" cy="1229731"/>
          </a:xfrm>
          <a:prstGeom prst="bentConnector3">
            <a:avLst>
              <a:gd name="adj1" fmla="val 53333"/>
            </a:avLst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tângulo Arredondado 13">
            <a:extLst>
              <a:ext uri="{FF2B5EF4-FFF2-40B4-BE49-F238E27FC236}">
                <a16:creationId xmlns:a16="http://schemas.microsoft.com/office/drawing/2014/main" id="{B9B2EF8A-308D-7356-54E7-B912B7981B14}"/>
              </a:ext>
            </a:extLst>
          </p:cNvPr>
          <p:cNvSpPr/>
          <p:nvPr/>
        </p:nvSpPr>
        <p:spPr>
          <a:xfrm>
            <a:off x="6388735" y="2965772"/>
            <a:ext cx="1260000" cy="720000"/>
          </a:xfrm>
          <a:prstGeom prst="round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pt-BR" sz="800" b="1">
                <a:solidFill>
                  <a:schemeClr val="tx1"/>
                </a:solidFill>
                <a:latin typeface="Segoe UI"/>
                <a:cs typeface="Segoe UI"/>
              </a:rPr>
              <a:t>UNIDADE DE GESTÃO ESTRATÉGICA</a:t>
            </a:r>
          </a:p>
        </p:txBody>
      </p:sp>
      <p:cxnSp>
        <p:nvCxnSpPr>
          <p:cNvPr id="4" name="Conector: Angulado 3">
            <a:extLst>
              <a:ext uri="{FF2B5EF4-FFF2-40B4-BE49-F238E27FC236}">
                <a16:creationId xmlns:a16="http://schemas.microsoft.com/office/drawing/2014/main" id="{D87D98CC-7042-F5D1-6BE0-CA01BFA2CCFE}"/>
              </a:ext>
            </a:extLst>
          </p:cNvPr>
          <p:cNvCxnSpPr>
            <a:cxnSpLocks/>
            <a:stCxn id="2" idx="2"/>
            <a:endCxn id="3" idx="0"/>
          </p:cNvCxnSpPr>
          <p:nvPr/>
        </p:nvCxnSpPr>
        <p:spPr>
          <a:xfrm rot="5400000">
            <a:off x="4520908" y="1697676"/>
            <a:ext cx="1276192" cy="1260000"/>
          </a:xfrm>
          <a:prstGeom prst="bentConnector3">
            <a:avLst>
              <a:gd name="adj1" fmla="val 53220"/>
            </a:avLst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09654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Imagem 25" descr="Interface gráfica do usuário, Aplicativo&#10;&#10;Descrição gerada automaticamente">
            <a:extLst>
              <a:ext uri="{FF2B5EF4-FFF2-40B4-BE49-F238E27FC236}">
                <a16:creationId xmlns:a16="http://schemas.microsoft.com/office/drawing/2014/main" id="{A2868AD1-7C44-40AE-99E7-CDE40DC1F09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3260" y="6277793"/>
            <a:ext cx="3105475" cy="386282"/>
          </a:xfrm>
          <a:prstGeom prst="rect">
            <a:avLst/>
          </a:prstGeom>
        </p:spPr>
      </p:pic>
      <p:sp>
        <p:nvSpPr>
          <p:cNvPr id="15" name="Retângulo 14">
            <a:extLst>
              <a:ext uri="{FF2B5EF4-FFF2-40B4-BE49-F238E27FC236}">
                <a16:creationId xmlns:a16="http://schemas.microsoft.com/office/drawing/2014/main" id="{3D7B99DE-2C3B-4CE7-AE48-BFCF3765EAAF}"/>
              </a:ext>
            </a:extLst>
          </p:cNvPr>
          <p:cNvSpPr/>
          <p:nvPr/>
        </p:nvSpPr>
        <p:spPr>
          <a:xfrm>
            <a:off x="0" y="-1"/>
            <a:ext cx="12192000" cy="387066"/>
          </a:xfrm>
          <a:prstGeom prst="rect">
            <a:avLst/>
          </a:prstGeom>
          <a:solidFill>
            <a:srgbClr val="9698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 sz="1200" b="1">
              <a:solidFill>
                <a:schemeClr val="bg1">
                  <a:lumMod val="85000"/>
                </a:schemeClr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16" name="CaixaDeTexto 15">
            <a:hlinkClick r:id="rId3"/>
            <a:extLst>
              <a:ext uri="{FF2B5EF4-FFF2-40B4-BE49-F238E27FC236}">
                <a16:creationId xmlns:a16="http://schemas.microsoft.com/office/drawing/2014/main" id="{9118B63E-EE81-4098-898D-BC9B8E9D29D0}"/>
              </a:ext>
            </a:extLst>
          </p:cNvPr>
          <p:cNvSpPr txBox="1"/>
          <p:nvPr/>
        </p:nvSpPr>
        <p:spPr>
          <a:xfrm>
            <a:off x="9175460" y="18225"/>
            <a:ext cx="12535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>
                <a:solidFill>
                  <a:schemeClr val="bg1">
                    <a:lumMod val="85000"/>
                  </a:schemeClr>
                </a:solidFill>
                <a:latin typeface="Franklin Gothic Book" panose="020B0503020102020204" pitchFamily="34" charset="0"/>
              </a:rPr>
              <a:t>ebserh.gov.br</a:t>
            </a:r>
          </a:p>
        </p:txBody>
      </p:sp>
      <p:pic>
        <p:nvPicPr>
          <p:cNvPr id="18" name="Imagem 17">
            <a:hlinkClick r:id="rId4"/>
            <a:extLst>
              <a:ext uri="{FF2B5EF4-FFF2-40B4-BE49-F238E27FC236}">
                <a16:creationId xmlns:a16="http://schemas.microsoft.com/office/drawing/2014/main" id="{64E716CD-7C20-47CB-8F4D-8AA08AEA7730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669" b="14458"/>
          <a:stretch/>
        </p:blipFill>
        <p:spPr>
          <a:xfrm>
            <a:off x="11110029" y="103741"/>
            <a:ext cx="215171" cy="154651"/>
          </a:xfrm>
          <a:prstGeom prst="rect">
            <a:avLst/>
          </a:prstGeom>
        </p:spPr>
      </p:pic>
      <p:pic>
        <p:nvPicPr>
          <p:cNvPr id="19" name="Imagem 18">
            <a:hlinkClick r:id="rId6"/>
            <a:extLst>
              <a:ext uri="{FF2B5EF4-FFF2-40B4-BE49-F238E27FC236}">
                <a16:creationId xmlns:a16="http://schemas.microsoft.com/office/drawing/2014/main" id="{138D9943-FA8D-4D34-B847-938E96F74918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4755" y="103741"/>
            <a:ext cx="154980" cy="154980"/>
          </a:xfrm>
          <a:prstGeom prst="rect">
            <a:avLst/>
          </a:prstGeom>
        </p:spPr>
      </p:pic>
      <p:pic>
        <p:nvPicPr>
          <p:cNvPr id="20" name="Imagem 19">
            <a:hlinkClick r:id="rId8"/>
            <a:extLst>
              <a:ext uri="{FF2B5EF4-FFF2-40B4-BE49-F238E27FC236}">
                <a16:creationId xmlns:a16="http://schemas.microsoft.com/office/drawing/2014/main" id="{7077D613-7361-4384-B7AE-F6B8D13FDA80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8856" y="104424"/>
            <a:ext cx="155605" cy="155605"/>
          </a:xfrm>
          <a:prstGeom prst="rect">
            <a:avLst/>
          </a:prstGeom>
        </p:spPr>
      </p:pic>
      <p:pic>
        <p:nvPicPr>
          <p:cNvPr id="21" name="Imagem 20">
            <a:hlinkClick r:id="rId10"/>
            <a:extLst>
              <a:ext uri="{FF2B5EF4-FFF2-40B4-BE49-F238E27FC236}">
                <a16:creationId xmlns:a16="http://schemas.microsoft.com/office/drawing/2014/main" id="{02FF584F-1B6C-46F4-981D-3AF0DD62DCD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0457" y="90376"/>
            <a:ext cx="169653" cy="169653"/>
          </a:xfrm>
          <a:prstGeom prst="rect">
            <a:avLst/>
          </a:prstGeom>
        </p:spPr>
      </p:pic>
      <p:sp>
        <p:nvSpPr>
          <p:cNvPr id="22" name="CaixaDeTexto 21">
            <a:extLst>
              <a:ext uri="{FF2B5EF4-FFF2-40B4-BE49-F238E27FC236}">
                <a16:creationId xmlns:a16="http://schemas.microsoft.com/office/drawing/2014/main" id="{6E189649-7182-452C-80AF-49DFC60C9AC6}"/>
              </a:ext>
            </a:extLst>
          </p:cNvPr>
          <p:cNvSpPr txBox="1"/>
          <p:nvPr/>
        </p:nvSpPr>
        <p:spPr>
          <a:xfrm>
            <a:off x="11314028" y="18225"/>
            <a:ext cx="7255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err="1">
                <a:solidFill>
                  <a:schemeClr val="bg1">
                    <a:lumMod val="85000"/>
                  </a:schemeClr>
                </a:solidFill>
                <a:latin typeface="Franklin Gothic Book" panose="020B0503020102020204" pitchFamily="34" charset="0"/>
              </a:rPr>
              <a:t>ebserh</a:t>
            </a:r>
            <a:endParaRPr lang="pt-BR" sz="1400">
              <a:solidFill>
                <a:schemeClr val="bg1">
                  <a:lumMod val="85000"/>
                </a:schemeClr>
              </a:solidFill>
              <a:latin typeface="Franklin Gothic Book" panose="020B0503020102020204" pitchFamily="34" charset="0"/>
            </a:endParaRPr>
          </a:p>
        </p:txBody>
      </p:sp>
      <p:pic>
        <p:nvPicPr>
          <p:cNvPr id="23" name="Imagem 22">
            <a:hlinkClick r:id="rId3"/>
            <a:extLst>
              <a:ext uri="{FF2B5EF4-FFF2-40B4-BE49-F238E27FC236}">
                <a16:creationId xmlns:a16="http://schemas.microsoft.com/office/drawing/2014/main" id="{C79D400D-A3E0-4529-A85B-DFF10E83A79E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0762" y="78133"/>
            <a:ext cx="187959" cy="187959"/>
          </a:xfrm>
          <a:prstGeom prst="rect">
            <a:avLst/>
          </a:prstGeom>
        </p:spPr>
      </p:pic>
      <p:sp>
        <p:nvSpPr>
          <p:cNvPr id="24" name="Retângulo Arredondado 11">
            <a:extLst>
              <a:ext uri="{FF2B5EF4-FFF2-40B4-BE49-F238E27FC236}">
                <a16:creationId xmlns:a16="http://schemas.microsoft.com/office/drawing/2014/main" id="{26A60087-9D29-4713-B6D0-FB01CC952AC3}"/>
              </a:ext>
            </a:extLst>
          </p:cNvPr>
          <p:cNvSpPr/>
          <p:nvPr/>
        </p:nvSpPr>
        <p:spPr>
          <a:xfrm>
            <a:off x="9020042" y="33164"/>
            <a:ext cx="3062665" cy="274127"/>
          </a:xfrm>
          <a:prstGeom prst="roundRect">
            <a:avLst/>
          </a:prstGeom>
          <a:noFill/>
          <a:ln w="952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5" name="Retângulo 24">
            <a:extLst>
              <a:ext uri="{FF2B5EF4-FFF2-40B4-BE49-F238E27FC236}">
                <a16:creationId xmlns:a16="http://schemas.microsoft.com/office/drawing/2014/main" id="{47ABDEFB-9CAC-4669-A0FC-EF01143FFB18}"/>
              </a:ext>
            </a:extLst>
          </p:cNvPr>
          <p:cNvSpPr/>
          <p:nvPr/>
        </p:nvSpPr>
        <p:spPr>
          <a:xfrm>
            <a:off x="175766" y="64337"/>
            <a:ext cx="8844277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200" b="1">
                <a:solidFill>
                  <a:srgbClr val="94CD54"/>
                </a:solidFill>
                <a:latin typeface="Franklin Gothic Book" panose="020B0503020102020204" pitchFamily="34" charset="0"/>
              </a:rPr>
              <a:t>SAÚDE, ENSINO, PESQUISA E INOVAÇÃO</a:t>
            </a:r>
          </a:p>
        </p:txBody>
      </p:sp>
      <p:sp>
        <p:nvSpPr>
          <p:cNvPr id="38" name="Retângulo: Cantos Arredondados 37">
            <a:extLst>
              <a:ext uri="{FF2B5EF4-FFF2-40B4-BE49-F238E27FC236}">
                <a16:creationId xmlns:a16="http://schemas.microsoft.com/office/drawing/2014/main" id="{26952B64-24C9-F42E-C7BC-4D81BDC6B74E}"/>
              </a:ext>
            </a:extLst>
          </p:cNvPr>
          <p:cNvSpPr/>
          <p:nvPr/>
        </p:nvSpPr>
        <p:spPr>
          <a:xfrm>
            <a:off x="5426430" y="1239287"/>
            <a:ext cx="1260000" cy="7200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pt-BR" sz="800" b="1">
                <a:latin typeface="Segoe UI" panose="020B0502040204020203" pitchFamily="34" charset="0"/>
                <a:cs typeface="Segoe UI" panose="020B0502040204020203" pitchFamily="34" charset="0"/>
              </a:rPr>
              <a:t>GERÊNCIA DE ENSINO E PESQUISA</a:t>
            </a:r>
          </a:p>
        </p:txBody>
      </p:sp>
      <p:sp>
        <p:nvSpPr>
          <p:cNvPr id="40" name="Retângulo Arredondado 12">
            <a:extLst>
              <a:ext uri="{FF2B5EF4-FFF2-40B4-BE49-F238E27FC236}">
                <a16:creationId xmlns:a16="http://schemas.microsoft.com/office/drawing/2014/main" id="{AEF9F5B2-31B9-177B-6289-E10777A8549D}"/>
              </a:ext>
            </a:extLst>
          </p:cNvPr>
          <p:cNvSpPr/>
          <p:nvPr/>
        </p:nvSpPr>
        <p:spPr>
          <a:xfrm>
            <a:off x="6637097" y="3490063"/>
            <a:ext cx="1260000" cy="720000"/>
          </a:xfrm>
          <a:prstGeom prst="roundRect">
            <a:avLst/>
          </a:prstGeom>
          <a:solidFill>
            <a:srgbClr val="B4E5A2"/>
          </a:solidFill>
          <a:ln>
            <a:noFill/>
          </a:ln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pt-BR" sz="8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SETOR DE GESTÃO DA PESQUISA E INOVAÇÃO TECNOLÓGICA</a:t>
            </a:r>
          </a:p>
        </p:txBody>
      </p:sp>
      <p:sp>
        <p:nvSpPr>
          <p:cNvPr id="41" name="Retângulo Arredondado 12">
            <a:extLst>
              <a:ext uri="{FF2B5EF4-FFF2-40B4-BE49-F238E27FC236}">
                <a16:creationId xmlns:a16="http://schemas.microsoft.com/office/drawing/2014/main" id="{265E0365-5786-6E88-146C-5EF60E938E84}"/>
              </a:ext>
            </a:extLst>
          </p:cNvPr>
          <p:cNvSpPr/>
          <p:nvPr/>
        </p:nvSpPr>
        <p:spPr>
          <a:xfrm>
            <a:off x="4117097" y="3478708"/>
            <a:ext cx="1260000" cy="720000"/>
          </a:xfrm>
          <a:prstGeom prst="roundRect">
            <a:avLst/>
          </a:prstGeom>
          <a:solidFill>
            <a:srgbClr val="B4E5A2"/>
          </a:solidFill>
          <a:ln>
            <a:noFill/>
          </a:ln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pt-BR" sz="8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SETOR DE GESTÃO DO ENSINO</a:t>
            </a:r>
          </a:p>
        </p:txBody>
      </p:sp>
      <p:sp>
        <p:nvSpPr>
          <p:cNvPr id="42" name="Retângulo Arredondado 13">
            <a:extLst>
              <a:ext uri="{FF2B5EF4-FFF2-40B4-BE49-F238E27FC236}">
                <a16:creationId xmlns:a16="http://schemas.microsoft.com/office/drawing/2014/main" id="{BF548857-71FA-4413-42A3-882AB636A0C6}"/>
              </a:ext>
            </a:extLst>
          </p:cNvPr>
          <p:cNvSpPr/>
          <p:nvPr/>
        </p:nvSpPr>
        <p:spPr>
          <a:xfrm>
            <a:off x="5097771" y="5154496"/>
            <a:ext cx="1260000" cy="720000"/>
          </a:xfrm>
          <a:prstGeom prst="round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UNIDADE DE GERENCIAMENTO DE ATIVIDADES DE PÓS-GRADUAÇÃO</a:t>
            </a:r>
          </a:p>
        </p:txBody>
      </p:sp>
      <p:sp>
        <p:nvSpPr>
          <p:cNvPr id="43" name="Retângulo Arredondado 13">
            <a:extLst>
              <a:ext uri="{FF2B5EF4-FFF2-40B4-BE49-F238E27FC236}">
                <a16:creationId xmlns:a16="http://schemas.microsoft.com/office/drawing/2014/main" id="{EADAF888-D89C-5BBC-F025-4A8974E694B3}"/>
              </a:ext>
            </a:extLst>
          </p:cNvPr>
          <p:cNvSpPr/>
          <p:nvPr/>
        </p:nvSpPr>
        <p:spPr>
          <a:xfrm>
            <a:off x="5097771" y="4327491"/>
            <a:ext cx="1260000" cy="720000"/>
          </a:xfrm>
          <a:prstGeom prst="round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UNIDADE DE GERENCIAMENTO DE ATIVIDADES DE GRADUAÇÃO E ENSINO TÉCNICO</a:t>
            </a:r>
          </a:p>
        </p:txBody>
      </p:sp>
      <p:sp>
        <p:nvSpPr>
          <p:cNvPr id="45" name="Retângulo Arredondado 13">
            <a:extLst>
              <a:ext uri="{FF2B5EF4-FFF2-40B4-BE49-F238E27FC236}">
                <a16:creationId xmlns:a16="http://schemas.microsoft.com/office/drawing/2014/main" id="{154DD16E-E397-C034-B536-0090E515EA1B}"/>
              </a:ext>
            </a:extLst>
          </p:cNvPr>
          <p:cNvSpPr/>
          <p:nvPr/>
        </p:nvSpPr>
        <p:spPr>
          <a:xfrm>
            <a:off x="6652772" y="2114366"/>
            <a:ext cx="1260000" cy="720000"/>
          </a:xfrm>
          <a:prstGeom prst="round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UNIDADE DE </a:t>
            </a:r>
          </a:p>
          <a:p>
            <a:pPr algn="ctr"/>
            <a:r>
              <a:rPr lang="pt-BR" sz="8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e-SAÚDE</a:t>
            </a:r>
          </a:p>
        </p:txBody>
      </p:sp>
      <p:cxnSp>
        <p:nvCxnSpPr>
          <p:cNvPr id="47" name="Conector: Angulado 46">
            <a:extLst>
              <a:ext uri="{FF2B5EF4-FFF2-40B4-BE49-F238E27FC236}">
                <a16:creationId xmlns:a16="http://schemas.microsoft.com/office/drawing/2014/main" id="{73BC365F-84CD-CAE8-D513-5C29110BCDD1}"/>
              </a:ext>
            </a:extLst>
          </p:cNvPr>
          <p:cNvCxnSpPr>
            <a:cxnSpLocks/>
            <a:stCxn id="38" idx="2"/>
            <a:endCxn id="41" idx="0"/>
          </p:cNvCxnSpPr>
          <p:nvPr/>
        </p:nvCxnSpPr>
        <p:spPr>
          <a:xfrm rot="5400000">
            <a:off x="4642054" y="2064331"/>
            <a:ext cx="1519421" cy="1309333"/>
          </a:xfrm>
          <a:prstGeom prst="bentConnector3">
            <a:avLst>
              <a:gd name="adj1" fmla="val 71941"/>
            </a:avLst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Conector: Angulado 49">
            <a:extLst>
              <a:ext uri="{FF2B5EF4-FFF2-40B4-BE49-F238E27FC236}">
                <a16:creationId xmlns:a16="http://schemas.microsoft.com/office/drawing/2014/main" id="{03DEAA88-5869-C330-1EA6-D2FE6DE1CD7C}"/>
              </a:ext>
            </a:extLst>
          </p:cNvPr>
          <p:cNvCxnSpPr>
            <a:cxnSpLocks/>
            <a:stCxn id="38" idx="2"/>
            <a:endCxn id="40" idx="0"/>
          </p:cNvCxnSpPr>
          <p:nvPr/>
        </p:nvCxnSpPr>
        <p:spPr>
          <a:xfrm rot="16200000" flipH="1">
            <a:off x="5896375" y="2119341"/>
            <a:ext cx="1530776" cy="1210667"/>
          </a:xfrm>
          <a:prstGeom prst="bentConnector3">
            <a:avLst>
              <a:gd name="adj1" fmla="val 71778"/>
            </a:avLst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Conector: Angulado 58">
            <a:extLst>
              <a:ext uri="{FF2B5EF4-FFF2-40B4-BE49-F238E27FC236}">
                <a16:creationId xmlns:a16="http://schemas.microsoft.com/office/drawing/2014/main" id="{5453EAB6-2F2E-CBA1-CC40-C8385EFC957F}"/>
              </a:ext>
            </a:extLst>
          </p:cNvPr>
          <p:cNvCxnSpPr>
            <a:cxnSpLocks/>
            <a:stCxn id="38" idx="2"/>
            <a:endCxn id="45" idx="1"/>
          </p:cNvCxnSpPr>
          <p:nvPr/>
        </p:nvCxnSpPr>
        <p:spPr>
          <a:xfrm rot="16200000" flipH="1">
            <a:off x="6097062" y="1918655"/>
            <a:ext cx="515079" cy="596342"/>
          </a:xfrm>
          <a:prstGeom prst="bentConnector2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Conector: Angulado 61">
            <a:extLst>
              <a:ext uri="{FF2B5EF4-FFF2-40B4-BE49-F238E27FC236}">
                <a16:creationId xmlns:a16="http://schemas.microsoft.com/office/drawing/2014/main" id="{13B5BCE7-B3CF-701A-B687-1EDF1048A7DE}"/>
              </a:ext>
            </a:extLst>
          </p:cNvPr>
          <p:cNvCxnSpPr>
            <a:cxnSpLocks/>
            <a:stCxn id="41" idx="2"/>
            <a:endCxn id="43" idx="1"/>
          </p:cNvCxnSpPr>
          <p:nvPr/>
        </p:nvCxnSpPr>
        <p:spPr>
          <a:xfrm rot="16200000" flipH="1">
            <a:off x="4678043" y="4267762"/>
            <a:ext cx="488783" cy="350674"/>
          </a:xfrm>
          <a:prstGeom prst="bentConnector2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Conector: Angulado 65">
            <a:extLst>
              <a:ext uri="{FF2B5EF4-FFF2-40B4-BE49-F238E27FC236}">
                <a16:creationId xmlns:a16="http://schemas.microsoft.com/office/drawing/2014/main" id="{292FD039-090E-4EBD-48E3-E0EE2173DCC2}"/>
              </a:ext>
            </a:extLst>
          </p:cNvPr>
          <p:cNvCxnSpPr>
            <a:cxnSpLocks/>
            <a:stCxn id="41" idx="2"/>
            <a:endCxn id="42" idx="1"/>
          </p:cNvCxnSpPr>
          <p:nvPr/>
        </p:nvCxnSpPr>
        <p:spPr>
          <a:xfrm rot="16200000" flipH="1">
            <a:off x="4264540" y="4681265"/>
            <a:ext cx="1315788" cy="350674"/>
          </a:xfrm>
          <a:prstGeom prst="bentConnector2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569543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ângulo 14">
            <a:extLst>
              <a:ext uri="{FF2B5EF4-FFF2-40B4-BE49-F238E27FC236}">
                <a16:creationId xmlns:a16="http://schemas.microsoft.com/office/drawing/2014/main" id="{3D7B99DE-2C3B-4CE7-AE48-BFCF3765EAAF}"/>
              </a:ext>
            </a:extLst>
          </p:cNvPr>
          <p:cNvSpPr/>
          <p:nvPr/>
        </p:nvSpPr>
        <p:spPr>
          <a:xfrm>
            <a:off x="0" y="-1"/>
            <a:ext cx="12192000" cy="387066"/>
          </a:xfrm>
          <a:prstGeom prst="rect">
            <a:avLst/>
          </a:prstGeom>
          <a:solidFill>
            <a:srgbClr val="9698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 sz="1200" b="1">
              <a:solidFill>
                <a:schemeClr val="bg1">
                  <a:lumMod val="85000"/>
                </a:schemeClr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16" name="CaixaDeTexto 15">
            <a:hlinkClick r:id="rId2"/>
            <a:extLst>
              <a:ext uri="{FF2B5EF4-FFF2-40B4-BE49-F238E27FC236}">
                <a16:creationId xmlns:a16="http://schemas.microsoft.com/office/drawing/2014/main" id="{9118B63E-EE81-4098-898D-BC9B8E9D29D0}"/>
              </a:ext>
            </a:extLst>
          </p:cNvPr>
          <p:cNvSpPr txBox="1"/>
          <p:nvPr/>
        </p:nvSpPr>
        <p:spPr>
          <a:xfrm>
            <a:off x="9175460" y="18225"/>
            <a:ext cx="12535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>
                <a:solidFill>
                  <a:schemeClr val="bg1">
                    <a:lumMod val="85000"/>
                  </a:schemeClr>
                </a:solidFill>
                <a:latin typeface="Franklin Gothic Book" panose="020B0503020102020204" pitchFamily="34" charset="0"/>
              </a:rPr>
              <a:t>ebserh.gov.br</a:t>
            </a:r>
          </a:p>
        </p:txBody>
      </p:sp>
      <p:pic>
        <p:nvPicPr>
          <p:cNvPr id="18" name="Imagem 17">
            <a:hlinkClick r:id="rId3"/>
            <a:extLst>
              <a:ext uri="{FF2B5EF4-FFF2-40B4-BE49-F238E27FC236}">
                <a16:creationId xmlns:a16="http://schemas.microsoft.com/office/drawing/2014/main" id="{64E716CD-7C20-47CB-8F4D-8AA08AEA7730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669" b="14458"/>
          <a:stretch/>
        </p:blipFill>
        <p:spPr>
          <a:xfrm>
            <a:off x="11110029" y="103741"/>
            <a:ext cx="215171" cy="154651"/>
          </a:xfrm>
          <a:prstGeom prst="rect">
            <a:avLst/>
          </a:prstGeom>
        </p:spPr>
      </p:pic>
      <p:pic>
        <p:nvPicPr>
          <p:cNvPr id="19" name="Imagem 18">
            <a:hlinkClick r:id="rId5"/>
            <a:extLst>
              <a:ext uri="{FF2B5EF4-FFF2-40B4-BE49-F238E27FC236}">
                <a16:creationId xmlns:a16="http://schemas.microsoft.com/office/drawing/2014/main" id="{138D9943-FA8D-4D34-B847-938E96F74918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4755" y="103741"/>
            <a:ext cx="154980" cy="154980"/>
          </a:xfrm>
          <a:prstGeom prst="rect">
            <a:avLst/>
          </a:prstGeom>
        </p:spPr>
      </p:pic>
      <p:pic>
        <p:nvPicPr>
          <p:cNvPr id="20" name="Imagem 19">
            <a:hlinkClick r:id="rId7"/>
            <a:extLst>
              <a:ext uri="{FF2B5EF4-FFF2-40B4-BE49-F238E27FC236}">
                <a16:creationId xmlns:a16="http://schemas.microsoft.com/office/drawing/2014/main" id="{7077D613-7361-4384-B7AE-F6B8D13FDA80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8856" y="104424"/>
            <a:ext cx="155605" cy="155605"/>
          </a:xfrm>
          <a:prstGeom prst="rect">
            <a:avLst/>
          </a:prstGeom>
        </p:spPr>
      </p:pic>
      <p:pic>
        <p:nvPicPr>
          <p:cNvPr id="21" name="Imagem 20">
            <a:hlinkClick r:id="rId9"/>
            <a:extLst>
              <a:ext uri="{FF2B5EF4-FFF2-40B4-BE49-F238E27FC236}">
                <a16:creationId xmlns:a16="http://schemas.microsoft.com/office/drawing/2014/main" id="{02FF584F-1B6C-46F4-981D-3AF0DD62DCD8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0457" y="90376"/>
            <a:ext cx="169653" cy="169653"/>
          </a:xfrm>
          <a:prstGeom prst="rect">
            <a:avLst/>
          </a:prstGeom>
        </p:spPr>
      </p:pic>
      <p:sp>
        <p:nvSpPr>
          <p:cNvPr id="22" name="CaixaDeTexto 21">
            <a:extLst>
              <a:ext uri="{FF2B5EF4-FFF2-40B4-BE49-F238E27FC236}">
                <a16:creationId xmlns:a16="http://schemas.microsoft.com/office/drawing/2014/main" id="{6E189649-7182-452C-80AF-49DFC60C9AC6}"/>
              </a:ext>
            </a:extLst>
          </p:cNvPr>
          <p:cNvSpPr txBox="1"/>
          <p:nvPr/>
        </p:nvSpPr>
        <p:spPr>
          <a:xfrm>
            <a:off x="11314028" y="18225"/>
            <a:ext cx="7255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err="1">
                <a:solidFill>
                  <a:schemeClr val="bg1">
                    <a:lumMod val="85000"/>
                  </a:schemeClr>
                </a:solidFill>
                <a:latin typeface="Franklin Gothic Book" panose="020B0503020102020204" pitchFamily="34" charset="0"/>
              </a:rPr>
              <a:t>ebserh</a:t>
            </a:r>
            <a:endParaRPr lang="pt-BR" sz="1400">
              <a:solidFill>
                <a:schemeClr val="bg1">
                  <a:lumMod val="85000"/>
                </a:schemeClr>
              </a:solidFill>
              <a:latin typeface="Franklin Gothic Book" panose="020B0503020102020204" pitchFamily="34" charset="0"/>
            </a:endParaRPr>
          </a:p>
        </p:txBody>
      </p:sp>
      <p:pic>
        <p:nvPicPr>
          <p:cNvPr id="23" name="Imagem 22">
            <a:hlinkClick r:id="rId2"/>
            <a:extLst>
              <a:ext uri="{FF2B5EF4-FFF2-40B4-BE49-F238E27FC236}">
                <a16:creationId xmlns:a16="http://schemas.microsoft.com/office/drawing/2014/main" id="{C79D400D-A3E0-4529-A85B-DFF10E83A79E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0762" y="78133"/>
            <a:ext cx="187959" cy="187959"/>
          </a:xfrm>
          <a:prstGeom prst="rect">
            <a:avLst/>
          </a:prstGeom>
        </p:spPr>
      </p:pic>
      <p:sp>
        <p:nvSpPr>
          <p:cNvPr id="24" name="Retângulo Arredondado 11">
            <a:extLst>
              <a:ext uri="{FF2B5EF4-FFF2-40B4-BE49-F238E27FC236}">
                <a16:creationId xmlns:a16="http://schemas.microsoft.com/office/drawing/2014/main" id="{26A60087-9D29-4713-B6D0-FB01CC952AC3}"/>
              </a:ext>
            </a:extLst>
          </p:cNvPr>
          <p:cNvSpPr/>
          <p:nvPr/>
        </p:nvSpPr>
        <p:spPr>
          <a:xfrm>
            <a:off x="9020042" y="33164"/>
            <a:ext cx="3062665" cy="274127"/>
          </a:xfrm>
          <a:prstGeom prst="roundRect">
            <a:avLst/>
          </a:prstGeom>
          <a:noFill/>
          <a:ln w="952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5" name="Retângulo 24">
            <a:extLst>
              <a:ext uri="{FF2B5EF4-FFF2-40B4-BE49-F238E27FC236}">
                <a16:creationId xmlns:a16="http://schemas.microsoft.com/office/drawing/2014/main" id="{47ABDEFB-9CAC-4669-A0FC-EF01143FFB18}"/>
              </a:ext>
            </a:extLst>
          </p:cNvPr>
          <p:cNvSpPr/>
          <p:nvPr/>
        </p:nvSpPr>
        <p:spPr>
          <a:xfrm>
            <a:off x="175766" y="64337"/>
            <a:ext cx="8844277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200" b="1">
                <a:solidFill>
                  <a:srgbClr val="94CD54"/>
                </a:solidFill>
                <a:latin typeface="Franklin Gothic Book" panose="020B0503020102020204" pitchFamily="34" charset="0"/>
              </a:rPr>
              <a:t>SAÚDE, ENSINO, PESQUISA E INOVAÇÃO</a:t>
            </a:r>
          </a:p>
        </p:txBody>
      </p:sp>
      <p:sp>
        <p:nvSpPr>
          <p:cNvPr id="2" name="Retângulo: Cantos Arredondados 1">
            <a:extLst>
              <a:ext uri="{FF2B5EF4-FFF2-40B4-BE49-F238E27FC236}">
                <a16:creationId xmlns:a16="http://schemas.microsoft.com/office/drawing/2014/main" id="{81BA14CA-F6B7-E66A-E688-1FEE1D389F31}"/>
              </a:ext>
            </a:extLst>
          </p:cNvPr>
          <p:cNvSpPr/>
          <p:nvPr/>
        </p:nvSpPr>
        <p:spPr>
          <a:xfrm>
            <a:off x="5545568" y="488487"/>
            <a:ext cx="1100864" cy="576063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pt-BR" sz="800" b="1">
                <a:latin typeface="Segoe UI" panose="020B0502040204020203" pitchFamily="34" charset="0"/>
                <a:cs typeface="Segoe UI" panose="020B0502040204020203" pitchFamily="34" charset="0"/>
              </a:rPr>
              <a:t>GERÊNCIA ADMINISTRATIVA</a:t>
            </a:r>
          </a:p>
        </p:txBody>
      </p:sp>
      <p:sp>
        <p:nvSpPr>
          <p:cNvPr id="3" name="Retângulo: Cantos Arredondados 2">
            <a:extLst>
              <a:ext uri="{FF2B5EF4-FFF2-40B4-BE49-F238E27FC236}">
                <a16:creationId xmlns:a16="http://schemas.microsoft.com/office/drawing/2014/main" id="{DE08E779-1197-464F-12CC-5880C6D0CDF9}"/>
              </a:ext>
            </a:extLst>
          </p:cNvPr>
          <p:cNvSpPr/>
          <p:nvPr/>
        </p:nvSpPr>
        <p:spPr>
          <a:xfrm>
            <a:off x="1799208" y="1221534"/>
            <a:ext cx="1100864" cy="576063"/>
          </a:xfrm>
          <a:prstGeom prst="roundRect">
            <a:avLst/>
          </a:prstGeom>
          <a:solidFill>
            <a:srgbClr val="4EA72E"/>
          </a:solidFill>
          <a:ln>
            <a:noFill/>
          </a:ln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pt-BR" sz="800" b="1">
                <a:latin typeface="Segoe UI" panose="020B0502040204020203" pitchFamily="34" charset="0"/>
                <a:cs typeface="Segoe UI" panose="020B0502040204020203" pitchFamily="34" charset="0"/>
              </a:rPr>
              <a:t>DIVISÃO ADMINISTRAÇÃO E FINANÇAS</a:t>
            </a:r>
          </a:p>
        </p:txBody>
      </p:sp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id="{0406EAB5-3C50-7738-4B41-121AF75EA00D}"/>
              </a:ext>
            </a:extLst>
          </p:cNvPr>
          <p:cNvSpPr/>
          <p:nvPr/>
        </p:nvSpPr>
        <p:spPr>
          <a:xfrm>
            <a:off x="6635197" y="1213510"/>
            <a:ext cx="1100864" cy="576063"/>
          </a:xfrm>
          <a:prstGeom prst="roundRect">
            <a:avLst/>
          </a:prstGeom>
          <a:solidFill>
            <a:srgbClr val="4EA72E"/>
          </a:solidFill>
          <a:ln>
            <a:noFill/>
          </a:ln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pt-BR" sz="800" b="1">
                <a:latin typeface="Segoe UI" panose="020B0502040204020203" pitchFamily="34" charset="0"/>
                <a:cs typeface="Segoe UI" panose="020B0502040204020203" pitchFamily="34" charset="0"/>
              </a:rPr>
              <a:t>DIVISÃO DE LOGÍSTICA E INFRAESTRUTURA HOSPITALAR</a:t>
            </a:r>
          </a:p>
        </p:txBody>
      </p:sp>
      <p:sp>
        <p:nvSpPr>
          <p:cNvPr id="5" name="Retângulo: Cantos Arredondados 4">
            <a:extLst>
              <a:ext uri="{FF2B5EF4-FFF2-40B4-BE49-F238E27FC236}">
                <a16:creationId xmlns:a16="http://schemas.microsoft.com/office/drawing/2014/main" id="{82AC94E4-C75B-BE09-5744-68F31AACA5B1}"/>
              </a:ext>
            </a:extLst>
          </p:cNvPr>
          <p:cNvSpPr/>
          <p:nvPr/>
        </p:nvSpPr>
        <p:spPr>
          <a:xfrm>
            <a:off x="9870380" y="1221534"/>
            <a:ext cx="1100864" cy="576063"/>
          </a:xfrm>
          <a:prstGeom prst="roundRect">
            <a:avLst/>
          </a:prstGeom>
          <a:solidFill>
            <a:srgbClr val="4EA72E"/>
          </a:solidFill>
          <a:ln>
            <a:noFill/>
          </a:ln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pt-BR" sz="800" b="1">
                <a:latin typeface="Segoe UI" panose="020B0502040204020203" pitchFamily="34" charset="0"/>
                <a:cs typeface="Segoe UI" panose="020B0502040204020203" pitchFamily="34" charset="0"/>
              </a:rPr>
              <a:t>DIVISÃO DE GESTÃO DE PESSOAS</a:t>
            </a:r>
          </a:p>
        </p:txBody>
      </p:sp>
      <p:sp>
        <p:nvSpPr>
          <p:cNvPr id="6" name="Retângulo: Cantos Arredondados 5">
            <a:extLst>
              <a:ext uri="{FF2B5EF4-FFF2-40B4-BE49-F238E27FC236}">
                <a16:creationId xmlns:a16="http://schemas.microsoft.com/office/drawing/2014/main" id="{87659E7A-6D7D-48AF-9FA2-C3804BD8E6CD}"/>
              </a:ext>
            </a:extLst>
          </p:cNvPr>
          <p:cNvSpPr/>
          <p:nvPr/>
        </p:nvSpPr>
        <p:spPr>
          <a:xfrm>
            <a:off x="344258" y="1970137"/>
            <a:ext cx="1100864" cy="576063"/>
          </a:xfrm>
          <a:prstGeom prst="roundRect">
            <a:avLst/>
          </a:prstGeom>
          <a:solidFill>
            <a:srgbClr val="B4E5A2"/>
          </a:solidFill>
          <a:ln>
            <a:noFill/>
          </a:ln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pt-BR" sz="8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SETOR DE ADMINISTRAÇÃO</a:t>
            </a:r>
          </a:p>
        </p:txBody>
      </p:sp>
      <p:sp>
        <p:nvSpPr>
          <p:cNvPr id="7" name="Retângulo: Cantos Arredondados 6">
            <a:extLst>
              <a:ext uri="{FF2B5EF4-FFF2-40B4-BE49-F238E27FC236}">
                <a16:creationId xmlns:a16="http://schemas.microsoft.com/office/drawing/2014/main" id="{44217A60-21F5-5D58-3B5B-7B0E14DABC4A}"/>
              </a:ext>
            </a:extLst>
          </p:cNvPr>
          <p:cNvSpPr/>
          <p:nvPr/>
        </p:nvSpPr>
        <p:spPr>
          <a:xfrm>
            <a:off x="2900072" y="1970137"/>
            <a:ext cx="1100864" cy="576063"/>
          </a:xfrm>
          <a:prstGeom prst="roundRect">
            <a:avLst/>
          </a:prstGeom>
          <a:solidFill>
            <a:srgbClr val="B4E5A2"/>
          </a:solidFill>
          <a:ln>
            <a:noFill/>
          </a:ln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pt-BR" sz="8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SETOR DE CONTABILIDADE</a:t>
            </a:r>
          </a:p>
        </p:txBody>
      </p:sp>
      <p:sp>
        <p:nvSpPr>
          <p:cNvPr id="8" name="Retângulo: Cantos Arredondados 7">
            <a:extLst>
              <a:ext uri="{FF2B5EF4-FFF2-40B4-BE49-F238E27FC236}">
                <a16:creationId xmlns:a16="http://schemas.microsoft.com/office/drawing/2014/main" id="{B344D4E1-62C3-E79A-E09B-B97609752CD2}"/>
              </a:ext>
            </a:extLst>
          </p:cNvPr>
          <p:cNvSpPr/>
          <p:nvPr/>
        </p:nvSpPr>
        <p:spPr>
          <a:xfrm>
            <a:off x="2889214" y="3886608"/>
            <a:ext cx="1100864" cy="576063"/>
          </a:xfrm>
          <a:prstGeom prst="roundRect">
            <a:avLst/>
          </a:prstGeom>
          <a:solidFill>
            <a:srgbClr val="B4E5A2"/>
          </a:solidFill>
          <a:ln>
            <a:noFill/>
          </a:ln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pt-BR" sz="8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SETOR DE GESTÃO ORÇAMENTÁRIA E FINANCEIRA</a:t>
            </a:r>
          </a:p>
        </p:txBody>
      </p:sp>
      <p:sp>
        <p:nvSpPr>
          <p:cNvPr id="9" name="Retângulo: Cantos Arredondados 8">
            <a:extLst>
              <a:ext uri="{FF2B5EF4-FFF2-40B4-BE49-F238E27FC236}">
                <a16:creationId xmlns:a16="http://schemas.microsoft.com/office/drawing/2014/main" id="{EB33B3CC-9152-19FC-6038-670AE4B1BB10}"/>
              </a:ext>
            </a:extLst>
          </p:cNvPr>
          <p:cNvSpPr/>
          <p:nvPr/>
        </p:nvSpPr>
        <p:spPr>
          <a:xfrm>
            <a:off x="6590341" y="1970137"/>
            <a:ext cx="1100864" cy="576063"/>
          </a:xfrm>
          <a:prstGeom prst="roundRect">
            <a:avLst/>
          </a:prstGeom>
          <a:solidFill>
            <a:srgbClr val="B4E5A2"/>
          </a:solidFill>
          <a:ln>
            <a:noFill/>
          </a:ln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pt-BR" sz="8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SETOR DE INFRAESTRUTURA FÍSICA</a:t>
            </a:r>
          </a:p>
        </p:txBody>
      </p:sp>
      <p:sp>
        <p:nvSpPr>
          <p:cNvPr id="10" name="Retângulo: Cantos Arredondados 9">
            <a:extLst>
              <a:ext uri="{FF2B5EF4-FFF2-40B4-BE49-F238E27FC236}">
                <a16:creationId xmlns:a16="http://schemas.microsoft.com/office/drawing/2014/main" id="{7561B97E-614E-4158-09A5-4182B76295C1}"/>
              </a:ext>
            </a:extLst>
          </p:cNvPr>
          <p:cNvSpPr/>
          <p:nvPr/>
        </p:nvSpPr>
        <p:spPr>
          <a:xfrm>
            <a:off x="7752480" y="1970137"/>
            <a:ext cx="1100864" cy="576063"/>
          </a:xfrm>
          <a:prstGeom prst="roundRect">
            <a:avLst/>
          </a:prstGeom>
          <a:solidFill>
            <a:srgbClr val="B4E5A2"/>
          </a:solidFill>
          <a:ln>
            <a:noFill/>
          </a:ln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pt-BR" sz="8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SETOR DE ABASTECIMENTO FARMACÊUTICO E SUPRIMENTOS</a:t>
            </a:r>
          </a:p>
        </p:txBody>
      </p:sp>
      <p:sp>
        <p:nvSpPr>
          <p:cNvPr id="14" name="Retângulo: Cantos Arredondados 13">
            <a:extLst>
              <a:ext uri="{FF2B5EF4-FFF2-40B4-BE49-F238E27FC236}">
                <a16:creationId xmlns:a16="http://schemas.microsoft.com/office/drawing/2014/main" id="{29781D40-11C8-38BB-6418-338BB3526EC2}"/>
              </a:ext>
            </a:extLst>
          </p:cNvPr>
          <p:cNvSpPr/>
          <p:nvPr/>
        </p:nvSpPr>
        <p:spPr>
          <a:xfrm>
            <a:off x="1068160" y="2606531"/>
            <a:ext cx="1100864" cy="576063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8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UNIDADE DE COMPRAS E LICITAÇÕES</a:t>
            </a:r>
          </a:p>
        </p:txBody>
      </p:sp>
      <p:sp>
        <p:nvSpPr>
          <p:cNvPr id="17" name="Retângulo: Cantos Arredondados 16">
            <a:extLst>
              <a:ext uri="{FF2B5EF4-FFF2-40B4-BE49-F238E27FC236}">
                <a16:creationId xmlns:a16="http://schemas.microsoft.com/office/drawing/2014/main" id="{932FF660-C323-3378-B477-C5E2426B86DF}"/>
              </a:ext>
            </a:extLst>
          </p:cNvPr>
          <p:cNvSpPr/>
          <p:nvPr/>
        </p:nvSpPr>
        <p:spPr>
          <a:xfrm>
            <a:off x="1068160" y="3245851"/>
            <a:ext cx="1100864" cy="576063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8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UNIDADE DE PATRIMÔNIO</a:t>
            </a:r>
          </a:p>
        </p:txBody>
      </p:sp>
      <p:sp>
        <p:nvSpPr>
          <p:cNvPr id="27" name="Retângulo: Cantos Arredondados 26">
            <a:extLst>
              <a:ext uri="{FF2B5EF4-FFF2-40B4-BE49-F238E27FC236}">
                <a16:creationId xmlns:a16="http://schemas.microsoft.com/office/drawing/2014/main" id="{AAFB310C-BF71-E707-7864-3821FE95A75E}"/>
              </a:ext>
            </a:extLst>
          </p:cNvPr>
          <p:cNvSpPr/>
          <p:nvPr/>
        </p:nvSpPr>
        <p:spPr>
          <a:xfrm>
            <a:off x="1068160" y="3885171"/>
            <a:ext cx="1100864" cy="576063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8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UNIDADE DE CONTRATOS</a:t>
            </a:r>
          </a:p>
        </p:txBody>
      </p:sp>
      <p:sp>
        <p:nvSpPr>
          <p:cNvPr id="29" name="Retângulo: Cantos Arredondados 28">
            <a:extLst>
              <a:ext uri="{FF2B5EF4-FFF2-40B4-BE49-F238E27FC236}">
                <a16:creationId xmlns:a16="http://schemas.microsoft.com/office/drawing/2014/main" id="{DB5381E2-F1AB-4E59-275A-FF6D4180E75A}"/>
              </a:ext>
            </a:extLst>
          </p:cNvPr>
          <p:cNvSpPr/>
          <p:nvPr/>
        </p:nvSpPr>
        <p:spPr>
          <a:xfrm>
            <a:off x="1068160" y="4520661"/>
            <a:ext cx="1100864" cy="576063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8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UNIDADE DE FISCALIZAÇÃO ADMINISTRATIVA DE CONTRATOS</a:t>
            </a:r>
          </a:p>
        </p:txBody>
      </p:sp>
      <p:sp>
        <p:nvSpPr>
          <p:cNvPr id="37" name="Retângulo: Cantos Arredondados 36">
            <a:extLst>
              <a:ext uri="{FF2B5EF4-FFF2-40B4-BE49-F238E27FC236}">
                <a16:creationId xmlns:a16="http://schemas.microsoft.com/office/drawing/2014/main" id="{26A005B7-C82A-1129-64C0-B7E11B3A8270}"/>
              </a:ext>
            </a:extLst>
          </p:cNvPr>
          <p:cNvSpPr/>
          <p:nvPr/>
        </p:nvSpPr>
        <p:spPr>
          <a:xfrm>
            <a:off x="4219983" y="1965299"/>
            <a:ext cx="1100864" cy="576063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8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UNIDADE DE ENGENHARIA CLÍNICA</a:t>
            </a:r>
          </a:p>
        </p:txBody>
      </p:sp>
      <p:sp>
        <p:nvSpPr>
          <p:cNvPr id="38" name="Retângulo: Cantos Arredondados 37">
            <a:extLst>
              <a:ext uri="{FF2B5EF4-FFF2-40B4-BE49-F238E27FC236}">
                <a16:creationId xmlns:a16="http://schemas.microsoft.com/office/drawing/2014/main" id="{50155A64-F92B-FBF8-9D15-CA3D9615AB42}"/>
              </a:ext>
            </a:extLst>
          </p:cNvPr>
          <p:cNvSpPr/>
          <p:nvPr/>
        </p:nvSpPr>
        <p:spPr>
          <a:xfrm>
            <a:off x="3607768" y="4523209"/>
            <a:ext cx="1100864" cy="576063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8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UNIDADE DE EXECUÇÃO ORÇAMENTÁRIA E FINANCEIRA</a:t>
            </a:r>
          </a:p>
        </p:txBody>
      </p:sp>
      <p:sp>
        <p:nvSpPr>
          <p:cNvPr id="39" name="Retângulo: Cantos Arredondados 38">
            <a:extLst>
              <a:ext uri="{FF2B5EF4-FFF2-40B4-BE49-F238E27FC236}">
                <a16:creationId xmlns:a16="http://schemas.microsoft.com/office/drawing/2014/main" id="{6CD2479F-BB36-E78D-A699-DE37B2F61884}"/>
              </a:ext>
            </a:extLst>
          </p:cNvPr>
          <p:cNvSpPr/>
          <p:nvPr/>
        </p:nvSpPr>
        <p:spPr>
          <a:xfrm>
            <a:off x="3607768" y="5167326"/>
            <a:ext cx="1100864" cy="576063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8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UNIDADE DE PLANEJAMENTO E GESTÃO ORÇAMENTÁRIA</a:t>
            </a:r>
          </a:p>
        </p:txBody>
      </p:sp>
      <p:cxnSp>
        <p:nvCxnSpPr>
          <p:cNvPr id="44" name="Conector: Angulado 43">
            <a:extLst>
              <a:ext uri="{FF2B5EF4-FFF2-40B4-BE49-F238E27FC236}">
                <a16:creationId xmlns:a16="http://schemas.microsoft.com/office/drawing/2014/main" id="{D5956C69-2359-D82A-3196-282AE7F6E60D}"/>
              </a:ext>
            </a:extLst>
          </p:cNvPr>
          <p:cNvCxnSpPr>
            <a:cxnSpLocks/>
            <a:stCxn id="2" idx="2"/>
            <a:endCxn id="3" idx="0"/>
          </p:cNvCxnSpPr>
          <p:nvPr/>
        </p:nvCxnSpPr>
        <p:spPr>
          <a:xfrm rot="5400000">
            <a:off x="4144328" y="-730138"/>
            <a:ext cx="156984" cy="3746360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Conector: Angulado 44">
            <a:extLst>
              <a:ext uri="{FF2B5EF4-FFF2-40B4-BE49-F238E27FC236}">
                <a16:creationId xmlns:a16="http://schemas.microsoft.com/office/drawing/2014/main" id="{9F65977F-AE71-0EC0-C676-2BC52F4DBF46}"/>
              </a:ext>
            </a:extLst>
          </p:cNvPr>
          <p:cNvCxnSpPr>
            <a:cxnSpLocks/>
            <a:stCxn id="2" idx="2"/>
            <a:endCxn id="4" idx="0"/>
          </p:cNvCxnSpPr>
          <p:nvPr/>
        </p:nvCxnSpPr>
        <p:spPr>
          <a:xfrm rot="16200000" flipH="1">
            <a:off x="6566334" y="594215"/>
            <a:ext cx="148960" cy="1089629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Conector: Angulado 45">
            <a:extLst>
              <a:ext uri="{FF2B5EF4-FFF2-40B4-BE49-F238E27FC236}">
                <a16:creationId xmlns:a16="http://schemas.microsoft.com/office/drawing/2014/main" id="{3930DAF7-A16E-97D7-C988-7467B4703D4C}"/>
              </a:ext>
            </a:extLst>
          </p:cNvPr>
          <p:cNvCxnSpPr>
            <a:cxnSpLocks/>
            <a:stCxn id="2" idx="2"/>
            <a:endCxn id="5" idx="0"/>
          </p:cNvCxnSpPr>
          <p:nvPr/>
        </p:nvCxnSpPr>
        <p:spPr>
          <a:xfrm rot="16200000" flipH="1">
            <a:off x="8179914" y="-1019364"/>
            <a:ext cx="156984" cy="4324812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Conector: Angulado 46">
            <a:extLst>
              <a:ext uri="{FF2B5EF4-FFF2-40B4-BE49-F238E27FC236}">
                <a16:creationId xmlns:a16="http://schemas.microsoft.com/office/drawing/2014/main" id="{AA9F9548-AA0A-CF13-D540-1829022971D9}"/>
              </a:ext>
            </a:extLst>
          </p:cNvPr>
          <p:cNvCxnSpPr>
            <a:cxnSpLocks/>
            <a:stCxn id="3" idx="2"/>
            <a:endCxn id="6" idx="0"/>
          </p:cNvCxnSpPr>
          <p:nvPr/>
        </p:nvCxnSpPr>
        <p:spPr>
          <a:xfrm rot="5400000">
            <a:off x="1535895" y="1156392"/>
            <a:ext cx="172540" cy="1454950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Conector: Angulado 47">
            <a:extLst>
              <a:ext uri="{FF2B5EF4-FFF2-40B4-BE49-F238E27FC236}">
                <a16:creationId xmlns:a16="http://schemas.microsoft.com/office/drawing/2014/main" id="{C001EED0-0DC6-FC3C-90F9-38765F8A8D74}"/>
              </a:ext>
            </a:extLst>
          </p:cNvPr>
          <p:cNvCxnSpPr>
            <a:cxnSpLocks/>
            <a:stCxn id="3" idx="2"/>
            <a:endCxn id="7" idx="0"/>
          </p:cNvCxnSpPr>
          <p:nvPr/>
        </p:nvCxnSpPr>
        <p:spPr>
          <a:xfrm rot="16200000" flipH="1">
            <a:off x="2813802" y="1333435"/>
            <a:ext cx="172540" cy="1100864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Conector: Angulado 48">
            <a:extLst>
              <a:ext uri="{FF2B5EF4-FFF2-40B4-BE49-F238E27FC236}">
                <a16:creationId xmlns:a16="http://schemas.microsoft.com/office/drawing/2014/main" id="{04E7016C-ECD1-800E-F496-FD2811708FD1}"/>
              </a:ext>
            </a:extLst>
          </p:cNvPr>
          <p:cNvCxnSpPr>
            <a:cxnSpLocks/>
            <a:stCxn id="3" idx="2"/>
            <a:endCxn id="8" idx="0"/>
          </p:cNvCxnSpPr>
          <p:nvPr/>
        </p:nvCxnSpPr>
        <p:spPr>
          <a:xfrm rot="16200000" flipH="1">
            <a:off x="1850138" y="2297099"/>
            <a:ext cx="2089011" cy="1090006"/>
          </a:xfrm>
          <a:prstGeom prst="bentConnector3">
            <a:avLst>
              <a:gd name="adj1" fmla="val 93772"/>
            </a:avLst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Conector: Angulado 49">
            <a:extLst>
              <a:ext uri="{FF2B5EF4-FFF2-40B4-BE49-F238E27FC236}">
                <a16:creationId xmlns:a16="http://schemas.microsoft.com/office/drawing/2014/main" id="{17AF16E2-31F7-A671-518B-FC4C40EBFBA7}"/>
              </a:ext>
            </a:extLst>
          </p:cNvPr>
          <p:cNvCxnSpPr>
            <a:cxnSpLocks/>
            <a:stCxn id="4" idx="2"/>
            <a:endCxn id="9" idx="0"/>
          </p:cNvCxnSpPr>
          <p:nvPr/>
        </p:nvCxnSpPr>
        <p:spPr>
          <a:xfrm rot="5400000">
            <a:off x="7072919" y="1857427"/>
            <a:ext cx="180564" cy="44856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Conector: Angulado 50">
            <a:extLst>
              <a:ext uri="{FF2B5EF4-FFF2-40B4-BE49-F238E27FC236}">
                <a16:creationId xmlns:a16="http://schemas.microsoft.com/office/drawing/2014/main" id="{C7BF6D98-5D81-E830-C76A-DF0AC0C1310E}"/>
              </a:ext>
            </a:extLst>
          </p:cNvPr>
          <p:cNvCxnSpPr>
            <a:cxnSpLocks/>
            <a:stCxn id="4" idx="2"/>
            <a:endCxn id="10" idx="0"/>
          </p:cNvCxnSpPr>
          <p:nvPr/>
        </p:nvCxnSpPr>
        <p:spPr>
          <a:xfrm rot="16200000" flipH="1">
            <a:off x="7653988" y="1321213"/>
            <a:ext cx="180564" cy="1117283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Conector: Angulado 53">
            <a:extLst>
              <a:ext uri="{FF2B5EF4-FFF2-40B4-BE49-F238E27FC236}">
                <a16:creationId xmlns:a16="http://schemas.microsoft.com/office/drawing/2014/main" id="{35FC567A-A0C8-D7BD-69F0-BBC928BFC846}"/>
              </a:ext>
            </a:extLst>
          </p:cNvPr>
          <p:cNvCxnSpPr>
            <a:cxnSpLocks/>
            <a:stCxn id="6" idx="2"/>
            <a:endCxn id="14" idx="1"/>
          </p:cNvCxnSpPr>
          <p:nvPr/>
        </p:nvCxnSpPr>
        <p:spPr>
          <a:xfrm rot="16200000" flipH="1">
            <a:off x="807244" y="2633646"/>
            <a:ext cx="348363" cy="173470"/>
          </a:xfrm>
          <a:prstGeom prst="bentConnector2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Conector: Angulado 54">
            <a:extLst>
              <a:ext uri="{FF2B5EF4-FFF2-40B4-BE49-F238E27FC236}">
                <a16:creationId xmlns:a16="http://schemas.microsoft.com/office/drawing/2014/main" id="{875E9AD7-8849-E7A9-2183-3A4F05817A08}"/>
              </a:ext>
            </a:extLst>
          </p:cNvPr>
          <p:cNvCxnSpPr>
            <a:cxnSpLocks/>
            <a:stCxn id="6" idx="2"/>
            <a:endCxn id="17" idx="1"/>
          </p:cNvCxnSpPr>
          <p:nvPr/>
        </p:nvCxnSpPr>
        <p:spPr>
          <a:xfrm rot="16200000" flipH="1">
            <a:off x="487584" y="2953306"/>
            <a:ext cx="987683" cy="173470"/>
          </a:xfrm>
          <a:prstGeom prst="bentConnector2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Conector: Angulado 55">
            <a:extLst>
              <a:ext uri="{FF2B5EF4-FFF2-40B4-BE49-F238E27FC236}">
                <a16:creationId xmlns:a16="http://schemas.microsoft.com/office/drawing/2014/main" id="{FE0427B2-84BA-4FC5-3BF1-E44B9C4C694F}"/>
              </a:ext>
            </a:extLst>
          </p:cNvPr>
          <p:cNvCxnSpPr>
            <a:cxnSpLocks/>
            <a:stCxn id="6" idx="2"/>
            <a:endCxn id="27" idx="1"/>
          </p:cNvCxnSpPr>
          <p:nvPr/>
        </p:nvCxnSpPr>
        <p:spPr>
          <a:xfrm rot="16200000" flipH="1">
            <a:off x="167924" y="3272966"/>
            <a:ext cx="1627003" cy="173470"/>
          </a:xfrm>
          <a:prstGeom prst="bentConnector2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Conector: Angulado 57">
            <a:extLst>
              <a:ext uri="{FF2B5EF4-FFF2-40B4-BE49-F238E27FC236}">
                <a16:creationId xmlns:a16="http://schemas.microsoft.com/office/drawing/2014/main" id="{2C2C04F4-3DC5-3C04-8029-B7434FA6FEB5}"/>
              </a:ext>
            </a:extLst>
          </p:cNvPr>
          <p:cNvCxnSpPr>
            <a:cxnSpLocks/>
            <a:stCxn id="6" idx="2"/>
            <a:endCxn id="29" idx="1"/>
          </p:cNvCxnSpPr>
          <p:nvPr/>
        </p:nvCxnSpPr>
        <p:spPr>
          <a:xfrm rot="16200000" flipH="1">
            <a:off x="-149821" y="3590711"/>
            <a:ext cx="2262493" cy="173470"/>
          </a:xfrm>
          <a:prstGeom prst="bentConnector2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Conector: Angulado 58">
            <a:extLst>
              <a:ext uri="{FF2B5EF4-FFF2-40B4-BE49-F238E27FC236}">
                <a16:creationId xmlns:a16="http://schemas.microsoft.com/office/drawing/2014/main" id="{B5BBE790-4D33-AC92-E7E8-825D439C726E}"/>
              </a:ext>
            </a:extLst>
          </p:cNvPr>
          <p:cNvCxnSpPr>
            <a:cxnSpLocks/>
            <a:stCxn id="8" idx="2"/>
            <a:endCxn id="38" idx="1"/>
          </p:cNvCxnSpPr>
          <p:nvPr/>
        </p:nvCxnSpPr>
        <p:spPr>
          <a:xfrm rot="16200000" flipH="1">
            <a:off x="3349422" y="4552895"/>
            <a:ext cx="348570" cy="168122"/>
          </a:xfrm>
          <a:prstGeom prst="bentConnector2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Conector: Angulado 59">
            <a:extLst>
              <a:ext uri="{FF2B5EF4-FFF2-40B4-BE49-F238E27FC236}">
                <a16:creationId xmlns:a16="http://schemas.microsoft.com/office/drawing/2014/main" id="{71FF45A8-82D0-1BB7-B478-2FFC9DCB80B9}"/>
              </a:ext>
            </a:extLst>
          </p:cNvPr>
          <p:cNvCxnSpPr>
            <a:cxnSpLocks/>
            <a:stCxn id="8" idx="2"/>
            <a:endCxn id="39" idx="1"/>
          </p:cNvCxnSpPr>
          <p:nvPr/>
        </p:nvCxnSpPr>
        <p:spPr>
          <a:xfrm rot="16200000" flipH="1">
            <a:off x="3027364" y="4874953"/>
            <a:ext cx="992687" cy="168122"/>
          </a:xfrm>
          <a:prstGeom prst="bentConnector2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3" name="Imagem 72" descr="Interface gráfica do usuário, Aplicativo&#10;&#10;Descrição gerada automaticamente">
            <a:extLst>
              <a:ext uri="{FF2B5EF4-FFF2-40B4-BE49-F238E27FC236}">
                <a16:creationId xmlns:a16="http://schemas.microsoft.com/office/drawing/2014/main" id="{6FFCDD8B-F3E8-E0C4-F699-AFB5B09499D4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5284" y="6369513"/>
            <a:ext cx="3105475" cy="386282"/>
          </a:xfrm>
          <a:prstGeom prst="rect">
            <a:avLst/>
          </a:prstGeom>
        </p:spPr>
      </p:pic>
      <p:sp>
        <p:nvSpPr>
          <p:cNvPr id="34" name="Retângulo: Cantos Arredondados 33">
            <a:extLst>
              <a:ext uri="{FF2B5EF4-FFF2-40B4-BE49-F238E27FC236}">
                <a16:creationId xmlns:a16="http://schemas.microsoft.com/office/drawing/2014/main" id="{21CED7C9-A96F-DBD6-C834-7BF61E9764C9}"/>
              </a:ext>
            </a:extLst>
          </p:cNvPr>
          <p:cNvSpPr/>
          <p:nvPr/>
        </p:nvSpPr>
        <p:spPr>
          <a:xfrm>
            <a:off x="10660110" y="1999189"/>
            <a:ext cx="1100864" cy="576063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8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UNIDADE DE ADMINISTRAÇÃO DE PESSOAL</a:t>
            </a:r>
          </a:p>
        </p:txBody>
      </p:sp>
      <p:cxnSp>
        <p:nvCxnSpPr>
          <p:cNvPr id="35" name="Conector: Angulado 34">
            <a:extLst>
              <a:ext uri="{FF2B5EF4-FFF2-40B4-BE49-F238E27FC236}">
                <a16:creationId xmlns:a16="http://schemas.microsoft.com/office/drawing/2014/main" id="{C41F295E-45C6-70D3-922D-9B9873FF2667}"/>
              </a:ext>
            </a:extLst>
          </p:cNvPr>
          <p:cNvCxnSpPr>
            <a:cxnSpLocks/>
            <a:stCxn id="5" idx="2"/>
            <a:endCxn id="34" idx="1"/>
          </p:cNvCxnSpPr>
          <p:nvPr/>
        </p:nvCxnSpPr>
        <p:spPr>
          <a:xfrm rot="16200000" flipH="1">
            <a:off x="10295649" y="1922760"/>
            <a:ext cx="489624" cy="239298"/>
          </a:xfrm>
          <a:prstGeom prst="bentConnector2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Retângulo: Cantos Arredondados 41">
            <a:extLst>
              <a:ext uri="{FF2B5EF4-FFF2-40B4-BE49-F238E27FC236}">
                <a16:creationId xmlns:a16="http://schemas.microsoft.com/office/drawing/2014/main" id="{F2AD85A2-E376-5F82-B654-482ED8E571DE}"/>
              </a:ext>
            </a:extLst>
          </p:cNvPr>
          <p:cNvSpPr/>
          <p:nvPr/>
        </p:nvSpPr>
        <p:spPr>
          <a:xfrm>
            <a:off x="5398485" y="1945749"/>
            <a:ext cx="1100864" cy="576063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8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UNIDADE DE HOTELARIA HOSPITALAR</a:t>
            </a:r>
          </a:p>
        </p:txBody>
      </p:sp>
      <p:sp>
        <p:nvSpPr>
          <p:cNvPr id="43" name="Retângulo: Cantos Arredondados 42">
            <a:extLst>
              <a:ext uri="{FF2B5EF4-FFF2-40B4-BE49-F238E27FC236}">
                <a16:creationId xmlns:a16="http://schemas.microsoft.com/office/drawing/2014/main" id="{E021293D-BCE2-09EA-88CF-6205C6F1B952}"/>
              </a:ext>
            </a:extLst>
          </p:cNvPr>
          <p:cNvSpPr/>
          <p:nvPr/>
        </p:nvSpPr>
        <p:spPr>
          <a:xfrm>
            <a:off x="8348470" y="2615615"/>
            <a:ext cx="1100864" cy="576063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8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UNIDADE DE ALMOXARIFADO E CONTROLE DE ESTOQUES</a:t>
            </a:r>
          </a:p>
        </p:txBody>
      </p:sp>
      <p:cxnSp>
        <p:nvCxnSpPr>
          <p:cNvPr id="62" name="Conector: Angulado 61">
            <a:extLst>
              <a:ext uri="{FF2B5EF4-FFF2-40B4-BE49-F238E27FC236}">
                <a16:creationId xmlns:a16="http://schemas.microsoft.com/office/drawing/2014/main" id="{97D9FDE2-9072-AB4B-A8D5-CFD2414A2E0A}"/>
              </a:ext>
            </a:extLst>
          </p:cNvPr>
          <p:cNvCxnSpPr>
            <a:cxnSpLocks/>
            <a:stCxn id="10" idx="2"/>
            <a:endCxn id="43" idx="1"/>
          </p:cNvCxnSpPr>
          <p:nvPr/>
        </p:nvCxnSpPr>
        <p:spPr>
          <a:xfrm rot="16200000" flipH="1">
            <a:off x="8146968" y="2702144"/>
            <a:ext cx="357447" cy="45558"/>
          </a:xfrm>
          <a:prstGeom prst="bentConnector2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Retângulo: Cantos Arredondados 62">
            <a:extLst>
              <a:ext uri="{FF2B5EF4-FFF2-40B4-BE49-F238E27FC236}">
                <a16:creationId xmlns:a16="http://schemas.microsoft.com/office/drawing/2014/main" id="{7B002878-92B5-4360-948E-0165B5BF45A4}"/>
              </a:ext>
            </a:extLst>
          </p:cNvPr>
          <p:cNvSpPr/>
          <p:nvPr/>
        </p:nvSpPr>
        <p:spPr>
          <a:xfrm>
            <a:off x="8960699" y="1954582"/>
            <a:ext cx="1100864" cy="576063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8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UNIDADE DE SUPORTE OPERACIONAL</a:t>
            </a:r>
          </a:p>
        </p:txBody>
      </p:sp>
      <p:sp>
        <p:nvSpPr>
          <p:cNvPr id="64" name="Retângulo: Cantos Arredondados 63">
            <a:extLst>
              <a:ext uri="{FF2B5EF4-FFF2-40B4-BE49-F238E27FC236}">
                <a16:creationId xmlns:a16="http://schemas.microsoft.com/office/drawing/2014/main" id="{A79DDD89-ED65-4EE9-9A76-0EBE0C70611E}"/>
              </a:ext>
            </a:extLst>
          </p:cNvPr>
          <p:cNvSpPr/>
          <p:nvPr/>
        </p:nvSpPr>
        <p:spPr>
          <a:xfrm>
            <a:off x="8348470" y="3333310"/>
            <a:ext cx="1100864" cy="576063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8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UNIDADE DE PLANEJAMENTO E DIMENSIONAMENTO DE ESTOQUES</a:t>
            </a:r>
          </a:p>
        </p:txBody>
      </p:sp>
      <p:cxnSp>
        <p:nvCxnSpPr>
          <p:cNvPr id="65" name="Conector: Angulado 64">
            <a:extLst>
              <a:ext uri="{FF2B5EF4-FFF2-40B4-BE49-F238E27FC236}">
                <a16:creationId xmlns:a16="http://schemas.microsoft.com/office/drawing/2014/main" id="{88E22556-43A0-4999-8F59-06875967FA76}"/>
              </a:ext>
            </a:extLst>
          </p:cNvPr>
          <p:cNvCxnSpPr>
            <a:cxnSpLocks/>
            <a:stCxn id="10" idx="2"/>
            <a:endCxn id="64" idx="1"/>
          </p:cNvCxnSpPr>
          <p:nvPr/>
        </p:nvCxnSpPr>
        <p:spPr>
          <a:xfrm rot="16200000" flipH="1">
            <a:off x="7788120" y="3060992"/>
            <a:ext cx="1075142" cy="45558"/>
          </a:xfrm>
          <a:prstGeom prst="bentConnector2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" name="Retângulo: Cantos Arredondados 65">
            <a:extLst>
              <a:ext uri="{FF2B5EF4-FFF2-40B4-BE49-F238E27FC236}">
                <a16:creationId xmlns:a16="http://schemas.microsoft.com/office/drawing/2014/main" id="{3BF72C05-B67A-4287-AB28-E557B1998234}"/>
              </a:ext>
            </a:extLst>
          </p:cNvPr>
          <p:cNvSpPr/>
          <p:nvPr/>
        </p:nvSpPr>
        <p:spPr>
          <a:xfrm>
            <a:off x="10682095" y="2734707"/>
            <a:ext cx="1100864" cy="576063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8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UNIDADE DE SAÚDE OCUPACIONAL E SEGURANÇA DO TRABALHO</a:t>
            </a:r>
          </a:p>
        </p:txBody>
      </p:sp>
      <p:cxnSp>
        <p:nvCxnSpPr>
          <p:cNvPr id="67" name="Conector: Angulado 66">
            <a:extLst>
              <a:ext uri="{FF2B5EF4-FFF2-40B4-BE49-F238E27FC236}">
                <a16:creationId xmlns:a16="http://schemas.microsoft.com/office/drawing/2014/main" id="{6D35099C-9DDD-474C-B103-ADD39BEB89E7}"/>
              </a:ext>
            </a:extLst>
          </p:cNvPr>
          <p:cNvCxnSpPr>
            <a:cxnSpLocks/>
            <a:stCxn id="5" idx="2"/>
            <a:endCxn id="66" idx="1"/>
          </p:cNvCxnSpPr>
          <p:nvPr/>
        </p:nvCxnSpPr>
        <p:spPr>
          <a:xfrm rot="16200000" flipH="1">
            <a:off x="9938882" y="2279526"/>
            <a:ext cx="1225142" cy="261283"/>
          </a:xfrm>
          <a:prstGeom prst="bentConnector2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Conector: Angulado 69">
            <a:extLst>
              <a:ext uri="{FF2B5EF4-FFF2-40B4-BE49-F238E27FC236}">
                <a16:creationId xmlns:a16="http://schemas.microsoft.com/office/drawing/2014/main" id="{F121B757-A903-423C-946A-017D00414640}"/>
              </a:ext>
            </a:extLst>
          </p:cNvPr>
          <p:cNvCxnSpPr>
            <a:cxnSpLocks/>
            <a:stCxn id="4" idx="2"/>
            <a:endCxn id="63" idx="0"/>
          </p:cNvCxnSpPr>
          <p:nvPr/>
        </p:nvCxnSpPr>
        <p:spPr>
          <a:xfrm rot="16200000" flipH="1">
            <a:off x="8265876" y="709326"/>
            <a:ext cx="165009" cy="2325502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Conector: Angulado 75">
            <a:extLst>
              <a:ext uri="{FF2B5EF4-FFF2-40B4-BE49-F238E27FC236}">
                <a16:creationId xmlns:a16="http://schemas.microsoft.com/office/drawing/2014/main" id="{DBDA59B1-5CD0-41E7-B750-8B4BCE565C8A}"/>
              </a:ext>
            </a:extLst>
          </p:cNvPr>
          <p:cNvCxnSpPr>
            <a:cxnSpLocks/>
            <a:stCxn id="4" idx="2"/>
            <a:endCxn id="42" idx="0"/>
          </p:cNvCxnSpPr>
          <p:nvPr/>
        </p:nvCxnSpPr>
        <p:spPr>
          <a:xfrm rot="5400000">
            <a:off x="6489185" y="1249305"/>
            <a:ext cx="156176" cy="1236712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Conector: Angulado 76">
            <a:extLst>
              <a:ext uri="{FF2B5EF4-FFF2-40B4-BE49-F238E27FC236}">
                <a16:creationId xmlns:a16="http://schemas.microsoft.com/office/drawing/2014/main" id="{67D1CCDF-DF1B-4D99-9975-6597B18C5B18}"/>
              </a:ext>
            </a:extLst>
          </p:cNvPr>
          <p:cNvCxnSpPr>
            <a:cxnSpLocks/>
            <a:stCxn id="4" idx="2"/>
            <a:endCxn id="37" idx="0"/>
          </p:cNvCxnSpPr>
          <p:nvPr/>
        </p:nvCxnSpPr>
        <p:spPr>
          <a:xfrm rot="5400000">
            <a:off x="5890159" y="669829"/>
            <a:ext cx="175726" cy="2415214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995643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ângulo 14">
            <a:extLst>
              <a:ext uri="{FF2B5EF4-FFF2-40B4-BE49-F238E27FC236}">
                <a16:creationId xmlns:a16="http://schemas.microsoft.com/office/drawing/2014/main" id="{3D7B99DE-2C3B-4CE7-AE48-BFCF3765EAAF}"/>
              </a:ext>
            </a:extLst>
          </p:cNvPr>
          <p:cNvSpPr/>
          <p:nvPr/>
        </p:nvSpPr>
        <p:spPr>
          <a:xfrm>
            <a:off x="0" y="-1"/>
            <a:ext cx="12192000" cy="387066"/>
          </a:xfrm>
          <a:prstGeom prst="rect">
            <a:avLst/>
          </a:prstGeom>
          <a:solidFill>
            <a:srgbClr val="9698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 sz="1200" b="1">
              <a:solidFill>
                <a:schemeClr val="bg1">
                  <a:lumMod val="85000"/>
                </a:schemeClr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16" name="CaixaDeTexto 15">
            <a:hlinkClick r:id="rId3"/>
            <a:extLst>
              <a:ext uri="{FF2B5EF4-FFF2-40B4-BE49-F238E27FC236}">
                <a16:creationId xmlns:a16="http://schemas.microsoft.com/office/drawing/2014/main" id="{9118B63E-EE81-4098-898D-BC9B8E9D29D0}"/>
              </a:ext>
            </a:extLst>
          </p:cNvPr>
          <p:cNvSpPr txBox="1"/>
          <p:nvPr/>
        </p:nvSpPr>
        <p:spPr>
          <a:xfrm>
            <a:off x="9175460" y="18225"/>
            <a:ext cx="12535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>
                <a:solidFill>
                  <a:schemeClr val="bg1">
                    <a:lumMod val="85000"/>
                  </a:schemeClr>
                </a:solidFill>
                <a:latin typeface="Franklin Gothic Book" panose="020B0503020102020204" pitchFamily="34" charset="0"/>
              </a:rPr>
              <a:t>ebserh.gov.br</a:t>
            </a:r>
          </a:p>
        </p:txBody>
      </p:sp>
      <p:pic>
        <p:nvPicPr>
          <p:cNvPr id="18" name="Imagem 17">
            <a:hlinkClick r:id="rId4"/>
            <a:extLst>
              <a:ext uri="{FF2B5EF4-FFF2-40B4-BE49-F238E27FC236}">
                <a16:creationId xmlns:a16="http://schemas.microsoft.com/office/drawing/2014/main" id="{64E716CD-7C20-47CB-8F4D-8AA08AEA7730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669" b="14458"/>
          <a:stretch/>
        </p:blipFill>
        <p:spPr>
          <a:xfrm>
            <a:off x="11110029" y="103741"/>
            <a:ext cx="215171" cy="154651"/>
          </a:xfrm>
          <a:prstGeom prst="rect">
            <a:avLst/>
          </a:prstGeom>
        </p:spPr>
      </p:pic>
      <p:pic>
        <p:nvPicPr>
          <p:cNvPr id="19" name="Imagem 18">
            <a:hlinkClick r:id="rId6"/>
            <a:extLst>
              <a:ext uri="{FF2B5EF4-FFF2-40B4-BE49-F238E27FC236}">
                <a16:creationId xmlns:a16="http://schemas.microsoft.com/office/drawing/2014/main" id="{138D9943-FA8D-4D34-B847-938E96F74918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4755" y="103741"/>
            <a:ext cx="154980" cy="154980"/>
          </a:xfrm>
          <a:prstGeom prst="rect">
            <a:avLst/>
          </a:prstGeom>
        </p:spPr>
      </p:pic>
      <p:pic>
        <p:nvPicPr>
          <p:cNvPr id="20" name="Imagem 19">
            <a:hlinkClick r:id="rId8"/>
            <a:extLst>
              <a:ext uri="{FF2B5EF4-FFF2-40B4-BE49-F238E27FC236}">
                <a16:creationId xmlns:a16="http://schemas.microsoft.com/office/drawing/2014/main" id="{7077D613-7361-4384-B7AE-F6B8D13FDA80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8856" y="104424"/>
            <a:ext cx="155605" cy="155605"/>
          </a:xfrm>
          <a:prstGeom prst="rect">
            <a:avLst/>
          </a:prstGeom>
        </p:spPr>
      </p:pic>
      <p:pic>
        <p:nvPicPr>
          <p:cNvPr id="21" name="Imagem 20">
            <a:hlinkClick r:id="rId10"/>
            <a:extLst>
              <a:ext uri="{FF2B5EF4-FFF2-40B4-BE49-F238E27FC236}">
                <a16:creationId xmlns:a16="http://schemas.microsoft.com/office/drawing/2014/main" id="{02FF584F-1B6C-46F4-981D-3AF0DD62DCD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0457" y="90376"/>
            <a:ext cx="169653" cy="169653"/>
          </a:xfrm>
          <a:prstGeom prst="rect">
            <a:avLst/>
          </a:prstGeom>
        </p:spPr>
      </p:pic>
      <p:sp>
        <p:nvSpPr>
          <p:cNvPr id="22" name="CaixaDeTexto 21">
            <a:extLst>
              <a:ext uri="{FF2B5EF4-FFF2-40B4-BE49-F238E27FC236}">
                <a16:creationId xmlns:a16="http://schemas.microsoft.com/office/drawing/2014/main" id="{6E189649-7182-452C-80AF-49DFC60C9AC6}"/>
              </a:ext>
            </a:extLst>
          </p:cNvPr>
          <p:cNvSpPr txBox="1"/>
          <p:nvPr/>
        </p:nvSpPr>
        <p:spPr>
          <a:xfrm>
            <a:off x="11314028" y="18225"/>
            <a:ext cx="7255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err="1">
                <a:solidFill>
                  <a:schemeClr val="bg1">
                    <a:lumMod val="85000"/>
                  </a:schemeClr>
                </a:solidFill>
                <a:latin typeface="Franklin Gothic Book" panose="020B0503020102020204" pitchFamily="34" charset="0"/>
              </a:rPr>
              <a:t>ebserh</a:t>
            </a:r>
            <a:endParaRPr lang="pt-BR" sz="1400">
              <a:solidFill>
                <a:schemeClr val="bg1">
                  <a:lumMod val="85000"/>
                </a:schemeClr>
              </a:solidFill>
              <a:latin typeface="Franklin Gothic Book" panose="020B0503020102020204" pitchFamily="34" charset="0"/>
            </a:endParaRPr>
          </a:p>
        </p:txBody>
      </p:sp>
      <p:pic>
        <p:nvPicPr>
          <p:cNvPr id="23" name="Imagem 22">
            <a:hlinkClick r:id="rId3"/>
            <a:extLst>
              <a:ext uri="{FF2B5EF4-FFF2-40B4-BE49-F238E27FC236}">
                <a16:creationId xmlns:a16="http://schemas.microsoft.com/office/drawing/2014/main" id="{C79D400D-A3E0-4529-A85B-DFF10E83A79E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0762" y="78133"/>
            <a:ext cx="187959" cy="187959"/>
          </a:xfrm>
          <a:prstGeom prst="rect">
            <a:avLst/>
          </a:prstGeom>
        </p:spPr>
      </p:pic>
      <p:sp>
        <p:nvSpPr>
          <p:cNvPr id="24" name="Retângulo Arredondado 11">
            <a:extLst>
              <a:ext uri="{FF2B5EF4-FFF2-40B4-BE49-F238E27FC236}">
                <a16:creationId xmlns:a16="http://schemas.microsoft.com/office/drawing/2014/main" id="{26A60087-9D29-4713-B6D0-FB01CC952AC3}"/>
              </a:ext>
            </a:extLst>
          </p:cNvPr>
          <p:cNvSpPr/>
          <p:nvPr/>
        </p:nvSpPr>
        <p:spPr>
          <a:xfrm>
            <a:off x="9020042" y="33164"/>
            <a:ext cx="3062665" cy="274127"/>
          </a:xfrm>
          <a:prstGeom prst="roundRect">
            <a:avLst/>
          </a:prstGeom>
          <a:noFill/>
          <a:ln w="952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5" name="Retângulo 24">
            <a:extLst>
              <a:ext uri="{FF2B5EF4-FFF2-40B4-BE49-F238E27FC236}">
                <a16:creationId xmlns:a16="http://schemas.microsoft.com/office/drawing/2014/main" id="{47ABDEFB-9CAC-4669-A0FC-EF01143FFB18}"/>
              </a:ext>
            </a:extLst>
          </p:cNvPr>
          <p:cNvSpPr/>
          <p:nvPr/>
        </p:nvSpPr>
        <p:spPr>
          <a:xfrm>
            <a:off x="175766" y="64337"/>
            <a:ext cx="8844277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200" b="1">
                <a:solidFill>
                  <a:srgbClr val="94CD54"/>
                </a:solidFill>
                <a:latin typeface="Franklin Gothic Book" panose="020B0503020102020204" pitchFamily="34" charset="0"/>
              </a:rPr>
              <a:t>SAÚDE, ENSINO, PESQUISA E INOVAÇÃO</a:t>
            </a:r>
          </a:p>
        </p:txBody>
      </p:sp>
      <p:sp>
        <p:nvSpPr>
          <p:cNvPr id="87" name="Retângulo: Cantos Arredondados 86">
            <a:extLst>
              <a:ext uri="{FF2B5EF4-FFF2-40B4-BE49-F238E27FC236}">
                <a16:creationId xmlns:a16="http://schemas.microsoft.com/office/drawing/2014/main" id="{A30B9B05-597D-74D9-E6A6-B355714A0AB6}"/>
              </a:ext>
            </a:extLst>
          </p:cNvPr>
          <p:cNvSpPr/>
          <p:nvPr/>
        </p:nvSpPr>
        <p:spPr>
          <a:xfrm>
            <a:off x="206335" y="1698294"/>
            <a:ext cx="1100864" cy="576063"/>
          </a:xfrm>
          <a:prstGeom prst="roundRect">
            <a:avLst/>
          </a:prstGeom>
          <a:solidFill>
            <a:srgbClr val="4EA72E"/>
          </a:solidFill>
          <a:ln>
            <a:noFill/>
          </a:ln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pt-BR" sz="800" b="1">
                <a:latin typeface="Segoe UI" panose="020B0502040204020203" pitchFamily="34" charset="0"/>
                <a:cs typeface="Segoe UI" panose="020B0502040204020203" pitchFamily="34" charset="0"/>
              </a:rPr>
              <a:t>DIVISÃO</a:t>
            </a:r>
          </a:p>
          <a:p>
            <a:pPr algn="ctr"/>
            <a:r>
              <a:rPr lang="pt-BR" sz="800" b="1">
                <a:latin typeface="Segoe UI" panose="020B0502040204020203" pitchFamily="34" charset="0"/>
                <a:cs typeface="Segoe UI" panose="020B0502040204020203" pitchFamily="34" charset="0"/>
              </a:rPr>
              <a:t>MÉDICA</a:t>
            </a:r>
          </a:p>
        </p:txBody>
      </p:sp>
      <p:sp>
        <p:nvSpPr>
          <p:cNvPr id="89" name="Retângulo: Cantos Arredondados 88">
            <a:extLst>
              <a:ext uri="{FF2B5EF4-FFF2-40B4-BE49-F238E27FC236}">
                <a16:creationId xmlns:a16="http://schemas.microsoft.com/office/drawing/2014/main" id="{5EB0F68C-1232-2A35-71F7-47A74CBC21E0}"/>
              </a:ext>
            </a:extLst>
          </p:cNvPr>
          <p:cNvSpPr/>
          <p:nvPr/>
        </p:nvSpPr>
        <p:spPr>
          <a:xfrm>
            <a:off x="3673628" y="1698294"/>
            <a:ext cx="1100864" cy="576063"/>
          </a:xfrm>
          <a:prstGeom prst="roundRect">
            <a:avLst/>
          </a:prstGeom>
          <a:solidFill>
            <a:srgbClr val="4EA72E"/>
          </a:solidFill>
          <a:ln>
            <a:noFill/>
          </a:ln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pt-BR" sz="800" b="1">
                <a:latin typeface="Segoe UI" panose="020B0502040204020203" pitchFamily="34" charset="0"/>
                <a:cs typeface="Segoe UI" panose="020B0502040204020203" pitchFamily="34" charset="0"/>
              </a:rPr>
              <a:t>DIVISÃO DE GESTÃO DO CUIDADO</a:t>
            </a:r>
          </a:p>
        </p:txBody>
      </p:sp>
      <p:sp>
        <p:nvSpPr>
          <p:cNvPr id="90" name="Retângulo: Cantos Arredondados 89">
            <a:extLst>
              <a:ext uri="{FF2B5EF4-FFF2-40B4-BE49-F238E27FC236}">
                <a16:creationId xmlns:a16="http://schemas.microsoft.com/office/drawing/2014/main" id="{1974B329-EE1D-8D05-50F1-9E4EFAAA93AE}"/>
              </a:ext>
            </a:extLst>
          </p:cNvPr>
          <p:cNvSpPr/>
          <p:nvPr/>
        </p:nvSpPr>
        <p:spPr>
          <a:xfrm>
            <a:off x="1376759" y="1698294"/>
            <a:ext cx="1100864" cy="576063"/>
          </a:xfrm>
          <a:prstGeom prst="roundRect">
            <a:avLst/>
          </a:prstGeom>
          <a:solidFill>
            <a:srgbClr val="4EA72E"/>
          </a:solidFill>
          <a:ln>
            <a:noFill/>
          </a:ln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pt-BR" sz="800" b="1">
                <a:latin typeface="Segoe UI" panose="020B0502040204020203" pitchFamily="34" charset="0"/>
                <a:cs typeface="Segoe UI" panose="020B0502040204020203" pitchFamily="34" charset="0"/>
              </a:rPr>
              <a:t>DIVISÃO DE ENFERMAGEM</a:t>
            </a:r>
          </a:p>
        </p:txBody>
      </p:sp>
      <p:sp>
        <p:nvSpPr>
          <p:cNvPr id="91" name="Retângulo: Cantos Arredondados 90">
            <a:extLst>
              <a:ext uri="{FF2B5EF4-FFF2-40B4-BE49-F238E27FC236}">
                <a16:creationId xmlns:a16="http://schemas.microsoft.com/office/drawing/2014/main" id="{86BE38D3-2534-B2CF-299F-598725641A75}"/>
              </a:ext>
            </a:extLst>
          </p:cNvPr>
          <p:cNvSpPr/>
          <p:nvPr/>
        </p:nvSpPr>
        <p:spPr>
          <a:xfrm>
            <a:off x="5588186" y="642357"/>
            <a:ext cx="1100864" cy="576063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pt-BR" sz="800" b="1">
                <a:latin typeface="Segoe UI" panose="020B0502040204020203" pitchFamily="34" charset="0"/>
                <a:cs typeface="Segoe UI" panose="020B0502040204020203" pitchFamily="34" charset="0"/>
              </a:rPr>
              <a:t>GERÊNCIA DE ATENÇÃO À SAÚDE</a:t>
            </a:r>
          </a:p>
        </p:txBody>
      </p:sp>
      <p:sp>
        <p:nvSpPr>
          <p:cNvPr id="95" name="Retângulo: Cantos Arredondados 94">
            <a:extLst>
              <a:ext uri="{FF2B5EF4-FFF2-40B4-BE49-F238E27FC236}">
                <a16:creationId xmlns:a16="http://schemas.microsoft.com/office/drawing/2014/main" id="{47B17519-3F65-227D-9EC7-8BD6D4FA793B}"/>
              </a:ext>
            </a:extLst>
          </p:cNvPr>
          <p:cNvSpPr/>
          <p:nvPr/>
        </p:nvSpPr>
        <p:spPr>
          <a:xfrm>
            <a:off x="7262635" y="1693909"/>
            <a:ext cx="1100864" cy="576063"/>
          </a:xfrm>
          <a:prstGeom prst="roundRect">
            <a:avLst/>
          </a:prstGeom>
          <a:solidFill>
            <a:srgbClr val="B4E5A2"/>
          </a:solidFill>
          <a:ln>
            <a:noFill/>
          </a:ln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pt-BR" sz="8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SETOR DE FARMÁCIA HOSPITALAR</a:t>
            </a:r>
          </a:p>
        </p:txBody>
      </p:sp>
      <p:sp>
        <p:nvSpPr>
          <p:cNvPr id="96" name="Retângulo: Cantos Arredondados 95">
            <a:extLst>
              <a:ext uri="{FF2B5EF4-FFF2-40B4-BE49-F238E27FC236}">
                <a16:creationId xmlns:a16="http://schemas.microsoft.com/office/drawing/2014/main" id="{1B7C347A-0945-EBFE-57A9-6684F1E43D53}"/>
              </a:ext>
            </a:extLst>
          </p:cNvPr>
          <p:cNvSpPr/>
          <p:nvPr/>
        </p:nvSpPr>
        <p:spPr>
          <a:xfrm>
            <a:off x="5686423" y="1706859"/>
            <a:ext cx="1100864" cy="576063"/>
          </a:xfrm>
          <a:prstGeom prst="roundRect">
            <a:avLst/>
          </a:prstGeom>
          <a:solidFill>
            <a:srgbClr val="B4E5A2"/>
          </a:solidFill>
          <a:ln>
            <a:noFill/>
          </a:ln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pt-BR" sz="8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SETOR DE APOIO DIAGNÓSTICO E TERAPEUTICO</a:t>
            </a:r>
          </a:p>
        </p:txBody>
      </p:sp>
      <p:cxnSp>
        <p:nvCxnSpPr>
          <p:cNvPr id="100" name="Conector: Angulado 99">
            <a:extLst>
              <a:ext uri="{FF2B5EF4-FFF2-40B4-BE49-F238E27FC236}">
                <a16:creationId xmlns:a16="http://schemas.microsoft.com/office/drawing/2014/main" id="{9A4A3205-B61A-12D2-E48C-798CE9152A0F}"/>
              </a:ext>
            </a:extLst>
          </p:cNvPr>
          <p:cNvCxnSpPr>
            <a:cxnSpLocks/>
            <a:stCxn id="91" idx="2"/>
            <a:endCxn id="87" idx="0"/>
          </p:cNvCxnSpPr>
          <p:nvPr/>
        </p:nvCxnSpPr>
        <p:spPr>
          <a:xfrm rot="5400000">
            <a:off x="3207756" y="-1232568"/>
            <a:ext cx="479874" cy="5381851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3" name="Conector: Angulado 102">
            <a:extLst>
              <a:ext uri="{FF2B5EF4-FFF2-40B4-BE49-F238E27FC236}">
                <a16:creationId xmlns:a16="http://schemas.microsoft.com/office/drawing/2014/main" id="{B286A227-EC1B-1ED6-695A-6D4003B9A3D5}"/>
              </a:ext>
            </a:extLst>
          </p:cNvPr>
          <p:cNvCxnSpPr>
            <a:cxnSpLocks/>
            <a:stCxn id="91" idx="2"/>
            <a:endCxn id="96" idx="0"/>
          </p:cNvCxnSpPr>
          <p:nvPr/>
        </p:nvCxnSpPr>
        <p:spPr>
          <a:xfrm rot="16200000" flipH="1">
            <a:off x="5943517" y="1413520"/>
            <a:ext cx="488439" cy="98237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" name="Conector: Angulado 105">
            <a:extLst>
              <a:ext uri="{FF2B5EF4-FFF2-40B4-BE49-F238E27FC236}">
                <a16:creationId xmlns:a16="http://schemas.microsoft.com/office/drawing/2014/main" id="{DB4627D9-4D44-5E0C-2635-731C1B61C274}"/>
              </a:ext>
            </a:extLst>
          </p:cNvPr>
          <p:cNvCxnSpPr>
            <a:cxnSpLocks/>
            <a:stCxn id="91" idx="2"/>
            <a:endCxn id="89" idx="0"/>
          </p:cNvCxnSpPr>
          <p:nvPr/>
        </p:nvCxnSpPr>
        <p:spPr>
          <a:xfrm rot="5400000">
            <a:off x="4941402" y="501078"/>
            <a:ext cx="479874" cy="1914558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Conector: Angulado 108">
            <a:extLst>
              <a:ext uri="{FF2B5EF4-FFF2-40B4-BE49-F238E27FC236}">
                <a16:creationId xmlns:a16="http://schemas.microsoft.com/office/drawing/2014/main" id="{C3E9CC1B-7037-83E4-794D-FE9DCE6D62BD}"/>
              </a:ext>
            </a:extLst>
          </p:cNvPr>
          <p:cNvCxnSpPr>
            <a:cxnSpLocks/>
            <a:stCxn id="91" idx="2"/>
            <a:endCxn id="90" idx="0"/>
          </p:cNvCxnSpPr>
          <p:nvPr/>
        </p:nvCxnSpPr>
        <p:spPr>
          <a:xfrm rot="5400000">
            <a:off x="3792968" y="-647356"/>
            <a:ext cx="479874" cy="4211427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4" name="Retângulo: Cantos Arredondados 113">
            <a:extLst>
              <a:ext uri="{FF2B5EF4-FFF2-40B4-BE49-F238E27FC236}">
                <a16:creationId xmlns:a16="http://schemas.microsoft.com/office/drawing/2014/main" id="{4FA74DBC-3A2C-5B73-CEC5-791ACD43E551}"/>
              </a:ext>
            </a:extLst>
          </p:cNvPr>
          <p:cNvSpPr/>
          <p:nvPr/>
        </p:nvSpPr>
        <p:spPr>
          <a:xfrm>
            <a:off x="7910950" y="2423990"/>
            <a:ext cx="1100864" cy="576063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8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UNIDADE DE FARMÁCIA CLÍNICA</a:t>
            </a:r>
          </a:p>
        </p:txBody>
      </p:sp>
      <p:sp>
        <p:nvSpPr>
          <p:cNvPr id="119" name="Retângulo: Cantos Arredondados 118">
            <a:extLst>
              <a:ext uri="{FF2B5EF4-FFF2-40B4-BE49-F238E27FC236}">
                <a16:creationId xmlns:a16="http://schemas.microsoft.com/office/drawing/2014/main" id="{E6B0B9B8-44D0-951D-1D2B-DA988600A26B}"/>
              </a:ext>
            </a:extLst>
          </p:cNvPr>
          <p:cNvSpPr/>
          <p:nvPr/>
        </p:nvSpPr>
        <p:spPr>
          <a:xfrm>
            <a:off x="9296555" y="2396076"/>
            <a:ext cx="1100864" cy="576063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8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UNIDADE DE VIGILÂNCIA EM SAÚDE</a:t>
            </a:r>
          </a:p>
        </p:txBody>
      </p:sp>
      <p:cxnSp>
        <p:nvCxnSpPr>
          <p:cNvPr id="127" name="Conector: Angulado 126">
            <a:extLst>
              <a:ext uri="{FF2B5EF4-FFF2-40B4-BE49-F238E27FC236}">
                <a16:creationId xmlns:a16="http://schemas.microsoft.com/office/drawing/2014/main" id="{8BE51928-883A-54D0-3C15-B676DB91304D}"/>
              </a:ext>
            </a:extLst>
          </p:cNvPr>
          <p:cNvCxnSpPr>
            <a:cxnSpLocks/>
            <a:stCxn id="91" idx="2"/>
            <a:endCxn id="95" idx="0"/>
          </p:cNvCxnSpPr>
          <p:nvPr/>
        </p:nvCxnSpPr>
        <p:spPr>
          <a:xfrm rot="16200000" flipH="1">
            <a:off x="6738098" y="618939"/>
            <a:ext cx="475489" cy="1674449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1" name="Conector: Angulado 140">
            <a:extLst>
              <a:ext uri="{FF2B5EF4-FFF2-40B4-BE49-F238E27FC236}">
                <a16:creationId xmlns:a16="http://schemas.microsoft.com/office/drawing/2014/main" id="{AA79BD9B-A96C-D6F0-2DCC-1BFA15003FAE}"/>
              </a:ext>
            </a:extLst>
          </p:cNvPr>
          <p:cNvCxnSpPr>
            <a:cxnSpLocks/>
            <a:stCxn id="95" idx="2"/>
            <a:endCxn id="114" idx="1"/>
          </p:cNvCxnSpPr>
          <p:nvPr/>
        </p:nvCxnSpPr>
        <p:spPr>
          <a:xfrm rot="16200000" flipH="1">
            <a:off x="7640983" y="2442055"/>
            <a:ext cx="442050" cy="97883"/>
          </a:xfrm>
          <a:prstGeom prst="bentConnector2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0" name="Retângulo: Cantos Arredondados 179">
            <a:extLst>
              <a:ext uri="{FF2B5EF4-FFF2-40B4-BE49-F238E27FC236}">
                <a16:creationId xmlns:a16="http://schemas.microsoft.com/office/drawing/2014/main" id="{A3510DB5-8B65-CEA3-F061-ECA6DD2EDAF0}"/>
              </a:ext>
            </a:extLst>
          </p:cNvPr>
          <p:cNvSpPr/>
          <p:nvPr/>
        </p:nvSpPr>
        <p:spPr>
          <a:xfrm>
            <a:off x="8638715" y="1706859"/>
            <a:ext cx="1100864" cy="576063"/>
          </a:xfrm>
          <a:prstGeom prst="roundRect">
            <a:avLst/>
          </a:prstGeom>
          <a:solidFill>
            <a:srgbClr val="B4E5A2"/>
          </a:solidFill>
          <a:ln>
            <a:noFill/>
          </a:ln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pt-BR" sz="8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SETOR DE VIGILÂNCIA EM SAÚDE E SEGURANÇA DO PACIENTE</a:t>
            </a:r>
          </a:p>
        </p:txBody>
      </p:sp>
      <p:cxnSp>
        <p:nvCxnSpPr>
          <p:cNvPr id="4" name="Conector: Angulado 3">
            <a:extLst>
              <a:ext uri="{FF2B5EF4-FFF2-40B4-BE49-F238E27FC236}">
                <a16:creationId xmlns:a16="http://schemas.microsoft.com/office/drawing/2014/main" id="{C67B2ACE-725E-B562-5DC8-A077C3B2993B}"/>
              </a:ext>
            </a:extLst>
          </p:cNvPr>
          <p:cNvCxnSpPr>
            <a:cxnSpLocks/>
            <a:stCxn id="91" idx="2"/>
            <a:endCxn id="180" idx="0"/>
          </p:cNvCxnSpPr>
          <p:nvPr/>
        </p:nvCxnSpPr>
        <p:spPr>
          <a:xfrm rot="16200000" flipH="1">
            <a:off x="7419663" y="-62626"/>
            <a:ext cx="488439" cy="3050529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tângulo: Cantos Arredondados 4">
            <a:extLst>
              <a:ext uri="{FF2B5EF4-FFF2-40B4-BE49-F238E27FC236}">
                <a16:creationId xmlns:a16="http://schemas.microsoft.com/office/drawing/2014/main" id="{BD0E3070-1A22-AAF2-7CB7-DA1B58F84333}"/>
              </a:ext>
            </a:extLst>
          </p:cNvPr>
          <p:cNvSpPr/>
          <p:nvPr/>
        </p:nvSpPr>
        <p:spPr>
          <a:xfrm>
            <a:off x="10131728" y="1706859"/>
            <a:ext cx="1100864" cy="576063"/>
          </a:xfrm>
          <a:prstGeom prst="roundRect">
            <a:avLst/>
          </a:prstGeom>
          <a:solidFill>
            <a:srgbClr val="B4E5A2"/>
          </a:solidFill>
          <a:ln>
            <a:noFill/>
          </a:ln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pt-BR" sz="8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SETOR DE REGULAÇÃO E AVALIAÇÃO EM SAÚDE</a:t>
            </a:r>
          </a:p>
        </p:txBody>
      </p:sp>
      <p:cxnSp>
        <p:nvCxnSpPr>
          <p:cNvPr id="9" name="Conector: Angulado 8">
            <a:extLst>
              <a:ext uri="{FF2B5EF4-FFF2-40B4-BE49-F238E27FC236}">
                <a16:creationId xmlns:a16="http://schemas.microsoft.com/office/drawing/2014/main" id="{8A4D7C62-7F08-3A44-77F4-6BC7900C8AEB}"/>
              </a:ext>
            </a:extLst>
          </p:cNvPr>
          <p:cNvCxnSpPr>
            <a:cxnSpLocks/>
            <a:stCxn id="91" idx="2"/>
            <a:endCxn id="5" idx="0"/>
          </p:cNvCxnSpPr>
          <p:nvPr/>
        </p:nvCxnSpPr>
        <p:spPr>
          <a:xfrm rot="16200000" flipH="1">
            <a:off x="8166170" y="-809132"/>
            <a:ext cx="488439" cy="4543542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tângulo: Cantos Arredondados 13">
            <a:extLst>
              <a:ext uri="{FF2B5EF4-FFF2-40B4-BE49-F238E27FC236}">
                <a16:creationId xmlns:a16="http://schemas.microsoft.com/office/drawing/2014/main" id="{EEF8C22E-331B-6ACB-0D2F-989704C4627A}"/>
              </a:ext>
            </a:extLst>
          </p:cNvPr>
          <p:cNvSpPr/>
          <p:nvPr/>
        </p:nvSpPr>
        <p:spPr>
          <a:xfrm>
            <a:off x="9277505" y="3053957"/>
            <a:ext cx="1100864" cy="576063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8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UNIDADE DE GESTÃO DE RISCOS ASSISTÊNCIAIS</a:t>
            </a:r>
          </a:p>
        </p:txBody>
      </p:sp>
      <p:sp>
        <p:nvSpPr>
          <p:cNvPr id="27" name="Retângulo: Cantos Arredondados 26">
            <a:extLst>
              <a:ext uri="{FF2B5EF4-FFF2-40B4-BE49-F238E27FC236}">
                <a16:creationId xmlns:a16="http://schemas.microsoft.com/office/drawing/2014/main" id="{1564209B-2742-777B-28D4-EC20A27BEFA5}"/>
              </a:ext>
            </a:extLst>
          </p:cNvPr>
          <p:cNvSpPr/>
          <p:nvPr/>
        </p:nvSpPr>
        <p:spPr>
          <a:xfrm>
            <a:off x="10802568" y="2389842"/>
            <a:ext cx="1100864" cy="576063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8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UNIDADE DE REGULAÇÃO INTERNA</a:t>
            </a:r>
          </a:p>
        </p:txBody>
      </p:sp>
      <p:cxnSp>
        <p:nvCxnSpPr>
          <p:cNvPr id="28" name="Conector: Angulado 27">
            <a:extLst>
              <a:ext uri="{FF2B5EF4-FFF2-40B4-BE49-F238E27FC236}">
                <a16:creationId xmlns:a16="http://schemas.microsoft.com/office/drawing/2014/main" id="{3F49AA63-7BFA-F893-DF88-29FB9E1ECE4F}"/>
              </a:ext>
            </a:extLst>
          </p:cNvPr>
          <p:cNvCxnSpPr>
            <a:cxnSpLocks/>
            <a:stCxn id="180" idx="2"/>
            <a:endCxn id="119" idx="1"/>
          </p:cNvCxnSpPr>
          <p:nvPr/>
        </p:nvCxnSpPr>
        <p:spPr>
          <a:xfrm rot="16200000" flipH="1">
            <a:off x="9042258" y="2429811"/>
            <a:ext cx="401186" cy="107408"/>
          </a:xfrm>
          <a:prstGeom prst="bentConnector2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Conector: Angulado 30">
            <a:extLst>
              <a:ext uri="{FF2B5EF4-FFF2-40B4-BE49-F238E27FC236}">
                <a16:creationId xmlns:a16="http://schemas.microsoft.com/office/drawing/2014/main" id="{F90A2B91-AFCD-EAFA-AFC9-8EC3B45F29FC}"/>
              </a:ext>
            </a:extLst>
          </p:cNvPr>
          <p:cNvCxnSpPr>
            <a:cxnSpLocks/>
            <a:stCxn id="180" idx="2"/>
            <a:endCxn id="14" idx="1"/>
          </p:cNvCxnSpPr>
          <p:nvPr/>
        </p:nvCxnSpPr>
        <p:spPr>
          <a:xfrm rot="16200000" flipH="1">
            <a:off x="8703793" y="2768276"/>
            <a:ext cx="1059067" cy="88358"/>
          </a:xfrm>
          <a:prstGeom prst="bentConnector2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Conector: Angulado 35">
            <a:extLst>
              <a:ext uri="{FF2B5EF4-FFF2-40B4-BE49-F238E27FC236}">
                <a16:creationId xmlns:a16="http://schemas.microsoft.com/office/drawing/2014/main" id="{DAE6760A-8774-6F3D-60BA-0A5186E6F2BE}"/>
              </a:ext>
            </a:extLst>
          </p:cNvPr>
          <p:cNvCxnSpPr>
            <a:cxnSpLocks/>
            <a:stCxn id="5" idx="2"/>
            <a:endCxn id="27" idx="1"/>
          </p:cNvCxnSpPr>
          <p:nvPr/>
        </p:nvCxnSpPr>
        <p:spPr>
          <a:xfrm rot="16200000" flipH="1">
            <a:off x="10544888" y="2420194"/>
            <a:ext cx="394952" cy="120408"/>
          </a:xfrm>
          <a:prstGeom prst="bentConnector2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4" name="Retângulo: Cantos Arredondados 103">
            <a:extLst>
              <a:ext uri="{FF2B5EF4-FFF2-40B4-BE49-F238E27FC236}">
                <a16:creationId xmlns:a16="http://schemas.microsoft.com/office/drawing/2014/main" id="{ACFA39D4-A48C-9342-01F0-995C11C2842B}"/>
              </a:ext>
            </a:extLst>
          </p:cNvPr>
          <p:cNvSpPr/>
          <p:nvPr/>
        </p:nvSpPr>
        <p:spPr>
          <a:xfrm>
            <a:off x="7910950" y="3083592"/>
            <a:ext cx="1100864" cy="576063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8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UNIDADE DE DISPENSAÇÃO FARMACÊUTICA</a:t>
            </a:r>
          </a:p>
        </p:txBody>
      </p:sp>
      <p:cxnSp>
        <p:nvCxnSpPr>
          <p:cNvPr id="105" name="Conector: Angulado 104">
            <a:extLst>
              <a:ext uri="{FF2B5EF4-FFF2-40B4-BE49-F238E27FC236}">
                <a16:creationId xmlns:a16="http://schemas.microsoft.com/office/drawing/2014/main" id="{4ADA0DA9-AC09-81AA-7361-446FD8449E8C}"/>
              </a:ext>
            </a:extLst>
          </p:cNvPr>
          <p:cNvCxnSpPr>
            <a:cxnSpLocks/>
            <a:stCxn id="95" idx="2"/>
            <a:endCxn id="104" idx="1"/>
          </p:cNvCxnSpPr>
          <p:nvPr/>
        </p:nvCxnSpPr>
        <p:spPr>
          <a:xfrm rot="16200000" flipH="1">
            <a:off x="7311182" y="2771856"/>
            <a:ext cx="1101652" cy="97883"/>
          </a:xfrm>
          <a:prstGeom prst="bentConnector2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3" name="Conector: Angulado 152">
            <a:extLst>
              <a:ext uri="{FF2B5EF4-FFF2-40B4-BE49-F238E27FC236}">
                <a16:creationId xmlns:a16="http://schemas.microsoft.com/office/drawing/2014/main" id="{BBE9BE0C-E656-6B9B-334A-BDB6CDC9CFEA}"/>
              </a:ext>
            </a:extLst>
          </p:cNvPr>
          <p:cNvCxnSpPr>
            <a:cxnSpLocks/>
            <a:stCxn id="89" idx="2"/>
            <a:endCxn id="55" idx="3"/>
          </p:cNvCxnSpPr>
          <p:nvPr/>
        </p:nvCxnSpPr>
        <p:spPr>
          <a:xfrm rot="5400000">
            <a:off x="3936441" y="2452650"/>
            <a:ext cx="465913" cy="109327"/>
          </a:xfrm>
          <a:prstGeom prst="bentConnector2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Retângulo: Cantos Arredondados 1">
            <a:extLst>
              <a:ext uri="{FF2B5EF4-FFF2-40B4-BE49-F238E27FC236}">
                <a16:creationId xmlns:a16="http://schemas.microsoft.com/office/drawing/2014/main" id="{946589A7-B467-B21B-6C6A-468E0815EF5A}"/>
              </a:ext>
            </a:extLst>
          </p:cNvPr>
          <p:cNvSpPr/>
          <p:nvPr/>
        </p:nvSpPr>
        <p:spPr>
          <a:xfrm>
            <a:off x="10830211" y="3053956"/>
            <a:ext cx="1100864" cy="576063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8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UNIDADE DE MONITORAMENTO E AVALIAÇÃO</a:t>
            </a:r>
          </a:p>
        </p:txBody>
      </p:sp>
      <p:cxnSp>
        <p:nvCxnSpPr>
          <p:cNvPr id="3" name="Conector: Angulado 2">
            <a:extLst>
              <a:ext uri="{FF2B5EF4-FFF2-40B4-BE49-F238E27FC236}">
                <a16:creationId xmlns:a16="http://schemas.microsoft.com/office/drawing/2014/main" id="{806BE498-4C73-2C59-49FC-665A23CCB4AE}"/>
              </a:ext>
            </a:extLst>
          </p:cNvPr>
          <p:cNvCxnSpPr>
            <a:cxnSpLocks/>
            <a:stCxn id="5" idx="2"/>
            <a:endCxn id="2" idx="1"/>
          </p:cNvCxnSpPr>
          <p:nvPr/>
        </p:nvCxnSpPr>
        <p:spPr>
          <a:xfrm rot="16200000" flipH="1">
            <a:off x="10226652" y="2738429"/>
            <a:ext cx="1059066" cy="148051"/>
          </a:xfrm>
          <a:prstGeom prst="bentConnector2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Retângulo: Cantos Arredondados 51">
            <a:extLst>
              <a:ext uri="{FF2B5EF4-FFF2-40B4-BE49-F238E27FC236}">
                <a16:creationId xmlns:a16="http://schemas.microsoft.com/office/drawing/2014/main" id="{DF6D3E28-10D5-4609-9E58-30947D5C82A5}"/>
              </a:ext>
            </a:extLst>
          </p:cNvPr>
          <p:cNvSpPr/>
          <p:nvPr/>
        </p:nvSpPr>
        <p:spPr>
          <a:xfrm>
            <a:off x="1576845" y="2450754"/>
            <a:ext cx="1100864" cy="576063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8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UNIDADE DE APOIO À GESTÃO EM ENFERMAGEM</a:t>
            </a:r>
          </a:p>
        </p:txBody>
      </p:sp>
      <p:sp>
        <p:nvSpPr>
          <p:cNvPr id="55" name="Retângulo: Cantos Arredondados 54">
            <a:extLst>
              <a:ext uri="{FF2B5EF4-FFF2-40B4-BE49-F238E27FC236}">
                <a16:creationId xmlns:a16="http://schemas.microsoft.com/office/drawing/2014/main" id="{A84504C6-EC56-4887-B17A-20C2004B87BD}"/>
              </a:ext>
            </a:extLst>
          </p:cNvPr>
          <p:cNvSpPr/>
          <p:nvPr/>
        </p:nvSpPr>
        <p:spPr>
          <a:xfrm>
            <a:off x="3013869" y="2452238"/>
            <a:ext cx="1100864" cy="576063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8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UNIDADE DE AMBULATÓRIO</a:t>
            </a:r>
          </a:p>
        </p:txBody>
      </p:sp>
      <p:sp>
        <p:nvSpPr>
          <p:cNvPr id="56" name="Retângulo: Cantos Arredondados 55">
            <a:extLst>
              <a:ext uri="{FF2B5EF4-FFF2-40B4-BE49-F238E27FC236}">
                <a16:creationId xmlns:a16="http://schemas.microsoft.com/office/drawing/2014/main" id="{43A6AE9E-BDE0-476A-B01A-931A8A87CDED}"/>
              </a:ext>
            </a:extLst>
          </p:cNvPr>
          <p:cNvSpPr/>
          <p:nvPr/>
        </p:nvSpPr>
        <p:spPr>
          <a:xfrm>
            <a:off x="3009923" y="3106513"/>
            <a:ext cx="1100864" cy="576063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8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UNIDADE DE ATENÇÃO À SAÚDE DA CRIANÇA E DO ADOLESCENTE</a:t>
            </a:r>
          </a:p>
        </p:txBody>
      </p:sp>
      <p:sp>
        <p:nvSpPr>
          <p:cNvPr id="57" name="Retângulo: Cantos Arredondados 56">
            <a:extLst>
              <a:ext uri="{FF2B5EF4-FFF2-40B4-BE49-F238E27FC236}">
                <a16:creationId xmlns:a16="http://schemas.microsoft.com/office/drawing/2014/main" id="{8AAEBE70-479E-46FA-897A-F05BFB103F63}"/>
              </a:ext>
            </a:extLst>
          </p:cNvPr>
          <p:cNvSpPr/>
          <p:nvPr/>
        </p:nvSpPr>
        <p:spPr>
          <a:xfrm>
            <a:off x="3009923" y="3731159"/>
            <a:ext cx="1100864" cy="576063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8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UNIDADE DE ATENÇÃO PSICOSSOCIAL</a:t>
            </a:r>
          </a:p>
        </p:txBody>
      </p:sp>
      <p:sp>
        <p:nvSpPr>
          <p:cNvPr id="58" name="Retângulo: Cantos Arredondados 57">
            <a:extLst>
              <a:ext uri="{FF2B5EF4-FFF2-40B4-BE49-F238E27FC236}">
                <a16:creationId xmlns:a16="http://schemas.microsoft.com/office/drawing/2014/main" id="{3FF2D9C5-74E3-4DD0-A5D5-260D5843BF13}"/>
              </a:ext>
            </a:extLst>
          </p:cNvPr>
          <p:cNvSpPr/>
          <p:nvPr/>
        </p:nvSpPr>
        <p:spPr>
          <a:xfrm>
            <a:off x="3009923" y="4355341"/>
            <a:ext cx="1100864" cy="576063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8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UNIDADE DE CIRURGIA GERAL</a:t>
            </a:r>
          </a:p>
        </p:txBody>
      </p:sp>
      <p:sp>
        <p:nvSpPr>
          <p:cNvPr id="59" name="Retângulo: Cantos Arredondados 58">
            <a:extLst>
              <a:ext uri="{FF2B5EF4-FFF2-40B4-BE49-F238E27FC236}">
                <a16:creationId xmlns:a16="http://schemas.microsoft.com/office/drawing/2014/main" id="{3CE6AB14-16E4-45F9-8CC8-26350D34CFA7}"/>
              </a:ext>
            </a:extLst>
          </p:cNvPr>
          <p:cNvSpPr/>
          <p:nvPr/>
        </p:nvSpPr>
        <p:spPr>
          <a:xfrm>
            <a:off x="2984645" y="5061166"/>
            <a:ext cx="1100864" cy="576063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8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UNIDADE DE CLÍNICA MÉDICA</a:t>
            </a:r>
          </a:p>
        </p:txBody>
      </p:sp>
      <p:sp>
        <p:nvSpPr>
          <p:cNvPr id="60" name="Retângulo: Cantos Arredondados 59">
            <a:extLst>
              <a:ext uri="{FF2B5EF4-FFF2-40B4-BE49-F238E27FC236}">
                <a16:creationId xmlns:a16="http://schemas.microsoft.com/office/drawing/2014/main" id="{CBE0AF61-5274-4214-9B79-3FDB74CB979B}"/>
              </a:ext>
            </a:extLst>
          </p:cNvPr>
          <p:cNvSpPr/>
          <p:nvPr/>
        </p:nvSpPr>
        <p:spPr>
          <a:xfrm>
            <a:off x="4389949" y="2450754"/>
            <a:ext cx="1100864" cy="576063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8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UNIDADE DE HEMATOLOGIA E ONCOLOGIA</a:t>
            </a:r>
          </a:p>
        </p:txBody>
      </p:sp>
      <p:sp>
        <p:nvSpPr>
          <p:cNvPr id="61" name="Retângulo: Cantos Arredondados 60">
            <a:extLst>
              <a:ext uri="{FF2B5EF4-FFF2-40B4-BE49-F238E27FC236}">
                <a16:creationId xmlns:a16="http://schemas.microsoft.com/office/drawing/2014/main" id="{D913BF85-49E5-493C-B5E7-0AF53F2BFA3D}"/>
              </a:ext>
            </a:extLst>
          </p:cNvPr>
          <p:cNvSpPr/>
          <p:nvPr/>
        </p:nvSpPr>
        <p:spPr>
          <a:xfrm>
            <a:off x="4389949" y="3105029"/>
            <a:ext cx="1100864" cy="576063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8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UNIDADE DE PRONTO ATENDIMENTO</a:t>
            </a:r>
          </a:p>
        </p:txBody>
      </p:sp>
      <p:sp>
        <p:nvSpPr>
          <p:cNvPr id="62" name="Retângulo: Cantos Arredondados 61">
            <a:extLst>
              <a:ext uri="{FF2B5EF4-FFF2-40B4-BE49-F238E27FC236}">
                <a16:creationId xmlns:a16="http://schemas.microsoft.com/office/drawing/2014/main" id="{D6D20DDC-6BE6-4F67-8592-5AF637936041}"/>
              </a:ext>
            </a:extLst>
          </p:cNvPr>
          <p:cNvSpPr/>
          <p:nvPr/>
        </p:nvSpPr>
        <p:spPr>
          <a:xfrm>
            <a:off x="4389949" y="3734810"/>
            <a:ext cx="1100864" cy="576063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8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UNIDADE DO SISTEMA URINÁRIO</a:t>
            </a:r>
          </a:p>
        </p:txBody>
      </p:sp>
      <p:sp>
        <p:nvSpPr>
          <p:cNvPr id="63" name="Retângulo: Cantos Arredondados 62">
            <a:extLst>
              <a:ext uri="{FF2B5EF4-FFF2-40B4-BE49-F238E27FC236}">
                <a16:creationId xmlns:a16="http://schemas.microsoft.com/office/drawing/2014/main" id="{C56089CF-98D5-452F-BAD0-3F51A8D03AE3}"/>
              </a:ext>
            </a:extLst>
          </p:cNvPr>
          <p:cNvSpPr/>
          <p:nvPr/>
        </p:nvSpPr>
        <p:spPr>
          <a:xfrm>
            <a:off x="4389949" y="4358992"/>
            <a:ext cx="1100864" cy="576063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8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UNIDADE NEURO-MÚSCULO ESQUELÉTICO</a:t>
            </a:r>
          </a:p>
        </p:txBody>
      </p:sp>
      <p:sp>
        <p:nvSpPr>
          <p:cNvPr id="68" name="Retângulo: Cantos Arredondados 67">
            <a:extLst>
              <a:ext uri="{FF2B5EF4-FFF2-40B4-BE49-F238E27FC236}">
                <a16:creationId xmlns:a16="http://schemas.microsoft.com/office/drawing/2014/main" id="{9D814FFF-ABE1-40F6-843F-AC0D0325113E}"/>
              </a:ext>
            </a:extLst>
          </p:cNvPr>
          <p:cNvSpPr/>
          <p:nvPr/>
        </p:nvSpPr>
        <p:spPr>
          <a:xfrm>
            <a:off x="6052566" y="2423990"/>
            <a:ext cx="1100864" cy="576063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8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Unidade de Cirurgia/RPA/CME</a:t>
            </a:r>
          </a:p>
        </p:txBody>
      </p:sp>
      <p:sp>
        <p:nvSpPr>
          <p:cNvPr id="69" name="Retângulo: Cantos Arredondados 68">
            <a:extLst>
              <a:ext uri="{FF2B5EF4-FFF2-40B4-BE49-F238E27FC236}">
                <a16:creationId xmlns:a16="http://schemas.microsoft.com/office/drawing/2014/main" id="{33ADC2CA-D048-425D-BF69-189C2415F09A}"/>
              </a:ext>
            </a:extLst>
          </p:cNvPr>
          <p:cNvSpPr/>
          <p:nvPr/>
        </p:nvSpPr>
        <p:spPr>
          <a:xfrm>
            <a:off x="6052566" y="3078265"/>
            <a:ext cx="1100864" cy="576063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8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Unidade de Cuidados Intensivos e Semi Intensivos Adulto Cirurgia/RPA/CME</a:t>
            </a:r>
          </a:p>
        </p:txBody>
      </p:sp>
      <p:sp>
        <p:nvSpPr>
          <p:cNvPr id="70" name="Retângulo: Cantos Arredondados 69">
            <a:extLst>
              <a:ext uri="{FF2B5EF4-FFF2-40B4-BE49-F238E27FC236}">
                <a16:creationId xmlns:a16="http://schemas.microsoft.com/office/drawing/2014/main" id="{B66EB78A-9661-4BBE-9E3C-A6008021DB1B}"/>
              </a:ext>
            </a:extLst>
          </p:cNvPr>
          <p:cNvSpPr/>
          <p:nvPr/>
        </p:nvSpPr>
        <p:spPr>
          <a:xfrm>
            <a:off x="6052566" y="3702911"/>
            <a:ext cx="1100864" cy="576063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8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Unidade de Diagnóstico por Imagem</a:t>
            </a:r>
          </a:p>
        </p:txBody>
      </p:sp>
      <p:sp>
        <p:nvSpPr>
          <p:cNvPr id="71" name="Retângulo: Cantos Arredondados 70">
            <a:extLst>
              <a:ext uri="{FF2B5EF4-FFF2-40B4-BE49-F238E27FC236}">
                <a16:creationId xmlns:a16="http://schemas.microsoft.com/office/drawing/2014/main" id="{D97C212D-3EE6-4421-B5D4-DFD8B7E2DB05}"/>
              </a:ext>
            </a:extLst>
          </p:cNvPr>
          <p:cNvSpPr/>
          <p:nvPr/>
        </p:nvSpPr>
        <p:spPr>
          <a:xfrm>
            <a:off x="6052566" y="4327093"/>
            <a:ext cx="1100864" cy="576063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8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Unidade de Laboratório de Análises Clínicas e Anatomia Patológica</a:t>
            </a:r>
          </a:p>
        </p:txBody>
      </p:sp>
      <p:sp>
        <p:nvSpPr>
          <p:cNvPr id="72" name="Retângulo: Cantos Arredondados 71">
            <a:extLst>
              <a:ext uri="{FF2B5EF4-FFF2-40B4-BE49-F238E27FC236}">
                <a16:creationId xmlns:a16="http://schemas.microsoft.com/office/drawing/2014/main" id="{00C971C3-0246-43E8-870F-A0925C30FBB2}"/>
              </a:ext>
            </a:extLst>
          </p:cNvPr>
          <p:cNvSpPr/>
          <p:nvPr/>
        </p:nvSpPr>
        <p:spPr>
          <a:xfrm>
            <a:off x="6052566" y="5032918"/>
            <a:ext cx="1100864" cy="576063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8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Unidade de Nutrição Clínica</a:t>
            </a:r>
          </a:p>
        </p:txBody>
      </p:sp>
      <p:sp>
        <p:nvSpPr>
          <p:cNvPr id="73" name="Retângulo: Cantos Arredondados 72">
            <a:extLst>
              <a:ext uri="{FF2B5EF4-FFF2-40B4-BE49-F238E27FC236}">
                <a16:creationId xmlns:a16="http://schemas.microsoft.com/office/drawing/2014/main" id="{A0B927DF-FE03-4915-8357-748479584375}"/>
              </a:ext>
            </a:extLst>
          </p:cNvPr>
          <p:cNvSpPr/>
          <p:nvPr/>
        </p:nvSpPr>
        <p:spPr>
          <a:xfrm>
            <a:off x="6052566" y="5738743"/>
            <a:ext cx="1100864" cy="576063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8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Unidade de Reabilitação</a:t>
            </a:r>
          </a:p>
        </p:txBody>
      </p:sp>
      <p:cxnSp>
        <p:nvCxnSpPr>
          <p:cNvPr id="76" name="Conector: Angulado 75">
            <a:extLst>
              <a:ext uri="{FF2B5EF4-FFF2-40B4-BE49-F238E27FC236}">
                <a16:creationId xmlns:a16="http://schemas.microsoft.com/office/drawing/2014/main" id="{F61F0DA0-060D-4DC9-993E-FD9557E66933}"/>
              </a:ext>
            </a:extLst>
          </p:cNvPr>
          <p:cNvCxnSpPr>
            <a:cxnSpLocks/>
            <a:stCxn id="90" idx="2"/>
            <a:endCxn id="52" idx="1"/>
          </p:cNvCxnSpPr>
          <p:nvPr/>
        </p:nvCxnSpPr>
        <p:spPr>
          <a:xfrm rot="5400000">
            <a:off x="1519804" y="2331398"/>
            <a:ext cx="464429" cy="350346"/>
          </a:xfrm>
          <a:prstGeom prst="bentConnector4">
            <a:avLst>
              <a:gd name="adj1" fmla="val 18991"/>
              <a:gd name="adj2" fmla="val 165250"/>
            </a:avLst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2" name="Conector: Angulado 111">
            <a:extLst>
              <a:ext uri="{FF2B5EF4-FFF2-40B4-BE49-F238E27FC236}">
                <a16:creationId xmlns:a16="http://schemas.microsoft.com/office/drawing/2014/main" id="{94730022-C8F8-4E48-B2AC-564D391B8418}"/>
              </a:ext>
            </a:extLst>
          </p:cNvPr>
          <p:cNvCxnSpPr>
            <a:cxnSpLocks/>
            <a:stCxn id="96" idx="2"/>
            <a:endCxn id="68" idx="1"/>
          </p:cNvCxnSpPr>
          <p:nvPr/>
        </p:nvCxnSpPr>
        <p:spPr>
          <a:xfrm rot="5400000">
            <a:off x="5930161" y="2405328"/>
            <a:ext cx="429100" cy="184289"/>
          </a:xfrm>
          <a:prstGeom prst="bentConnector4">
            <a:avLst>
              <a:gd name="adj1" fmla="val 16438"/>
              <a:gd name="adj2" fmla="val 224044"/>
            </a:avLst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6" name="Conector: Angulado 115">
            <a:extLst>
              <a:ext uri="{FF2B5EF4-FFF2-40B4-BE49-F238E27FC236}">
                <a16:creationId xmlns:a16="http://schemas.microsoft.com/office/drawing/2014/main" id="{4B7440A0-1064-4A39-A201-F976931CCB79}"/>
              </a:ext>
            </a:extLst>
          </p:cNvPr>
          <p:cNvCxnSpPr>
            <a:cxnSpLocks/>
            <a:stCxn id="96" idx="2"/>
            <a:endCxn id="69" idx="1"/>
          </p:cNvCxnSpPr>
          <p:nvPr/>
        </p:nvCxnSpPr>
        <p:spPr>
          <a:xfrm rot="5400000">
            <a:off x="5603024" y="2732465"/>
            <a:ext cx="1083375" cy="184289"/>
          </a:xfrm>
          <a:prstGeom prst="bentConnector4">
            <a:avLst>
              <a:gd name="adj1" fmla="val 7264"/>
              <a:gd name="adj2" fmla="val 224044"/>
            </a:avLst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0" name="Conector: Angulado 119">
            <a:extLst>
              <a:ext uri="{FF2B5EF4-FFF2-40B4-BE49-F238E27FC236}">
                <a16:creationId xmlns:a16="http://schemas.microsoft.com/office/drawing/2014/main" id="{86B33690-2C8F-41FB-99AD-1B9CE0E336CE}"/>
              </a:ext>
            </a:extLst>
          </p:cNvPr>
          <p:cNvCxnSpPr>
            <a:cxnSpLocks/>
            <a:endCxn id="73" idx="1"/>
          </p:cNvCxnSpPr>
          <p:nvPr/>
        </p:nvCxnSpPr>
        <p:spPr>
          <a:xfrm rot="5400000">
            <a:off x="4276456" y="4072465"/>
            <a:ext cx="3730421" cy="178199"/>
          </a:xfrm>
          <a:prstGeom prst="bentConnector4">
            <a:avLst>
              <a:gd name="adj1" fmla="val 1960"/>
              <a:gd name="adj2" fmla="val 228284"/>
            </a:avLst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2" name="Conector: Angulado 121">
            <a:extLst>
              <a:ext uri="{FF2B5EF4-FFF2-40B4-BE49-F238E27FC236}">
                <a16:creationId xmlns:a16="http://schemas.microsoft.com/office/drawing/2014/main" id="{7AACAE51-275C-4A7C-A4B2-010101BFD11F}"/>
              </a:ext>
            </a:extLst>
          </p:cNvPr>
          <p:cNvCxnSpPr>
            <a:cxnSpLocks/>
            <a:endCxn id="72" idx="1"/>
          </p:cNvCxnSpPr>
          <p:nvPr/>
        </p:nvCxnSpPr>
        <p:spPr>
          <a:xfrm rot="5400000">
            <a:off x="4627969" y="3712778"/>
            <a:ext cx="3032769" cy="183574"/>
          </a:xfrm>
          <a:prstGeom prst="bentConnector4">
            <a:avLst>
              <a:gd name="adj1" fmla="val 2479"/>
              <a:gd name="adj2" fmla="val 224527"/>
            </a:avLst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5" name="Conector: Angulado 124">
            <a:extLst>
              <a:ext uri="{FF2B5EF4-FFF2-40B4-BE49-F238E27FC236}">
                <a16:creationId xmlns:a16="http://schemas.microsoft.com/office/drawing/2014/main" id="{FC9CA8F5-DFDB-4B42-B4AA-0C802BD644B4}"/>
              </a:ext>
            </a:extLst>
          </p:cNvPr>
          <p:cNvCxnSpPr>
            <a:cxnSpLocks/>
            <a:endCxn id="71" idx="1"/>
          </p:cNvCxnSpPr>
          <p:nvPr/>
        </p:nvCxnSpPr>
        <p:spPr>
          <a:xfrm rot="5400000">
            <a:off x="4972816" y="3370847"/>
            <a:ext cx="2324029" cy="164527"/>
          </a:xfrm>
          <a:prstGeom prst="bentConnector4">
            <a:avLst>
              <a:gd name="adj1" fmla="val 3085"/>
              <a:gd name="adj2" fmla="val 238944"/>
            </a:avLst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8" name="Conector: Angulado 127">
            <a:extLst>
              <a:ext uri="{FF2B5EF4-FFF2-40B4-BE49-F238E27FC236}">
                <a16:creationId xmlns:a16="http://schemas.microsoft.com/office/drawing/2014/main" id="{F2C3F2FF-B90C-4833-A734-749834E79433}"/>
              </a:ext>
            </a:extLst>
          </p:cNvPr>
          <p:cNvCxnSpPr>
            <a:cxnSpLocks/>
            <a:endCxn id="70" idx="1"/>
          </p:cNvCxnSpPr>
          <p:nvPr/>
        </p:nvCxnSpPr>
        <p:spPr>
          <a:xfrm rot="5400000">
            <a:off x="5293373" y="3065448"/>
            <a:ext cx="1684688" cy="166302"/>
          </a:xfrm>
          <a:prstGeom prst="bentConnector4">
            <a:avLst>
              <a:gd name="adj1" fmla="val 2321"/>
              <a:gd name="adj2" fmla="val 237461"/>
            </a:avLst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2" name="Conector: Angulado 131">
            <a:extLst>
              <a:ext uri="{FF2B5EF4-FFF2-40B4-BE49-F238E27FC236}">
                <a16:creationId xmlns:a16="http://schemas.microsoft.com/office/drawing/2014/main" id="{2D8A61FD-544C-44CB-BBC3-8FBF08F73508}"/>
              </a:ext>
            </a:extLst>
          </p:cNvPr>
          <p:cNvCxnSpPr>
            <a:cxnSpLocks/>
            <a:stCxn id="89" idx="2"/>
            <a:endCxn id="56" idx="3"/>
          </p:cNvCxnSpPr>
          <p:nvPr/>
        </p:nvCxnSpPr>
        <p:spPr>
          <a:xfrm rot="5400000">
            <a:off x="3607330" y="2777815"/>
            <a:ext cx="1120188" cy="113273"/>
          </a:xfrm>
          <a:prstGeom prst="bentConnector2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5" name="Conector: Angulado 134">
            <a:extLst>
              <a:ext uri="{FF2B5EF4-FFF2-40B4-BE49-F238E27FC236}">
                <a16:creationId xmlns:a16="http://schemas.microsoft.com/office/drawing/2014/main" id="{081901A8-EF8C-4C12-AC67-6E766B2EBF06}"/>
              </a:ext>
            </a:extLst>
          </p:cNvPr>
          <p:cNvCxnSpPr>
            <a:cxnSpLocks/>
            <a:stCxn id="89" idx="2"/>
            <a:endCxn id="57" idx="3"/>
          </p:cNvCxnSpPr>
          <p:nvPr/>
        </p:nvCxnSpPr>
        <p:spPr>
          <a:xfrm rot="5400000">
            <a:off x="3295007" y="3090138"/>
            <a:ext cx="1744834" cy="113273"/>
          </a:xfrm>
          <a:prstGeom prst="bentConnector2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8" name="Conector: Angulado 137">
            <a:extLst>
              <a:ext uri="{FF2B5EF4-FFF2-40B4-BE49-F238E27FC236}">
                <a16:creationId xmlns:a16="http://schemas.microsoft.com/office/drawing/2014/main" id="{94F4CC32-B6CA-4E66-82B8-5BA0F72785F4}"/>
              </a:ext>
            </a:extLst>
          </p:cNvPr>
          <p:cNvCxnSpPr>
            <a:cxnSpLocks/>
            <a:stCxn id="89" idx="2"/>
            <a:endCxn id="58" idx="3"/>
          </p:cNvCxnSpPr>
          <p:nvPr/>
        </p:nvCxnSpPr>
        <p:spPr>
          <a:xfrm rot="5400000">
            <a:off x="2982916" y="3402229"/>
            <a:ext cx="2369016" cy="113273"/>
          </a:xfrm>
          <a:prstGeom prst="bentConnector2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Conector: Angulado 141">
            <a:extLst>
              <a:ext uri="{FF2B5EF4-FFF2-40B4-BE49-F238E27FC236}">
                <a16:creationId xmlns:a16="http://schemas.microsoft.com/office/drawing/2014/main" id="{7B16EEBD-072E-4A6F-A9CE-3EE5BFBA8D9B}"/>
              </a:ext>
            </a:extLst>
          </p:cNvPr>
          <p:cNvCxnSpPr>
            <a:cxnSpLocks/>
            <a:stCxn id="89" idx="2"/>
            <a:endCxn id="59" idx="3"/>
          </p:cNvCxnSpPr>
          <p:nvPr/>
        </p:nvCxnSpPr>
        <p:spPr>
          <a:xfrm rot="5400000">
            <a:off x="2617365" y="3742502"/>
            <a:ext cx="3074841" cy="138551"/>
          </a:xfrm>
          <a:prstGeom prst="bentConnector2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4" name="Conector: Angulado 143">
            <a:extLst>
              <a:ext uri="{FF2B5EF4-FFF2-40B4-BE49-F238E27FC236}">
                <a16:creationId xmlns:a16="http://schemas.microsoft.com/office/drawing/2014/main" id="{2590324E-BB2F-4BBD-B79C-B109831C2F04}"/>
              </a:ext>
            </a:extLst>
          </p:cNvPr>
          <p:cNvCxnSpPr>
            <a:cxnSpLocks/>
            <a:stCxn id="89" idx="2"/>
            <a:endCxn id="63" idx="1"/>
          </p:cNvCxnSpPr>
          <p:nvPr/>
        </p:nvCxnSpPr>
        <p:spPr>
          <a:xfrm rot="16200000" flipH="1">
            <a:off x="3120671" y="3377745"/>
            <a:ext cx="2372667" cy="165889"/>
          </a:xfrm>
          <a:prstGeom prst="bentConnector2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7" name="Conector: Angulado 146">
            <a:extLst>
              <a:ext uri="{FF2B5EF4-FFF2-40B4-BE49-F238E27FC236}">
                <a16:creationId xmlns:a16="http://schemas.microsoft.com/office/drawing/2014/main" id="{A9634F19-4541-416D-8494-83DE8F2BE75C}"/>
              </a:ext>
            </a:extLst>
          </p:cNvPr>
          <p:cNvCxnSpPr>
            <a:cxnSpLocks/>
            <a:stCxn id="89" idx="2"/>
            <a:endCxn id="62" idx="1"/>
          </p:cNvCxnSpPr>
          <p:nvPr/>
        </p:nvCxnSpPr>
        <p:spPr>
          <a:xfrm rot="16200000" flipH="1">
            <a:off x="3432762" y="3065654"/>
            <a:ext cx="1748485" cy="165889"/>
          </a:xfrm>
          <a:prstGeom prst="bentConnector2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0" name="Conector: Angulado 149">
            <a:extLst>
              <a:ext uri="{FF2B5EF4-FFF2-40B4-BE49-F238E27FC236}">
                <a16:creationId xmlns:a16="http://schemas.microsoft.com/office/drawing/2014/main" id="{4B529183-BDE5-494D-894B-5630CFDBFCD5}"/>
              </a:ext>
            </a:extLst>
          </p:cNvPr>
          <p:cNvCxnSpPr>
            <a:cxnSpLocks/>
            <a:stCxn id="89" idx="2"/>
            <a:endCxn id="61" idx="1"/>
          </p:cNvCxnSpPr>
          <p:nvPr/>
        </p:nvCxnSpPr>
        <p:spPr>
          <a:xfrm rot="16200000" flipH="1">
            <a:off x="3747652" y="2750764"/>
            <a:ext cx="1118704" cy="165889"/>
          </a:xfrm>
          <a:prstGeom prst="bentConnector2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4" name="Conector: Angulado 153">
            <a:extLst>
              <a:ext uri="{FF2B5EF4-FFF2-40B4-BE49-F238E27FC236}">
                <a16:creationId xmlns:a16="http://schemas.microsoft.com/office/drawing/2014/main" id="{AE2DF22F-FE1F-480C-9CB8-0358A3EE04FF}"/>
              </a:ext>
            </a:extLst>
          </p:cNvPr>
          <p:cNvCxnSpPr>
            <a:cxnSpLocks/>
            <a:stCxn id="89" idx="2"/>
            <a:endCxn id="60" idx="1"/>
          </p:cNvCxnSpPr>
          <p:nvPr/>
        </p:nvCxnSpPr>
        <p:spPr>
          <a:xfrm rot="16200000" flipH="1">
            <a:off x="4074790" y="2423626"/>
            <a:ext cx="464429" cy="165889"/>
          </a:xfrm>
          <a:prstGeom prst="bentConnector2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Imagem 5" descr="Interface gráfica do usuário, Aplicativo&#10;&#10;Descrição gerada automaticamente">
            <a:extLst>
              <a:ext uri="{FF2B5EF4-FFF2-40B4-BE49-F238E27FC236}">
                <a16:creationId xmlns:a16="http://schemas.microsoft.com/office/drawing/2014/main" id="{0E58E4CA-A444-6609-C51E-3D33CBCE63B9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828" y="6392952"/>
            <a:ext cx="3105475" cy="386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314322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CC48E6390759EB48A54424AFDF51051C" ma:contentTypeVersion="18" ma:contentTypeDescription="Crie um novo documento." ma:contentTypeScope="" ma:versionID="c2820d0725606627d5ec7b873bf64ff4">
  <xsd:schema xmlns:xsd="http://www.w3.org/2001/XMLSchema" xmlns:xs="http://www.w3.org/2001/XMLSchema" xmlns:p="http://schemas.microsoft.com/office/2006/metadata/properties" xmlns:ns2="25c3c354-08e8-486b-9689-77ec20c01426" xmlns:ns3="14f0880a-6f66-416f-9130-41f57e325675" targetNamespace="http://schemas.microsoft.com/office/2006/metadata/properties" ma:root="true" ma:fieldsID="c657664cbcd66a3e75b9dd2dd76177fb" ns2:_="" ns3:_="">
    <xsd:import namespace="25c3c354-08e8-486b-9689-77ec20c01426"/>
    <xsd:import namespace="14f0880a-6f66-416f-9130-41f57e32567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c3c354-08e8-486b-9689-77ec20c0142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Marcações de imagem" ma:readOnly="false" ma:fieldId="{5cf76f15-5ced-4ddc-b409-7134ff3c332f}" ma:taxonomyMulti="true" ma:sspId="dcb99c23-16d4-4d51-b836-3720d654513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f0880a-6f66-416f-9130-41f57e32567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fe10ce0f-ee9f-4079-a0c0-c20c28c2a45f}" ma:internalName="TaxCatchAll" ma:showField="CatchAllData" ma:web="14f0880a-6f66-416f-9130-41f57e32567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5c3c354-08e8-486b-9689-77ec20c01426">
      <Terms xmlns="http://schemas.microsoft.com/office/infopath/2007/PartnerControls"/>
    </lcf76f155ced4ddcb4097134ff3c332f>
    <TaxCatchAll xmlns="14f0880a-6f66-416f-9130-41f57e32567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9009A8D-B159-4C5F-AEAD-906344AE6D1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5c3c354-08e8-486b-9689-77ec20c01426"/>
    <ds:schemaRef ds:uri="14f0880a-6f66-416f-9130-41f57e32567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4A32521-DCDF-48F0-856D-B8C7A7C9F5C1}">
  <ds:schemaRefs>
    <ds:schemaRef ds:uri="http://schemas.microsoft.com/office/2006/documentManagement/types"/>
    <ds:schemaRef ds:uri="http://purl.org/dc/elements/1.1/"/>
    <ds:schemaRef ds:uri="25c3c354-08e8-486b-9689-77ec20c01426"/>
    <ds:schemaRef ds:uri="http://schemas.openxmlformats.org/package/2006/metadata/core-properties"/>
    <ds:schemaRef ds:uri="http://purl.org/dc/dcmitype/"/>
    <ds:schemaRef ds:uri="http://purl.org/dc/terms/"/>
    <ds:schemaRef ds:uri="http://schemas.microsoft.com/office/2006/metadata/properties"/>
    <ds:schemaRef ds:uri="http://schemas.microsoft.com/office/infopath/2007/PartnerControls"/>
    <ds:schemaRef ds:uri="14f0880a-6f66-416f-9130-41f57e325675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AF423221-EBCB-44D4-A1F0-67BFAFA6E4C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459</Words>
  <Application>Microsoft Office PowerPoint</Application>
  <PresentationFormat>Widescreen</PresentationFormat>
  <Paragraphs>95</Paragraphs>
  <Slides>6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5" baseType="lpstr">
      <vt:lpstr>Microsoft YaHei</vt:lpstr>
      <vt:lpstr>Aptos</vt:lpstr>
      <vt:lpstr>Aptos Display</vt:lpstr>
      <vt:lpstr>Arial</vt:lpstr>
      <vt:lpstr>Franklin Gothic Book</vt:lpstr>
      <vt:lpstr>Montserrat ExtraBold</vt:lpstr>
      <vt:lpstr>Segoe UI</vt:lpstr>
      <vt:lpstr>Times New Roman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Pedro Ferreira</dc:creator>
  <cp:lastModifiedBy>Juan Gabriel Fonseca Valdivia</cp:lastModifiedBy>
  <cp:revision>1</cp:revision>
  <dcterms:created xsi:type="dcterms:W3CDTF">2024-06-17T20:53:00Z</dcterms:created>
  <dcterms:modified xsi:type="dcterms:W3CDTF">2025-03-24T18:14:38Z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0x010100CC48E6390759EB48A54424AFDF51051C</vt:lpwstr>
  </property>
  <property fmtid="{D5CDD505-2E9C-101B-9397-08002B2CF9AE}" pid="3" name="MediaServiceImageTags">
    <vt:lpwstr/>
  </property>
</Properties>
</file>