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61197F4-2A89-8A04-5996-5602B5A88B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989D0BC7-E1F6-57C4-E640-113AC8EAA6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28637942-3999-A82A-02C1-3CA85183D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554-89D4-4242-93B2-F23BF99189F5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DC95BBF-903F-5010-91CB-5B691B6CF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DC14E634-EE84-DF17-A229-195805F66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33D8-BA7B-4F9D-82EA-2A591CC847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6184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DE58F29-7D74-12D9-B3E9-998A98CA1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35C50ABF-7A08-4C52-CB2A-1CF09748A0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1461CC5B-D4D3-0771-794F-24FA77DF7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554-89D4-4242-93B2-F23BF99189F5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5A316505-DAC4-3AC9-A265-D33DDE4AF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B4535C6D-306A-F296-5DFF-0BED4BD43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33D8-BA7B-4F9D-82EA-2A591CC847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7407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29C1C9F8-E8BE-AA23-5FEA-DDFD7FE103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E2E134A1-564E-54DF-D445-7205EB93D0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D682982-E410-D716-696B-9D22B6A7F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554-89D4-4242-93B2-F23BF99189F5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368A2422-A860-07E6-56FC-857129874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70B7CCDD-8A47-D55F-B562-297813EAA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33D8-BA7B-4F9D-82EA-2A591CC847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9394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D71A258-AD1F-8FE6-00B0-ED2EA164C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726E9C8C-D82E-CFD2-BAD7-EEAFA7C02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8423DF06-014B-03DB-6F51-D5BB03177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554-89D4-4242-93B2-F23BF99189F5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FC30442F-E5DE-6969-1387-9132FB6F5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EE126E66-5961-B966-CF73-D9759743F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33D8-BA7B-4F9D-82EA-2A591CC847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5515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D555F3E-4733-7694-5F98-7A075CC26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393A50E7-70BE-746E-E316-646098376D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0CAB26B7-D691-2AB4-78B7-DE83D7386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554-89D4-4242-93B2-F23BF99189F5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521FF2AF-70D7-B327-2A98-2CF61D9F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E1F73407-2D05-6D96-0A03-3E5D8CFB1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33D8-BA7B-4F9D-82EA-2A591CC847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1227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69D029E-4A43-2ED3-1649-7DA8B99E5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0EF2B865-F753-86D3-81A5-AC340364D5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AB1A3E26-73EC-CB57-2B34-7258707F5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874662F1-6CDF-41F6-81E8-13E9FF93E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554-89D4-4242-93B2-F23BF99189F5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6CC93924-E4CC-84BF-1E32-E4D8C6142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B3B67261-B27D-C873-1267-F06C427EF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33D8-BA7B-4F9D-82EA-2A591CC847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0362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96F614F-550B-93F6-A6C2-6CA56D51A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B11EE77F-D1DB-6445-059A-948DCA9A6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4973699C-C2E9-2981-7B2A-59FAE0B683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0CD5E033-C7D8-D1CC-6637-0F87DF5817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7E5651B5-6FBC-E261-0BE1-1B4F055C0F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47DC4C96-57AE-F702-4580-843A9116F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554-89D4-4242-93B2-F23BF99189F5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9467A446-5FFF-E22F-8FD6-6E6374525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1BDFBEAD-BE71-DD37-4AD4-C1C7FAEED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33D8-BA7B-4F9D-82EA-2A591CC847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0451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48C44DF-D116-636B-2972-59536D3BD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6AF71C03-42C1-8995-D910-F16F797E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554-89D4-4242-93B2-F23BF99189F5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C7DE59DB-363A-2ABC-3BAD-18F19068E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33CD2345-4882-68CC-776E-FBA341A8A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33D8-BA7B-4F9D-82EA-2A591CC847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168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C244EBCB-7864-44F6-09D4-7BF18048D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554-89D4-4242-93B2-F23BF99189F5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853E3DB6-EE85-7D01-82CB-27846DC43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014CD7EA-0FA9-ABC5-7F5B-F139DB9A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33D8-BA7B-4F9D-82EA-2A591CC847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4226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549A219-E3C1-E03D-21FC-30E28E285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0A07ACCA-04A5-97A7-508E-76F23CD3C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4C7929EE-7E55-95A7-A9BA-BAD56A67C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8E292C03-C49B-4C05-510D-24EFD6529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554-89D4-4242-93B2-F23BF99189F5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907C88FC-F448-C5F5-323F-0DE30D935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45DEA8AE-96AE-FFAD-5F90-92965C53F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33D8-BA7B-4F9D-82EA-2A591CC847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9583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68FD834-15B3-F657-A992-2D46E6458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71F8ACE0-B960-5F23-67FE-672E224DD2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58FF5275-A992-0A3E-8D14-97A6A4E293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A766278C-A243-8849-BF7A-2746014EB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554-89D4-4242-93B2-F23BF99189F5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628F0349-E3BA-49C9-00B4-A25DC560B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29CE8B93-B15F-C586-5E84-49038DA1C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733D8-BA7B-4F9D-82EA-2A591CC847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4621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FABFABE4-5E40-F1E5-07F2-E277CD766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F6EA0163-BB4A-C914-789D-D32676137D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F60E57BA-0D88-633F-5D0B-05C13E1949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235554-89D4-4242-93B2-F23BF99189F5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36914C05-FF9B-E2B1-0DAC-E5F3215E02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A97F319B-162A-9305-ADBC-7E88C7ECD3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7733D8-BA7B-4F9D-82EA-2A591CC847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5670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gpits.huac-ufcg@ebserh.gov.b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D85D8F5-D3A6-2588-CA7D-D363535F4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Tabela&#10;&#10;Descrição gerada automaticamente">
            <a:extLst>
              <a:ext uri="{FF2B5EF4-FFF2-40B4-BE49-F238E27FC236}">
                <a16:creationId xmlns="" xmlns:a16="http://schemas.microsoft.com/office/drawing/2014/main" id="{8469DD20-C97A-1315-CF11-03F4D3FE3A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0E687F80-44E2-845C-D7B3-946CE7178F1B}"/>
              </a:ext>
            </a:extLst>
          </p:cNvPr>
          <p:cNvSpPr txBox="1"/>
          <p:nvPr/>
        </p:nvSpPr>
        <p:spPr>
          <a:xfrm>
            <a:off x="1321806" y="156806"/>
            <a:ext cx="10502020" cy="1201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u="none" strike="noStrike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ORIENTAÇÕES </a:t>
            </a:r>
          </a:p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22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82C22FD9-6873-D860-5ECA-48399E56EA55}"/>
              </a:ext>
            </a:extLst>
          </p:cNvPr>
          <p:cNvSpPr txBox="1"/>
          <p:nvPr/>
        </p:nvSpPr>
        <p:spPr>
          <a:xfrm>
            <a:off x="1161862" y="839385"/>
            <a:ext cx="1050202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pt-BR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 autor selecionado para apresentação oral, deverá elaborar sua apresentação conforme modelo de slide enviado </a:t>
            </a:r>
            <a:r>
              <a:rPr lang="pt-BR" sz="1800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disponibilizado pela comissão organizadora;</a:t>
            </a:r>
            <a:endParaRPr lang="pt-BR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pt-BR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 apresentação oral deverá ser feita em 10 minutos, havendo mais 5 minutos para discussão e perguntas</a:t>
            </a:r>
            <a:r>
              <a:rPr lang="pt-BR" dirty="0">
                <a:latin typeface="Arial" panose="020B0604020202020204" pitchFamily="34" charset="0"/>
                <a:ea typeface="Arial" panose="020B0604020202020204" pitchFamily="34" charset="0"/>
              </a:rPr>
              <a:t>;</a:t>
            </a:r>
          </a:p>
          <a:p>
            <a:pPr marL="285750" indent="-28575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pt-BR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 apresentador deverá preparar sua apresentação em slides e </a:t>
            </a:r>
            <a:r>
              <a:rPr lang="pt-BR" sz="1800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enviar até o dia 19/11/2024 a apresentação para o e-mail </a:t>
            </a:r>
            <a:r>
              <a:rPr lang="pt-BR" dirty="0"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pt-BR" sz="1800" dirty="0" smtClean="0">
                <a:effectLst/>
                <a:latin typeface="Arial" panose="020B0604020202020204" pitchFamily="34" charset="0"/>
                <a:ea typeface="Arial" panose="020B0604020202020204" pitchFamily="34" charset="0"/>
                <a:hlinkClick r:id="rId3"/>
              </a:rPr>
              <a:t>gpits.huac-ufcg@ebserh.gov.br</a:t>
            </a:r>
            <a:r>
              <a:rPr lang="pt-BR" sz="1800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pt-BR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pt-BR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Não será possível solicitar a alteração do horário;</a:t>
            </a:r>
          </a:p>
          <a:p>
            <a:pPr marL="285750" indent="-28575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pt-BR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Caso nenhum dos autores compareça no momento da apresentação, a apresentação será cancelada e não será emitido o certificado do trabalho.</a:t>
            </a:r>
          </a:p>
          <a:p>
            <a:pPr marL="285750" indent="-285750" algn="ctr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v"/>
            </a:pPr>
            <a:endParaRPr lang="pt-BR" sz="2200" b="1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56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 descr="Uma imagem contendo Texto&#10;&#10;Descrição gerada automaticamente">
            <a:extLst>
              <a:ext uri="{FF2B5EF4-FFF2-40B4-BE49-F238E27FC236}">
                <a16:creationId xmlns="" xmlns:a16="http://schemas.microsoft.com/office/drawing/2014/main" id="{599E1CCE-0E22-E39D-1329-A6DDDBBE23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="" xmlns:a16="http://schemas.microsoft.com/office/drawing/2014/main" id="{AE2D0169-3F36-28B7-FFEE-7E07EE0F441A}"/>
              </a:ext>
            </a:extLst>
          </p:cNvPr>
          <p:cNvSpPr txBox="1"/>
          <p:nvPr/>
        </p:nvSpPr>
        <p:spPr>
          <a:xfrm>
            <a:off x="1321806" y="1991763"/>
            <a:ext cx="10502020" cy="1047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TÍTULO EM TIMES NEW ROMAN 22, CENTRALIZADO, NEGRITO E MAIÚSCULO, SENDO O MESMO QUE FOI SUBMETIDO NO RESUMO </a:t>
            </a:r>
            <a:endParaRPr lang="pt-BR" sz="22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="" xmlns:a16="http://schemas.microsoft.com/office/drawing/2014/main" id="{F197B217-B4C8-3641-0C1D-AC937034D52E}"/>
              </a:ext>
            </a:extLst>
          </p:cNvPr>
          <p:cNvSpPr txBox="1"/>
          <p:nvPr/>
        </p:nvSpPr>
        <p:spPr>
          <a:xfrm>
            <a:off x="6690511" y="3829638"/>
            <a:ext cx="5501489" cy="1201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Nome dos Autores: </a:t>
            </a:r>
          </a:p>
          <a:p>
            <a:pPr algn="ctr">
              <a:lnSpc>
                <a:spcPct val="150000"/>
              </a:lnSpc>
              <a:spcBef>
                <a:spcPts val="1200"/>
              </a:spcBef>
            </a:pPr>
            <a:endParaRPr lang="pt-BR" sz="22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234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4C8F783-5283-9768-6711-94A48245E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Tabela&#10;&#10;Descrição gerada automaticamente">
            <a:extLst>
              <a:ext uri="{FF2B5EF4-FFF2-40B4-BE49-F238E27FC236}">
                <a16:creationId xmlns="" xmlns:a16="http://schemas.microsoft.com/office/drawing/2014/main" id="{CABD10F7-9911-C5D4-1EBB-19E5F1EB81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885B0CC9-9840-EEF8-BCE3-7C00B39E3873}"/>
              </a:ext>
            </a:extLst>
          </p:cNvPr>
          <p:cNvSpPr txBox="1"/>
          <p:nvPr/>
        </p:nvSpPr>
        <p:spPr>
          <a:xfrm>
            <a:off x="1013987" y="63375"/>
            <a:ext cx="10502020" cy="539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INTRODUÇÃO </a:t>
            </a:r>
            <a:endParaRPr lang="pt-BR" sz="22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233BD922-3125-C21C-2A76-2C4D373D4731}"/>
              </a:ext>
            </a:extLst>
          </p:cNvPr>
          <p:cNvSpPr txBox="1"/>
          <p:nvPr/>
        </p:nvSpPr>
        <p:spPr>
          <a:xfrm>
            <a:off x="1321806" y="1991763"/>
            <a:ext cx="10502020" cy="539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PARA </a:t>
            </a:r>
            <a:r>
              <a:rPr lang="pt-BR" sz="22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TODAS AS MODALIDADES</a:t>
            </a:r>
            <a:endParaRPr lang="pt-BR" sz="2200" b="1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128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ECBEE28-DCCC-9B6F-D599-5D018D60F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Tabela&#10;&#10;Descrição gerada automaticamente">
            <a:extLst>
              <a:ext uri="{FF2B5EF4-FFF2-40B4-BE49-F238E27FC236}">
                <a16:creationId xmlns="" xmlns:a16="http://schemas.microsoft.com/office/drawing/2014/main" id="{5D987F14-DE9A-91B7-B128-8F2D8CA230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603DBAB2-2B2B-DDD1-CFD9-9AFC269E204B}"/>
              </a:ext>
            </a:extLst>
          </p:cNvPr>
          <p:cNvSpPr txBox="1"/>
          <p:nvPr/>
        </p:nvSpPr>
        <p:spPr>
          <a:xfrm>
            <a:off x="1176950" y="72428"/>
            <a:ext cx="10502020" cy="539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  <a:r>
              <a:rPr lang="pt-BR" sz="22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pt-BR" sz="22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233BD922-3125-C21C-2A76-2C4D373D4731}"/>
              </a:ext>
            </a:extLst>
          </p:cNvPr>
          <p:cNvSpPr txBox="1"/>
          <p:nvPr/>
        </p:nvSpPr>
        <p:spPr>
          <a:xfrm>
            <a:off x="1321806" y="1991763"/>
            <a:ext cx="10502020" cy="1047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PARA TRABALHOS ORIGINAIS, RELATOS DE EXPERIÊNCIA, REVISÕES DA LITERATURA E RELATOS DE PRÁTICAS INOVADORAS </a:t>
            </a:r>
          </a:p>
        </p:txBody>
      </p:sp>
    </p:spTree>
    <p:extLst>
      <p:ext uri="{BB962C8B-B14F-4D97-AF65-F5344CB8AC3E}">
        <p14:creationId xmlns:p14="http://schemas.microsoft.com/office/powerpoint/2010/main" val="1251197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E9D7552-A27D-0DBD-6C68-35CD7539D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Tabela&#10;&#10;Descrição gerada automaticamente">
            <a:extLst>
              <a:ext uri="{FF2B5EF4-FFF2-40B4-BE49-F238E27FC236}">
                <a16:creationId xmlns="" xmlns:a16="http://schemas.microsoft.com/office/drawing/2014/main" id="{5F95F7C5-E7CF-20E6-CD40-BCD1D2EC67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87AAEDC4-F59B-AEE0-0D87-B6FF95660A61}"/>
              </a:ext>
            </a:extLst>
          </p:cNvPr>
          <p:cNvSpPr txBox="1"/>
          <p:nvPr/>
        </p:nvSpPr>
        <p:spPr>
          <a:xfrm>
            <a:off x="1176950" y="72428"/>
            <a:ext cx="10502020" cy="539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METODOLOGIA </a:t>
            </a:r>
            <a:endParaRPr lang="pt-BR" sz="22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1726B9AE-8500-8C06-561E-00A32B2FF871}"/>
              </a:ext>
            </a:extLst>
          </p:cNvPr>
          <p:cNvSpPr txBox="1"/>
          <p:nvPr/>
        </p:nvSpPr>
        <p:spPr>
          <a:xfrm>
            <a:off x="1321806" y="1991763"/>
            <a:ext cx="10502020" cy="539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PARA TRABALHOS ORIGINAIS E REVISÕES DA LITERATURA</a:t>
            </a:r>
          </a:p>
        </p:txBody>
      </p:sp>
    </p:spTree>
    <p:extLst>
      <p:ext uri="{BB962C8B-B14F-4D97-AF65-F5344CB8AC3E}">
        <p14:creationId xmlns:p14="http://schemas.microsoft.com/office/powerpoint/2010/main" val="1780768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240DE23-5216-3127-B6C9-16D0F8771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Tabela&#10;&#10;Descrição gerada automaticamente">
            <a:extLst>
              <a:ext uri="{FF2B5EF4-FFF2-40B4-BE49-F238E27FC236}">
                <a16:creationId xmlns="" xmlns:a16="http://schemas.microsoft.com/office/drawing/2014/main" id="{D74E5608-B222-BF7A-1AD4-DC3C2F6766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453C762-E71F-CA7E-F5E4-50288D4995EC}"/>
              </a:ext>
            </a:extLst>
          </p:cNvPr>
          <p:cNvSpPr txBox="1"/>
          <p:nvPr/>
        </p:nvSpPr>
        <p:spPr>
          <a:xfrm>
            <a:off x="1321806" y="156806"/>
            <a:ext cx="10502020" cy="2278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u="none" strike="noStrike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RESULTADOS/RELATO DO CASO/</a:t>
            </a:r>
            <a:r>
              <a:rPr lang="pt-BR" sz="2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RELATO DA EXPERIÊNCIA/ RELATO DA PRÁTICA INOVADORA</a:t>
            </a:r>
            <a:endParaRPr lang="pt-BR" sz="2200" b="1" u="none" strike="noStrike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22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482AE0FF-59C7-DC95-4D85-7EA3ECDF0B27}"/>
              </a:ext>
            </a:extLst>
          </p:cNvPr>
          <p:cNvSpPr txBox="1"/>
          <p:nvPr/>
        </p:nvSpPr>
        <p:spPr>
          <a:xfrm>
            <a:off x="1216182" y="2052550"/>
            <a:ext cx="10502020" cy="1047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ADEQUAR O TÍTULO DO SLIDE DE ACORDO COM A MODALIDADE DO TRABALHO </a:t>
            </a:r>
            <a:endParaRPr lang="pt-BR" sz="2200" b="1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638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5716CD3C-6D48-D38D-904F-F605C6E759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Tabela&#10;&#10;Descrição gerada automaticamente">
            <a:extLst>
              <a:ext uri="{FF2B5EF4-FFF2-40B4-BE49-F238E27FC236}">
                <a16:creationId xmlns="" xmlns:a16="http://schemas.microsoft.com/office/drawing/2014/main" id="{5F1BD325-A6EE-610E-6817-51EEC5862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6F2A3F2A-4B98-188C-B051-FCD407A50670}"/>
              </a:ext>
            </a:extLst>
          </p:cNvPr>
          <p:cNvSpPr txBox="1"/>
          <p:nvPr/>
        </p:nvSpPr>
        <p:spPr>
          <a:xfrm>
            <a:off x="1321806" y="156806"/>
            <a:ext cx="10502020" cy="1708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u="none" strike="noStrike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DISCUSSÃO/ </a:t>
            </a:r>
            <a:r>
              <a:rPr lang="pt-BR" sz="2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REFLEXÃO SOBRE A EXPERIÊNCIA/REFLEXÃO SOBRE A PRÁTICA INOVADORA </a:t>
            </a:r>
            <a:endParaRPr lang="pt-BR" sz="2200" b="1" u="none" strike="noStrike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22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B25586E8-444D-5269-8B5C-36E11000940D}"/>
              </a:ext>
            </a:extLst>
          </p:cNvPr>
          <p:cNvSpPr txBox="1"/>
          <p:nvPr/>
        </p:nvSpPr>
        <p:spPr>
          <a:xfrm>
            <a:off x="1216182" y="2052550"/>
            <a:ext cx="10502020" cy="1047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ADEQUAR O TÍTULO DO SLIDE DE ACORDO COM A MODALIDADE DO TRABALHO </a:t>
            </a:r>
            <a:endParaRPr lang="pt-BR" sz="2200" b="1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690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07AC00F-B2FF-381F-96D6-E6CE8DBD2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Tabela&#10;&#10;Descrição gerada automaticamente">
            <a:extLst>
              <a:ext uri="{FF2B5EF4-FFF2-40B4-BE49-F238E27FC236}">
                <a16:creationId xmlns="" xmlns:a16="http://schemas.microsoft.com/office/drawing/2014/main" id="{45C5AF86-2E9C-41F2-3F69-DC3A0C0F1D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A59C9B11-B6DD-FA44-4CE1-6E6C9A8ADE24}"/>
              </a:ext>
            </a:extLst>
          </p:cNvPr>
          <p:cNvSpPr txBox="1"/>
          <p:nvPr/>
        </p:nvSpPr>
        <p:spPr>
          <a:xfrm>
            <a:off x="1321806" y="156806"/>
            <a:ext cx="10502020" cy="1201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u="none" strike="noStrike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CONCLUSÕES/ </a:t>
            </a:r>
            <a:r>
              <a:rPr lang="pt-BR" sz="2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REFLEXÃO SOBRE A EXPERIÊNCIA</a:t>
            </a:r>
            <a:endParaRPr lang="pt-BR" sz="2200" b="1" u="none" strike="noStrike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22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9190C42E-40D0-79C5-7D7A-D7CDE8385676}"/>
              </a:ext>
            </a:extLst>
          </p:cNvPr>
          <p:cNvSpPr txBox="1"/>
          <p:nvPr/>
        </p:nvSpPr>
        <p:spPr>
          <a:xfrm>
            <a:off x="1321806" y="1927859"/>
            <a:ext cx="10502020" cy="1047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ADEQUAR O TÍTULO DO SLIDE DE ACORDO COM A MODALIDADE DO TRABALHO </a:t>
            </a:r>
            <a:endParaRPr lang="pt-BR" sz="2200" b="1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197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07AC00F-B2FF-381F-96D6-E6CE8DBD2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Tabela&#10;&#10;Descrição gerada automaticamente">
            <a:extLst>
              <a:ext uri="{FF2B5EF4-FFF2-40B4-BE49-F238E27FC236}">
                <a16:creationId xmlns="" xmlns:a16="http://schemas.microsoft.com/office/drawing/2014/main" id="{45C5AF86-2E9C-41F2-3F69-DC3A0C0F1D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A59C9B11-B6DD-FA44-4CE1-6E6C9A8ADE24}"/>
              </a:ext>
            </a:extLst>
          </p:cNvPr>
          <p:cNvSpPr txBox="1"/>
          <p:nvPr/>
        </p:nvSpPr>
        <p:spPr>
          <a:xfrm>
            <a:off x="1321806" y="156806"/>
            <a:ext cx="1050202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u="none" strike="noStrike" dirty="0" smtClean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REFERÊNCIAS BIBLIOGRÁFICAS </a:t>
            </a:r>
            <a:endParaRPr lang="pt-BR" sz="2200" b="1" u="none" strike="noStrike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22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6067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218</Words>
  <Application>Microsoft Office PowerPoint</Application>
  <PresentationFormat>Widescreen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Karoll Moangella Andrade De Assis</dc:creator>
  <cp:lastModifiedBy>Conta da Microsoft</cp:lastModifiedBy>
  <cp:revision>4</cp:revision>
  <dcterms:created xsi:type="dcterms:W3CDTF">2024-11-01T14:28:24Z</dcterms:created>
  <dcterms:modified xsi:type="dcterms:W3CDTF">2024-11-06T23:55:53Z</dcterms:modified>
</cp:coreProperties>
</file>