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32397700" cy="43192700"/>
  <p:notesSz cx="6858000" cy="9144000"/>
  <p:embeddedFontLst>
    <p:embeddedFont>
      <p:font typeface="Crimson Pro" charset="1" panose="00000000000000000000"/>
      <p:regular r:id="rId7"/>
    </p:embeddedFont>
    <p:embeddedFont>
      <p:font typeface="Crimson Pro Bold" charset="1" panose="00000000000000000000"/>
      <p:regular r:id="rId8"/>
    </p:embeddedFont>
    <p:embeddedFont>
      <p:font typeface="Barlow Condensed Thin Bold" charset="1" panose="00000606000000000000"/>
      <p:regular r:id="rId9"/>
    </p:embeddedFont>
    <p:embeddedFont>
      <p:font typeface="Raleway Bold" charset="1" panose="000000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>
            <a:off x="16187439" y="13050059"/>
            <a:ext cx="12561" cy="27766891"/>
          </a:xfrm>
          <a:prstGeom prst="line">
            <a:avLst/>
          </a:prstGeom>
          <a:ln cap="flat" w="114300">
            <a:solidFill>
              <a:srgbClr val="373737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3" id="3"/>
          <p:cNvSpPr/>
          <p:nvPr/>
        </p:nvSpPr>
        <p:spPr>
          <a:xfrm flipH="true">
            <a:off x="331794" y="13112738"/>
            <a:ext cx="30641445" cy="0"/>
          </a:xfrm>
          <a:prstGeom prst="line">
            <a:avLst/>
          </a:prstGeom>
          <a:ln cap="flat" w="133350">
            <a:solidFill>
              <a:srgbClr val="FF914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4" id="4"/>
          <p:cNvSpPr/>
          <p:nvPr/>
        </p:nvSpPr>
        <p:spPr>
          <a:xfrm flipH="true">
            <a:off x="970909" y="18653907"/>
            <a:ext cx="13972841" cy="0"/>
          </a:xfrm>
          <a:prstGeom prst="line">
            <a:avLst/>
          </a:prstGeom>
          <a:ln cap="rnd" w="28575">
            <a:solidFill>
              <a:srgbClr val="373737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5" id="5"/>
          <p:cNvSpPr/>
          <p:nvPr/>
        </p:nvSpPr>
        <p:spPr>
          <a:xfrm flipH="true">
            <a:off x="783225" y="22084670"/>
            <a:ext cx="14070161" cy="0"/>
          </a:xfrm>
          <a:prstGeom prst="line">
            <a:avLst/>
          </a:prstGeom>
          <a:ln cap="rnd" w="28575">
            <a:solidFill>
              <a:srgbClr val="373737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6" id="6"/>
          <p:cNvSpPr/>
          <p:nvPr/>
        </p:nvSpPr>
        <p:spPr>
          <a:xfrm flipH="true">
            <a:off x="17434804" y="34668228"/>
            <a:ext cx="14070161" cy="0"/>
          </a:xfrm>
          <a:prstGeom prst="line">
            <a:avLst/>
          </a:prstGeom>
          <a:ln cap="rnd" w="28575">
            <a:solidFill>
              <a:srgbClr val="373737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" id="7"/>
          <p:cNvSpPr txBox="true"/>
          <p:nvPr/>
        </p:nvSpPr>
        <p:spPr>
          <a:xfrm rot="0">
            <a:off x="2027388" y="4320059"/>
            <a:ext cx="28345223" cy="240313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320"/>
              </a:lnSpc>
            </a:pPr>
            <a:r>
              <a:rPr lang="en-US" sz="8473">
                <a:solidFill>
                  <a:srgbClr val="373737"/>
                </a:solidFill>
                <a:latin typeface="Crimson Pro"/>
                <a:ea typeface="Crimson Pro"/>
                <a:cs typeface="Crimson Pro"/>
                <a:sym typeface="Crimson Pro"/>
              </a:rPr>
              <a:t>INSIRA O SEU TÍTULO</a:t>
            </a:r>
          </a:p>
          <a:p>
            <a:pPr algn="just">
              <a:lnSpc>
                <a:spcPts val="9320"/>
              </a:lnSpc>
            </a:pPr>
          </a:p>
        </p:txBody>
      </p:sp>
      <p:sp>
        <p:nvSpPr>
          <p:cNvPr name="TextBox 8" id="8"/>
          <p:cNvSpPr txBox="true"/>
          <p:nvPr/>
        </p:nvSpPr>
        <p:spPr>
          <a:xfrm rot="0">
            <a:off x="895035" y="5948834"/>
            <a:ext cx="30609930" cy="31491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683"/>
              </a:lnSpc>
            </a:pPr>
            <a:r>
              <a:rPr lang="en-US" sz="4059" b="true">
                <a:solidFill>
                  <a:srgbClr val="000000"/>
                </a:solidFill>
                <a:latin typeface="Crimson Pro Bold"/>
                <a:ea typeface="Crimson Pro Bold"/>
                <a:cs typeface="Crimson Pro Bold"/>
                <a:sym typeface="Crimson Pro Bold"/>
              </a:rPr>
              <a:t>Insira aqui os autores</a:t>
            </a:r>
          </a:p>
          <a:p>
            <a:pPr algn="ctr">
              <a:lnSpc>
                <a:spcPts val="4820"/>
              </a:lnSpc>
            </a:pPr>
          </a:p>
          <a:p>
            <a:pPr algn="just">
              <a:lnSpc>
                <a:spcPts val="4820"/>
              </a:lnSpc>
            </a:pPr>
            <a:r>
              <a:rPr lang="en-US" sz="3443">
                <a:solidFill>
                  <a:srgbClr val="000000"/>
                </a:solidFill>
                <a:latin typeface="Crimson Pro"/>
                <a:ea typeface="Crimson Pro"/>
                <a:cs typeface="Crimson Pro"/>
                <a:sym typeface="Crimson Pro"/>
              </a:rPr>
              <a:t>1xxxxx</a:t>
            </a:r>
          </a:p>
          <a:p>
            <a:pPr algn="just">
              <a:lnSpc>
                <a:spcPts val="4820"/>
              </a:lnSpc>
            </a:pPr>
            <a:r>
              <a:rPr lang="en-US" sz="3443">
                <a:solidFill>
                  <a:srgbClr val="000000"/>
                </a:solidFill>
                <a:latin typeface="Crimson Pro"/>
                <a:ea typeface="Crimson Pro"/>
                <a:cs typeface="Crimson Pro"/>
                <a:sym typeface="Crimson Pro"/>
              </a:rPr>
              <a:t>2xxxxx</a:t>
            </a:r>
          </a:p>
          <a:p>
            <a:pPr algn="just">
              <a:lnSpc>
                <a:spcPts val="4820"/>
              </a:lnSpc>
            </a:pPr>
            <a:r>
              <a:rPr lang="en-US" sz="3443">
                <a:solidFill>
                  <a:srgbClr val="000000"/>
                </a:solidFill>
                <a:latin typeface="Crimson Pro"/>
                <a:ea typeface="Crimson Pro"/>
                <a:cs typeface="Crimson Pro"/>
                <a:sym typeface="Crimson Pro"/>
              </a:rPr>
              <a:t>3xxxxx</a:t>
            </a:r>
          </a:p>
        </p:txBody>
      </p:sp>
      <p:grpSp>
        <p:nvGrpSpPr>
          <p:cNvPr name="Group 9" id="9"/>
          <p:cNvGrpSpPr/>
          <p:nvPr/>
        </p:nvGrpSpPr>
        <p:grpSpPr>
          <a:xfrm rot="0">
            <a:off x="14698476" y="547248"/>
            <a:ext cx="992874" cy="2043193"/>
            <a:chOff x="0" y="0"/>
            <a:chExt cx="723124" cy="1488087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723124" cy="1488087"/>
            </a:xfrm>
            <a:custGeom>
              <a:avLst/>
              <a:gdLst/>
              <a:ahLst/>
              <a:cxnLst/>
              <a:rect r="r" b="b" t="t" l="l"/>
              <a:pathLst>
                <a:path h="1488087" w="723124">
                  <a:moveTo>
                    <a:pt x="0" y="0"/>
                  </a:moveTo>
                  <a:lnTo>
                    <a:pt x="723124" y="0"/>
                  </a:lnTo>
                  <a:lnTo>
                    <a:pt x="723124" y="1488087"/>
                  </a:lnTo>
                  <a:lnTo>
                    <a:pt x="0" y="1488087"/>
                  </a:lnTo>
                  <a:close/>
                </a:path>
              </a:pathLst>
            </a:custGeom>
            <a:solidFill>
              <a:srgbClr val="383838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-19050"/>
              <a:ext cx="723124" cy="1507137"/>
            </a:xfrm>
            <a:prstGeom prst="rect">
              <a:avLst/>
            </a:prstGeom>
          </p:spPr>
          <p:txBody>
            <a:bodyPr anchor="ctr" rtlCol="false" tIns="7576" lIns="7576" bIns="7576" rIns="7576"/>
            <a:lstStyle/>
            <a:p>
              <a:pPr algn="ctr">
                <a:lnSpc>
                  <a:spcPts val="1415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15797229" y="547248"/>
            <a:ext cx="992874" cy="2043193"/>
            <a:chOff x="0" y="0"/>
            <a:chExt cx="723124" cy="1488087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723124" cy="1488087"/>
            </a:xfrm>
            <a:custGeom>
              <a:avLst/>
              <a:gdLst/>
              <a:ahLst/>
              <a:cxnLst/>
              <a:rect r="r" b="b" t="t" l="l"/>
              <a:pathLst>
                <a:path h="1488087" w="723124">
                  <a:moveTo>
                    <a:pt x="0" y="0"/>
                  </a:moveTo>
                  <a:lnTo>
                    <a:pt x="723124" y="0"/>
                  </a:lnTo>
                  <a:lnTo>
                    <a:pt x="723124" y="1488087"/>
                  </a:lnTo>
                  <a:lnTo>
                    <a:pt x="0" y="1488087"/>
                  </a:lnTo>
                  <a:close/>
                </a:path>
              </a:pathLst>
            </a:custGeom>
            <a:solidFill>
              <a:srgbClr val="FF3131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19050"/>
              <a:ext cx="723124" cy="1507137"/>
            </a:xfrm>
            <a:prstGeom prst="rect">
              <a:avLst/>
            </a:prstGeom>
          </p:spPr>
          <p:txBody>
            <a:bodyPr anchor="ctr" rtlCol="false" tIns="7576" lIns="7576" bIns="7576" rIns="7576"/>
            <a:lstStyle/>
            <a:p>
              <a:pPr algn="ctr">
                <a:lnSpc>
                  <a:spcPts val="1415"/>
                </a:lnSpc>
              </a:pPr>
            </a:p>
          </p:txBody>
        </p:sp>
      </p:grpSp>
      <p:sp>
        <p:nvSpPr>
          <p:cNvPr name="Freeform 15" id="15"/>
          <p:cNvSpPr/>
          <p:nvPr/>
        </p:nvSpPr>
        <p:spPr>
          <a:xfrm flipH="false" flipV="false" rot="0">
            <a:off x="15763890" y="1358167"/>
            <a:ext cx="1131613" cy="1240954"/>
          </a:xfrm>
          <a:custGeom>
            <a:avLst/>
            <a:gdLst/>
            <a:ahLst/>
            <a:cxnLst/>
            <a:rect r="r" b="b" t="t" l="l"/>
            <a:pathLst>
              <a:path h="1240954" w="1131613">
                <a:moveTo>
                  <a:pt x="0" y="0"/>
                </a:moveTo>
                <a:lnTo>
                  <a:pt x="1131614" y="0"/>
                </a:lnTo>
                <a:lnTo>
                  <a:pt x="1131614" y="1240954"/>
                </a:lnTo>
                <a:lnTo>
                  <a:pt x="0" y="12409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6" id="16"/>
          <p:cNvGrpSpPr/>
          <p:nvPr/>
        </p:nvGrpSpPr>
        <p:grpSpPr>
          <a:xfrm rot="0">
            <a:off x="16895504" y="547248"/>
            <a:ext cx="992874" cy="2043193"/>
            <a:chOff x="0" y="0"/>
            <a:chExt cx="723124" cy="1488087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723124" cy="1488087"/>
            </a:xfrm>
            <a:custGeom>
              <a:avLst/>
              <a:gdLst/>
              <a:ahLst/>
              <a:cxnLst/>
              <a:rect r="r" b="b" t="t" l="l"/>
              <a:pathLst>
                <a:path h="1488087" w="723124">
                  <a:moveTo>
                    <a:pt x="0" y="0"/>
                  </a:moveTo>
                  <a:lnTo>
                    <a:pt x="723124" y="0"/>
                  </a:lnTo>
                  <a:lnTo>
                    <a:pt x="723124" y="1488087"/>
                  </a:lnTo>
                  <a:lnTo>
                    <a:pt x="0" y="1488087"/>
                  </a:lnTo>
                  <a:close/>
                </a:path>
              </a:pathLst>
            </a:custGeom>
            <a:solidFill>
              <a:srgbClr val="FF914D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-19050"/>
              <a:ext cx="723124" cy="1507137"/>
            </a:xfrm>
            <a:prstGeom prst="rect">
              <a:avLst/>
            </a:prstGeom>
          </p:spPr>
          <p:txBody>
            <a:bodyPr anchor="ctr" rtlCol="false" tIns="7576" lIns="7576" bIns="7576" rIns="7576"/>
            <a:lstStyle/>
            <a:p>
              <a:pPr algn="ctr">
                <a:lnSpc>
                  <a:spcPts val="1415"/>
                </a:lnSpc>
              </a:pPr>
            </a:p>
          </p:txBody>
        </p:sp>
      </p:grpSp>
      <p:sp>
        <p:nvSpPr>
          <p:cNvPr name="Freeform 19" id="19"/>
          <p:cNvSpPr/>
          <p:nvPr/>
        </p:nvSpPr>
        <p:spPr>
          <a:xfrm flipH="false" flipV="false" rot="0">
            <a:off x="17225428" y="1111119"/>
            <a:ext cx="833281" cy="1488002"/>
          </a:xfrm>
          <a:custGeom>
            <a:avLst/>
            <a:gdLst/>
            <a:ahLst/>
            <a:cxnLst/>
            <a:rect r="r" b="b" t="t" l="l"/>
            <a:pathLst>
              <a:path h="1488002" w="833281">
                <a:moveTo>
                  <a:pt x="0" y="0"/>
                </a:moveTo>
                <a:lnTo>
                  <a:pt x="833281" y="0"/>
                </a:lnTo>
                <a:lnTo>
                  <a:pt x="833281" y="1488002"/>
                </a:lnTo>
                <a:lnTo>
                  <a:pt x="0" y="148800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1631000">
            <a:off x="14587016" y="846913"/>
            <a:ext cx="1034229" cy="874532"/>
          </a:xfrm>
          <a:custGeom>
            <a:avLst/>
            <a:gdLst/>
            <a:ahLst/>
            <a:cxnLst/>
            <a:rect r="r" b="b" t="t" l="l"/>
            <a:pathLst>
              <a:path h="874532" w="1034229">
                <a:moveTo>
                  <a:pt x="0" y="0"/>
                </a:moveTo>
                <a:lnTo>
                  <a:pt x="1034230" y="0"/>
                </a:lnTo>
                <a:lnTo>
                  <a:pt x="1034230" y="874532"/>
                </a:lnTo>
                <a:lnTo>
                  <a:pt x="0" y="87453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21" id="21"/>
          <p:cNvSpPr/>
          <p:nvPr/>
        </p:nvSpPr>
        <p:spPr>
          <a:xfrm flipH="true">
            <a:off x="331794" y="12912106"/>
            <a:ext cx="30641445" cy="0"/>
          </a:xfrm>
          <a:prstGeom prst="line">
            <a:avLst/>
          </a:prstGeom>
          <a:ln cap="flat" w="133350">
            <a:solidFill>
              <a:srgbClr val="FF313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2" id="22"/>
          <p:cNvSpPr/>
          <p:nvPr/>
        </p:nvSpPr>
        <p:spPr>
          <a:xfrm flipH="true">
            <a:off x="331794" y="12712081"/>
            <a:ext cx="30641445" cy="0"/>
          </a:xfrm>
          <a:prstGeom prst="line">
            <a:avLst/>
          </a:prstGeom>
          <a:ln cap="flat" w="133350">
            <a:solidFill>
              <a:srgbClr val="383838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23" id="23"/>
          <p:cNvSpPr/>
          <p:nvPr/>
        </p:nvSpPr>
        <p:spPr>
          <a:xfrm flipH="false" flipV="false" rot="0">
            <a:off x="0" y="0"/>
            <a:ext cx="6254131" cy="6254131"/>
          </a:xfrm>
          <a:custGeom>
            <a:avLst/>
            <a:gdLst/>
            <a:ahLst/>
            <a:cxnLst/>
            <a:rect r="r" b="b" t="t" l="l"/>
            <a:pathLst>
              <a:path h="6254131" w="6254131">
                <a:moveTo>
                  <a:pt x="0" y="0"/>
                </a:moveTo>
                <a:lnTo>
                  <a:pt x="6254131" y="0"/>
                </a:lnTo>
                <a:lnTo>
                  <a:pt x="6254131" y="6254131"/>
                </a:lnTo>
                <a:lnTo>
                  <a:pt x="0" y="625413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true" flipV="false" rot="0">
            <a:off x="26145869" y="0"/>
            <a:ext cx="6254131" cy="6254131"/>
          </a:xfrm>
          <a:custGeom>
            <a:avLst/>
            <a:gdLst/>
            <a:ahLst/>
            <a:cxnLst/>
            <a:rect r="r" b="b" t="t" l="l"/>
            <a:pathLst>
              <a:path h="6254131" w="6254131">
                <a:moveTo>
                  <a:pt x="6254131" y="0"/>
                </a:moveTo>
                <a:lnTo>
                  <a:pt x="0" y="0"/>
                </a:lnTo>
                <a:lnTo>
                  <a:pt x="0" y="6254131"/>
                </a:lnTo>
                <a:lnTo>
                  <a:pt x="6254131" y="6254131"/>
                </a:lnTo>
                <a:lnTo>
                  <a:pt x="6254131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627105" y="30618117"/>
            <a:ext cx="6333934" cy="6333934"/>
          </a:xfrm>
          <a:custGeom>
            <a:avLst/>
            <a:gdLst/>
            <a:ahLst/>
            <a:cxnLst/>
            <a:rect r="r" b="b" t="t" l="l"/>
            <a:pathLst>
              <a:path h="6333934" w="6333934">
                <a:moveTo>
                  <a:pt x="0" y="0"/>
                </a:moveTo>
                <a:lnTo>
                  <a:pt x="6333934" y="0"/>
                </a:lnTo>
                <a:lnTo>
                  <a:pt x="6333934" y="6333934"/>
                </a:lnTo>
                <a:lnTo>
                  <a:pt x="0" y="633393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0">
            <a:off x="8363333" y="30618117"/>
            <a:ext cx="6333934" cy="6333934"/>
          </a:xfrm>
          <a:custGeom>
            <a:avLst/>
            <a:gdLst/>
            <a:ahLst/>
            <a:cxnLst/>
            <a:rect r="r" b="b" t="t" l="l"/>
            <a:pathLst>
              <a:path h="6333934" w="6333934">
                <a:moveTo>
                  <a:pt x="0" y="0"/>
                </a:moveTo>
                <a:lnTo>
                  <a:pt x="6333934" y="0"/>
                </a:lnTo>
                <a:lnTo>
                  <a:pt x="6333934" y="6333934"/>
                </a:lnTo>
                <a:lnTo>
                  <a:pt x="0" y="633393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0">
            <a:off x="17685900" y="20976231"/>
            <a:ext cx="6333934" cy="6333934"/>
          </a:xfrm>
          <a:custGeom>
            <a:avLst/>
            <a:gdLst/>
            <a:ahLst/>
            <a:cxnLst/>
            <a:rect r="r" b="b" t="t" l="l"/>
            <a:pathLst>
              <a:path h="6333934" w="6333934">
                <a:moveTo>
                  <a:pt x="0" y="0"/>
                </a:moveTo>
                <a:lnTo>
                  <a:pt x="6333934" y="0"/>
                </a:lnTo>
                <a:lnTo>
                  <a:pt x="6333934" y="6333934"/>
                </a:lnTo>
                <a:lnTo>
                  <a:pt x="0" y="633393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0">
            <a:off x="24639305" y="20893728"/>
            <a:ext cx="6333934" cy="6333934"/>
          </a:xfrm>
          <a:custGeom>
            <a:avLst/>
            <a:gdLst/>
            <a:ahLst/>
            <a:cxnLst/>
            <a:rect r="r" b="b" t="t" l="l"/>
            <a:pathLst>
              <a:path h="6333934" w="6333934">
                <a:moveTo>
                  <a:pt x="0" y="0"/>
                </a:moveTo>
                <a:lnTo>
                  <a:pt x="6333934" y="0"/>
                </a:lnTo>
                <a:lnTo>
                  <a:pt x="6333934" y="6333934"/>
                </a:lnTo>
                <a:lnTo>
                  <a:pt x="0" y="633393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9955233" y="41169402"/>
            <a:ext cx="12489534" cy="1730313"/>
          </a:xfrm>
          <a:custGeom>
            <a:avLst/>
            <a:gdLst/>
            <a:ahLst/>
            <a:cxnLst/>
            <a:rect r="r" b="b" t="t" l="l"/>
            <a:pathLst>
              <a:path h="1730313" w="12489534">
                <a:moveTo>
                  <a:pt x="0" y="0"/>
                </a:moveTo>
                <a:lnTo>
                  <a:pt x="12489534" y="0"/>
                </a:lnTo>
                <a:lnTo>
                  <a:pt x="12489534" y="1730313"/>
                </a:lnTo>
                <a:lnTo>
                  <a:pt x="0" y="1730313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 l="-7302" t="-40614" r="-10734" b="-29329"/>
            </a:stretch>
          </a:blipFill>
        </p:spPr>
      </p:sp>
      <p:sp>
        <p:nvSpPr>
          <p:cNvPr name="TextBox 30" id="30"/>
          <p:cNvSpPr txBox="true"/>
          <p:nvPr/>
        </p:nvSpPr>
        <p:spPr>
          <a:xfrm rot="0">
            <a:off x="17434804" y="36349390"/>
            <a:ext cx="14070161" cy="3610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740"/>
              </a:lnSpc>
            </a:pPr>
            <a:r>
              <a:rPr lang="en-US" sz="4100">
                <a:solidFill>
                  <a:srgbClr val="000000"/>
                </a:solidFill>
                <a:latin typeface="Crimson Pro"/>
                <a:ea typeface="Crimson Pro"/>
                <a:cs typeface="Crimson Pro"/>
                <a:sym typeface="Crimson Pro"/>
              </a:rPr>
              <a:t>xxxxxxxxxxxxxxxxxxxxxxxxxxxxxxxxxxxxxxxxxxxxxxxxxxxxxxxxxxxxxxxxxxxxxxxxxxxxxxxxxxxxxxxxxxxxxxxxxxxxxxxxxxxxxxxxxxxxxxxxxxxxxxxxxxxxxxxxxxxxxxxxxxxxxxxxxxxxxxxxxxxxxxxxxxxxxxxxxxxxxxxxxxxxxx</a:t>
            </a:r>
          </a:p>
          <a:p>
            <a:pPr algn="just">
              <a:lnSpc>
                <a:spcPts val="5740"/>
              </a:lnSpc>
            </a:pPr>
          </a:p>
        </p:txBody>
      </p:sp>
      <p:sp>
        <p:nvSpPr>
          <p:cNvPr name="TextBox 31" id="31"/>
          <p:cNvSpPr txBox="true"/>
          <p:nvPr/>
        </p:nvSpPr>
        <p:spPr>
          <a:xfrm rot="0">
            <a:off x="627105" y="23769007"/>
            <a:ext cx="14070161" cy="57823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740"/>
              </a:lnSpc>
            </a:pPr>
            <a:r>
              <a:rPr lang="en-US" sz="4100">
                <a:solidFill>
                  <a:srgbClr val="000000"/>
                </a:solidFill>
                <a:latin typeface="Crimson Pro"/>
                <a:ea typeface="Crimson Pro"/>
                <a:cs typeface="Crimson Pro"/>
                <a:sym typeface="Crimson Pro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7194724" y="15384973"/>
            <a:ext cx="14070161" cy="43345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740"/>
              </a:lnSpc>
            </a:pPr>
            <a:r>
              <a:rPr lang="en-US" sz="4100">
                <a:solidFill>
                  <a:srgbClr val="000000"/>
                </a:solidFill>
                <a:latin typeface="Crimson Pro"/>
                <a:ea typeface="Crimson Pro"/>
                <a:cs typeface="Crimson Pro"/>
                <a:sym typeface="Crimson Pro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880545" y="14130434"/>
            <a:ext cx="9517511" cy="9461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699"/>
              </a:lnSpc>
            </a:pPr>
            <a:r>
              <a:rPr lang="en-US" b="true" sz="5499">
                <a:solidFill>
                  <a:srgbClr val="000000"/>
                </a:solidFill>
                <a:latin typeface="Barlow Condensed Thin Bold"/>
                <a:ea typeface="Barlow Condensed Thin Bold"/>
                <a:cs typeface="Barlow Condensed Thin Bold"/>
                <a:sym typeface="Barlow Condensed Thin Bold"/>
              </a:rPr>
              <a:t>INTRODUÇÃO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783225" y="15337872"/>
            <a:ext cx="14070161" cy="28867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739"/>
              </a:lnSpc>
            </a:pPr>
            <a:r>
              <a:rPr lang="en-US" sz="4099">
                <a:solidFill>
                  <a:srgbClr val="000000"/>
                </a:solidFill>
                <a:latin typeface="Crimson Pro"/>
                <a:ea typeface="Crimson Pro"/>
                <a:cs typeface="Crimson Pro"/>
                <a:sym typeface="Crimson Pro"/>
              </a:rPr>
              <a:t>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783225" y="19058720"/>
            <a:ext cx="9517511" cy="946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699"/>
              </a:lnSpc>
            </a:pPr>
            <a:r>
              <a:rPr lang="en-US" b="true" sz="5499">
                <a:solidFill>
                  <a:srgbClr val="000000"/>
                </a:solidFill>
                <a:latin typeface="Barlow Condensed Thin Bold"/>
                <a:ea typeface="Barlow Condensed Thin Bold"/>
                <a:cs typeface="Barlow Condensed Thin Bold"/>
                <a:sym typeface="Barlow Condensed Thin Bold"/>
              </a:rPr>
              <a:t>OBJETIVO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783225" y="20126648"/>
            <a:ext cx="13574688" cy="1438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740"/>
              </a:lnSpc>
            </a:pPr>
            <a:r>
              <a:rPr lang="en-US" sz="4100">
                <a:solidFill>
                  <a:srgbClr val="000000"/>
                </a:solidFill>
                <a:latin typeface="Crimson Pro"/>
                <a:ea typeface="Crimson Pro"/>
                <a:cs typeface="Crimson Pro"/>
                <a:sym typeface="Crimson Pro"/>
              </a:rPr>
              <a:t>xxxxxxxxxxxxxxxxxxxxxxxxxxxxxxxxxxxxxxxxxxxxxxxxxxxxxxxxxxxxxxxxxxxxxxxx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783225" y="22413282"/>
            <a:ext cx="9517511" cy="946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699"/>
              </a:lnSpc>
            </a:pPr>
            <a:r>
              <a:rPr lang="en-US" b="true" sz="5499">
                <a:solidFill>
                  <a:srgbClr val="000000"/>
                </a:solidFill>
                <a:latin typeface="Barlow Condensed Thin Bold"/>
                <a:ea typeface="Barlow Condensed Thin Bold"/>
                <a:cs typeface="Barlow Condensed Thin Bold"/>
                <a:sym typeface="Barlow Condensed Thin Bold"/>
              </a:rPr>
              <a:t>MÉTODOS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7434804" y="35086383"/>
            <a:ext cx="9517511" cy="946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699"/>
              </a:lnSpc>
            </a:pPr>
            <a:r>
              <a:rPr lang="en-US" b="true" sz="5499">
                <a:solidFill>
                  <a:srgbClr val="000000"/>
                </a:solidFill>
                <a:latin typeface="Barlow Condensed Thin Bold"/>
                <a:ea typeface="Barlow Condensed Thin Bold"/>
                <a:cs typeface="Barlow Condensed Thin Bold"/>
                <a:sym typeface="Barlow Condensed Thin Bold"/>
              </a:rPr>
              <a:t>CONCLUSÃO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17194724" y="14130434"/>
            <a:ext cx="9517511" cy="946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699"/>
              </a:lnSpc>
            </a:pPr>
            <a:r>
              <a:rPr lang="en-US" b="true" sz="5499">
                <a:solidFill>
                  <a:srgbClr val="000000"/>
                </a:solidFill>
                <a:latin typeface="Barlow Condensed Thin Bold"/>
                <a:ea typeface="Barlow Condensed Thin Bold"/>
                <a:cs typeface="Barlow Condensed Thin Bold"/>
                <a:sym typeface="Barlow Condensed Thin Bold"/>
              </a:rPr>
              <a:t>RESULTADOS E DISCUSSÃO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13361130" y="2522921"/>
            <a:ext cx="5652618" cy="10446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122"/>
              </a:lnSpc>
            </a:pPr>
            <a:r>
              <a:rPr lang="en-US" sz="2944" b="true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III JORNADA DE ENSINO, PESQUISA E EXTENSÃO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17225428" y="27481615"/>
            <a:ext cx="14070161" cy="7150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740"/>
              </a:lnSpc>
            </a:pPr>
            <a:r>
              <a:rPr lang="en-US" sz="4100">
                <a:solidFill>
                  <a:srgbClr val="000000"/>
                </a:solidFill>
                <a:latin typeface="Crimson Pro"/>
                <a:ea typeface="Crimson Pro"/>
                <a:cs typeface="Crimson Pro"/>
                <a:sym typeface="Crimson Pro"/>
              </a:rPr>
              <a:t>*inserir imagens, se necessário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627105" y="37818826"/>
            <a:ext cx="14070161" cy="7150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740"/>
              </a:lnSpc>
            </a:pPr>
            <a:r>
              <a:rPr lang="en-US" sz="4100">
                <a:solidFill>
                  <a:srgbClr val="000000"/>
                </a:solidFill>
                <a:latin typeface="Crimson Pro"/>
                <a:ea typeface="Crimson Pro"/>
                <a:cs typeface="Crimson Pro"/>
                <a:sym typeface="Crimson Pro"/>
              </a:rPr>
              <a:t>*inserir imagens, se necessário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DAG3pgdD5QQ</dc:identifier>
  <dcterms:modified xsi:type="dcterms:W3CDTF">2011-08-01T06:04:30Z</dcterms:modified>
  <cp:revision>1</cp:revision>
  <dc:title>Cópia de Banner_CCP</dc:title>
</cp:coreProperties>
</file>