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A4AB"/>
    <a:srgbClr val="376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501" autoAdjust="0"/>
  </p:normalViewPr>
  <p:slideViewPr>
    <p:cSldViewPr snapToGrid="0">
      <p:cViewPr varScale="1">
        <p:scale>
          <a:sx n="18" d="100"/>
          <a:sy n="18" d="100"/>
        </p:scale>
        <p:origin x="30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2307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6154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6485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7715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7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545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3527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08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2024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8238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7635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8000">
              <a:schemeClr val="accent6"/>
            </a:gs>
            <a:gs pos="100000">
              <a:srgbClr val="37699A"/>
            </a:gs>
            <a:gs pos="98000">
              <a:schemeClr val="accent1">
                <a:lumMod val="45000"/>
                <a:lumOff val="55000"/>
              </a:schemeClr>
            </a:gs>
            <a:gs pos="45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B4003-B991-41C3-B498-A52CD459EB1D}" type="datetimeFigureOut">
              <a:rPr lang="pt-BR" smtClean="0"/>
              <a:t>13/07/2023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9B276-14C6-4B8F-B1AB-167273A0A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693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0" y="-80963"/>
            <a:ext cx="32399288" cy="62682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28" name="Retângulo 27"/>
          <p:cNvSpPr/>
          <p:nvPr/>
        </p:nvSpPr>
        <p:spPr>
          <a:xfrm>
            <a:off x="-1" y="10568703"/>
            <a:ext cx="32399288" cy="32631935"/>
          </a:xfrm>
          <a:prstGeom prst="rect">
            <a:avLst/>
          </a:prstGeom>
          <a:solidFill>
            <a:schemeClr val="bg1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8" name="CaixaDeTexto 7"/>
          <p:cNvSpPr txBox="1"/>
          <p:nvPr/>
        </p:nvSpPr>
        <p:spPr>
          <a:xfrm>
            <a:off x="577516" y="11105970"/>
            <a:ext cx="6703499" cy="119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8A4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13258686" y="6704288"/>
            <a:ext cx="58819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600" b="1" dirty="0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3258686" y="8874047"/>
            <a:ext cx="5881914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500" dirty="0"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577516" y="22155700"/>
            <a:ext cx="6703499" cy="119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8A4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577516" y="33176867"/>
            <a:ext cx="8093240" cy="119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08A4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16676789" y="11275845"/>
            <a:ext cx="8093240" cy="119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8A4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17255915" y="33365184"/>
            <a:ext cx="7514114" cy="119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8A4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17617384" y="13103785"/>
            <a:ext cx="13101337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577516" y="24044764"/>
            <a:ext cx="13015019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551972" y="34935134"/>
            <a:ext cx="13460807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577516" y="13014082"/>
            <a:ext cx="13435263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17617385" y="34935134"/>
            <a:ext cx="1312487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16676789" y="22223317"/>
            <a:ext cx="8093240" cy="1191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8A4A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17617385" y="24330762"/>
            <a:ext cx="13486348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Texto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pt-BR" sz="5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50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Imagem 10" descr="Uma imagem contendo Texto&#10;&#10;Descrição gerada automaticamente">
            <a:extLst>
              <a:ext uri="{FF2B5EF4-FFF2-40B4-BE49-F238E27FC236}">
                <a16:creationId xmlns:a16="http://schemas.microsoft.com/office/drawing/2014/main" id="{1BD9B91E-C22A-A7CA-5C5B-5180834FB8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4" r="56812" b="80435"/>
          <a:stretch/>
        </p:blipFill>
        <p:spPr>
          <a:xfrm>
            <a:off x="362254" y="559609"/>
            <a:ext cx="16893661" cy="4544276"/>
          </a:xfrm>
          <a:prstGeom prst="rect">
            <a:avLst/>
          </a:prstGeom>
        </p:spPr>
      </p:pic>
      <p:pic>
        <p:nvPicPr>
          <p:cNvPr id="13" name="Imagem 12" descr="Uma imagem contendo Texto&#10;&#10;Descrição gerada automaticamente">
            <a:extLst>
              <a:ext uri="{FF2B5EF4-FFF2-40B4-BE49-F238E27FC236}">
                <a16:creationId xmlns:a16="http://schemas.microsoft.com/office/drawing/2014/main" id="{E8F3C415-6BFE-F255-9814-C407C47C3E4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921" r="3366" b="80435"/>
          <a:stretch/>
        </p:blipFill>
        <p:spPr>
          <a:xfrm>
            <a:off x="17421520" y="812776"/>
            <a:ext cx="14697018" cy="4178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0496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TM04033923[[fn=Profundidade]]</Template>
  <TotalTime>195</TotalTime>
  <Words>315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Mateus Goncalves Ferreira Dos Santos</dc:creator>
  <cp:lastModifiedBy>Emanuela Oliveira Spinola</cp:lastModifiedBy>
  <cp:revision>18</cp:revision>
  <dcterms:created xsi:type="dcterms:W3CDTF">2018-02-21T17:00:35Z</dcterms:created>
  <dcterms:modified xsi:type="dcterms:W3CDTF">2023-07-13T16:40:16Z</dcterms:modified>
</cp:coreProperties>
</file>