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51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96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75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63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99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28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8522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00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29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328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09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6603-CD1D-46AA-A3E2-8FA75DBCBC2B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2EFD8-7B28-4125-8E1E-775A68FCDA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98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822940" y="5225271"/>
            <a:ext cx="4546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bg1"/>
                </a:solidFill>
              </a:rPr>
              <a:t>TÍTULO DO TRABALHO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822940" y="6146053"/>
            <a:ext cx="4546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156130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472241" y="1932316"/>
            <a:ext cx="9661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/>
              <a:t>Tópico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2241" y="2895600"/>
            <a:ext cx="9661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Texto.</a:t>
            </a:r>
          </a:p>
        </p:txBody>
      </p:sp>
    </p:spTree>
    <p:extLst>
      <p:ext uri="{BB962C8B-B14F-4D97-AF65-F5344CB8AC3E}">
        <p14:creationId xmlns:p14="http://schemas.microsoft.com/office/powerpoint/2010/main" val="364019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472241" y="1932316"/>
            <a:ext cx="9661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/>
              <a:t>Tópico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2241" y="2895600"/>
            <a:ext cx="9661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/>
              <a:t>Texto.</a:t>
            </a:r>
          </a:p>
        </p:txBody>
      </p:sp>
    </p:spTree>
    <p:extLst>
      <p:ext uri="{BB962C8B-B14F-4D97-AF65-F5344CB8AC3E}">
        <p14:creationId xmlns:p14="http://schemas.microsoft.com/office/powerpoint/2010/main" val="2693645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5383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Mateus Gonçalves Ferreira Dos Santos</dc:creator>
  <cp:lastModifiedBy>Mateus Gonçalves Ferreira Dos Santos</cp:lastModifiedBy>
  <cp:revision>2</cp:revision>
  <dcterms:created xsi:type="dcterms:W3CDTF">2022-11-04T17:11:46Z</dcterms:created>
  <dcterms:modified xsi:type="dcterms:W3CDTF">2023-07-13T14:53:35Z</dcterms:modified>
</cp:coreProperties>
</file>