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72" r:id="rId2"/>
    <p:sldId id="257" r:id="rId3"/>
    <p:sldId id="269" r:id="rId4"/>
    <p:sldId id="261" r:id="rId5"/>
    <p:sldId id="262" r:id="rId6"/>
    <p:sldId id="273" r:id="rId7"/>
    <p:sldId id="275" r:id="rId8"/>
    <p:sldId id="274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8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839200" y="274643"/>
            <a:ext cx="27432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6212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CD3E4-E6BA-4C7D-A01B-3EA80C59191E}" type="datetimeFigureOut">
              <a:rPr lang="pt-BR" smtClean="0"/>
              <a:pPr/>
              <a:t>22/12/2022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863CD4-9460-44B1-B3FF-E7AFB064B2A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65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690471"/>
            <a:ext cx="9144000" cy="1355040"/>
          </a:xfrm>
        </p:spPr>
        <p:txBody>
          <a:bodyPr>
            <a:normAutofit fontScale="90000"/>
          </a:bodyPr>
          <a:lstStyle/>
          <a:p>
            <a:r>
              <a:rPr lang="pt-BR" sz="4800" dirty="0"/>
              <a:t>Título da Trabalho de conclusão de curso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828800" y="4558145"/>
            <a:ext cx="8534400" cy="1288479"/>
          </a:xfrm>
        </p:spPr>
        <p:txBody>
          <a:bodyPr>
            <a:normAutofit fontScale="92500" lnSpcReduction="20000"/>
          </a:bodyPr>
          <a:lstStyle/>
          <a:p>
            <a:r>
              <a:rPr lang="pt-BR" sz="2800" dirty="0">
                <a:solidFill>
                  <a:schemeClr val="tx1"/>
                </a:solidFill>
              </a:rPr>
              <a:t>Nome do Residente</a:t>
            </a:r>
          </a:p>
          <a:p>
            <a:r>
              <a:rPr lang="pt-BR" sz="2800" dirty="0">
                <a:solidFill>
                  <a:schemeClr val="tx1"/>
                </a:solidFill>
              </a:rPr>
              <a:t>Nome do Orientador</a:t>
            </a:r>
          </a:p>
          <a:p>
            <a:r>
              <a:rPr lang="pt-BR" sz="2800" dirty="0">
                <a:solidFill>
                  <a:schemeClr val="tx1"/>
                </a:solidFill>
              </a:rPr>
              <a:t>Programa de Residência Médica em _________________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222" y="569267"/>
            <a:ext cx="2561408" cy="864679"/>
          </a:xfrm>
          <a:prstGeom prst="rect">
            <a:avLst/>
          </a:prstGeom>
        </p:spPr>
      </p:pic>
      <p:sp>
        <p:nvSpPr>
          <p:cNvPr id="6" name="CaixaDeTexto 5"/>
          <p:cNvSpPr txBox="1"/>
          <p:nvPr/>
        </p:nvSpPr>
        <p:spPr>
          <a:xfrm>
            <a:off x="5292430" y="6211669"/>
            <a:ext cx="1607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Teresina /2023</a:t>
            </a:r>
          </a:p>
        </p:txBody>
      </p:sp>
      <p:sp>
        <p:nvSpPr>
          <p:cNvPr id="8194" name="AutoShape 2" descr="http://www.ebserh.gov.br/documents/222346/222606/ebserh.png/4eea0d65-d88f-4dc7-8444-e6f9e767cdfa?t=145346847175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8196" name="AutoShape 4" descr="http://www.ebserh.gov.br/documents/222346/222606/ebserh.png/4eea0d65-d88f-4dc7-8444-e6f9e767cdfa?t=1453468471756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8198" name="Picture 6" descr="http://www.ebserh.gov.br/documents/222346/222606/ebserh.png/4eea0d65-d88f-4dc7-8444-e6f9e767cdfa?t=145346847175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4436" y="580448"/>
            <a:ext cx="2909442" cy="880672"/>
          </a:xfrm>
          <a:prstGeom prst="rect">
            <a:avLst/>
          </a:prstGeom>
          <a:noFill/>
        </p:spPr>
      </p:pic>
      <p:pic>
        <p:nvPicPr>
          <p:cNvPr id="8200" name="Picture 8" descr="http://3.bp.blogspot.com/-twz41OpA2ZY/T_4w9c_TP1I/AAAAAAAAeO0/-uWw1wnOF5g/s1600/xy+BRASAO+DA+UFPI+RECORTAD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78619" y="180110"/>
            <a:ext cx="1034761" cy="14026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4254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Expor o problema do estudo</a:t>
            </a:r>
          </a:p>
          <a:p>
            <a:endParaRPr lang="pt-BR" sz="2800" dirty="0"/>
          </a:p>
          <a:p>
            <a:r>
              <a:rPr lang="pt-BR" sz="2800" dirty="0"/>
              <a:t>Atenção! Em toda a apresentação:</a:t>
            </a:r>
          </a:p>
          <a:p>
            <a:pPr lvl="1"/>
            <a:r>
              <a:rPr lang="pt-BR" sz="2400" dirty="0"/>
              <a:t>Não escrever textos grandes</a:t>
            </a:r>
          </a:p>
          <a:p>
            <a:pPr lvl="1"/>
            <a:r>
              <a:rPr lang="pt-BR" sz="2400" dirty="0"/>
              <a:t>É recomendável no máximo 6 tópicos curtos por slide.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2980933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>
                <a:latin typeface="+mj-lt"/>
              </a:rPr>
              <a:t>Justificativa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Explicar a importância da pesquisa</a:t>
            </a:r>
          </a:p>
        </p:txBody>
      </p:sp>
    </p:spTree>
    <p:extLst>
      <p:ext uri="{BB962C8B-B14F-4D97-AF65-F5344CB8AC3E}">
        <p14:creationId xmlns:p14="http://schemas.microsoft.com/office/powerpoint/2010/main" val="725565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Objetivo Geral</a:t>
            </a:r>
          </a:p>
          <a:p>
            <a:endParaRPr lang="pt-BR" sz="2800" dirty="0"/>
          </a:p>
          <a:p>
            <a:r>
              <a:rPr lang="pt-BR" sz="2800" dirty="0"/>
              <a:t>Objetivos Específicos</a:t>
            </a:r>
          </a:p>
        </p:txBody>
      </p:sp>
      <p:sp>
        <p:nvSpPr>
          <p:cNvPr id="5" name="Títul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Objetivos</a:t>
            </a:r>
          </a:p>
        </p:txBody>
      </p:sp>
    </p:spTree>
    <p:extLst>
      <p:ext uri="{BB962C8B-B14F-4D97-AF65-F5344CB8AC3E}">
        <p14:creationId xmlns:p14="http://schemas.microsoft.com/office/powerpoint/2010/main" val="2784924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Detalhar os procedimentos metodológicos da pesquisa, que podem incluir:</a:t>
            </a:r>
          </a:p>
          <a:p>
            <a:pPr lvl="1"/>
            <a:r>
              <a:rPr lang="pt-BR" sz="2400" dirty="0"/>
              <a:t>Tipo de estudo</a:t>
            </a:r>
          </a:p>
          <a:p>
            <a:pPr lvl="1"/>
            <a:r>
              <a:rPr lang="pt-BR" sz="2400" dirty="0"/>
              <a:t>Local</a:t>
            </a:r>
          </a:p>
          <a:p>
            <a:pPr lvl="1"/>
            <a:r>
              <a:rPr lang="pt-BR" sz="2400" dirty="0"/>
              <a:t>População e amostra</a:t>
            </a:r>
          </a:p>
          <a:p>
            <a:pPr lvl="1"/>
            <a:r>
              <a:rPr lang="pt-BR" sz="2400" dirty="0"/>
              <a:t>Critérios de inclusão/exclusão de participantes</a:t>
            </a:r>
          </a:p>
          <a:p>
            <a:pPr lvl="1"/>
            <a:r>
              <a:rPr lang="pt-BR" sz="2400" dirty="0"/>
              <a:t>Recrutamento</a:t>
            </a:r>
          </a:p>
          <a:p>
            <a:pPr lvl="1"/>
            <a:r>
              <a:rPr lang="pt-BR" sz="2400" dirty="0"/>
              <a:t>Procedimentos de coleta de dados</a:t>
            </a:r>
          </a:p>
          <a:p>
            <a:pPr lvl="1"/>
            <a:r>
              <a:rPr lang="pt-BR" sz="2400" dirty="0"/>
              <a:t>Variáveis do estudo</a:t>
            </a:r>
          </a:p>
          <a:p>
            <a:pPr lvl="1"/>
            <a:r>
              <a:rPr lang="pt-BR" sz="2400" dirty="0"/>
              <a:t>Análise de dados</a:t>
            </a:r>
          </a:p>
          <a:p>
            <a:pPr lvl="1"/>
            <a:r>
              <a:rPr lang="pt-BR" sz="2400" dirty="0"/>
              <a:t>Aspectos éticas e legais do estudo</a:t>
            </a:r>
          </a:p>
          <a:p>
            <a:endParaRPr lang="pt-BR" sz="2800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Metodologia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999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Apresentar os resultados em gráficos e/ou tabelas;</a:t>
            </a:r>
          </a:p>
          <a:p>
            <a:r>
              <a:rPr lang="pt-BR" sz="2800" dirty="0"/>
              <a:t>Gráficos e tabelas devem:</a:t>
            </a:r>
          </a:p>
          <a:p>
            <a:pPr lvl="1"/>
            <a:r>
              <a:rPr lang="pt-BR" sz="2400" dirty="0"/>
              <a:t>expor os dados com clareza;</a:t>
            </a:r>
          </a:p>
          <a:p>
            <a:pPr lvl="1"/>
            <a:r>
              <a:rPr lang="pt-BR" sz="2400" dirty="0"/>
              <a:t>ser auto-explicativos;</a:t>
            </a:r>
          </a:p>
          <a:p>
            <a:pPr lvl="1"/>
            <a:r>
              <a:rPr lang="pt-BR" sz="2400" dirty="0"/>
              <a:t>ter título</a:t>
            </a:r>
          </a:p>
          <a:p>
            <a:r>
              <a:rPr lang="pt-BR" sz="2800" dirty="0"/>
              <a:t>A discussão deve ocorrer à medida em que os resultados vão sendo apresentados.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Resultados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999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A conclusão e os objetivos estão interligados;</a:t>
            </a:r>
          </a:p>
          <a:p>
            <a:r>
              <a:rPr lang="pt-BR" sz="2800" dirty="0"/>
              <a:t>A conclusão deve obrigatoriamente falar sobre o cumprimento dos objetivos.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 dirty="0"/>
              <a:t>Conclusão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99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sz="2800" dirty="0"/>
              <a:t>Conforme as regras do Jornal de Ciências e Saúde do HU-UFPI</a:t>
            </a:r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pt-BR" b="1"/>
              <a:t>Referências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9993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221</TotalTime>
  <Words>177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Título da Trabalho de conclusão de curso</vt:lpstr>
      <vt:lpstr>Introdução</vt:lpstr>
      <vt:lpstr>Justificativa</vt:lpstr>
      <vt:lpstr>Objetivos</vt:lpstr>
      <vt:lpstr>Metodologia</vt:lpstr>
      <vt:lpstr>Resultados</vt:lpstr>
      <vt:lpstr>Conclusão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</dc:title>
  <dc:creator>Ana Lucia França Da Costa</dc:creator>
  <cp:lastModifiedBy>Marcelo Cunha De Andrade</cp:lastModifiedBy>
  <cp:revision>22</cp:revision>
  <dcterms:created xsi:type="dcterms:W3CDTF">2016-09-30T12:42:09Z</dcterms:created>
  <dcterms:modified xsi:type="dcterms:W3CDTF">2022-12-22T14:45:35Z</dcterms:modified>
</cp:coreProperties>
</file>