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Montserrat Semi-Bold" panose="020B0604020202020204" charset="0"/>
      <p:regular r:id="rId10"/>
    </p:embeddedFont>
    <p:embeddedFont>
      <p:font typeface="Montserrat Ultra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BD38D-A6A9-15B5-F7FF-896659A0A019}" v="7" dt="2026-03-27T12:26:49.592"/>
    <p1510:client id="{3DF5DCE1-B640-4992-99DB-2E99B91F3DF0}" v="21" dt="2026-03-27T18:49:50.380"/>
    <p1510:client id="{766C7B6C-285C-812E-90F6-271AB488C9B7}" v="23" dt="2026-03-27T12:36:36.978"/>
    <p1510:client id="{B04E4CB0-9D6F-80AE-17F9-1153AC3039E8}" v="21" dt="2026-03-27T13:54:06.212"/>
    <p1510:client id="{BE79FB4E-AA76-660C-321C-057911D48C77}" v="11" dt="2026-03-27T12:08:45.390"/>
    <p1510:client id="{D4326A6B-6210-3F56-4D99-701E2A83506D}" v="5" dt="2026-03-27T12:07:31.412"/>
    <p1510:client id="{F89C6534-8206-11B5-9BDA-BAA68F025C14}" v="1" dt="2026-03-27T12:09:4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592" y="-29944"/>
            <a:ext cx="18342592" cy="10317894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87679" y="8925317"/>
            <a:ext cx="10103039" cy="1147221"/>
            <a:chOff x="0" y="0"/>
            <a:chExt cx="2660883" cy="3021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2989" y="0"/>
                  </a:moveTo>
                  <a:lnTo>
                    <a:pt x="2637894" y="0"/>
                  </a:lnTo>
                  <a:cubicBezTo>
                    <a:pt x="2643991" y="0"/>
                    <a:pt x="2649838" y="2422"/>
                    <a:pt x="2654149" y="6733"/>
                  </a:cubicBezTo>
                  <a:cubicBezTo>
                    <a:pt x="2658461" y="11045"/>
                    <a:pt x="2660883" y="16892"/>
                    <a:pt x="2660883" y="22989"/>
                  </a:cubicBezTo>
                  <a:lnTo>
                    <a:pt x="2660883" y="279160"/>
                  </a:lnTo>
                  <a:cubicBezTo>
                    <a:pt x="2660883" y="285257"/>
                    <a:pt x="2658461" y="291104"/>
                    <a:pt x="2654149" y="295415"/>
                  </a:cubicBezTo>
                  <a:cubicBezTo>
                    <a:pt x="2649838" y="299727"/>
                    <a:pt x="2643991" y="302149"/>
                    <a:pt x="2637894" y="302149"/>
                  </a:cubicBezTo>
                  <a:lnTo>
                    <a:pt x="22989" y="302149"/>
                  </a:lnTo>
                  <a:cubicBezTo>
                    <a:pt x="16892" y="302149"/>
                    <a:pt x="11045" y="299727"/>
                    <a:pt x="6733" y="295415"/>
                  </a:cubicBezTo>
                  <a:cubicBezTo>
                    <a:pt x="2422" y="291104"/>
                    <a:pt x="0" y="285257"/>
                    <a:pt x="0" y="279160"/>
                  </a:cubicBezTo>
                  <a:lnTo>
                    <a:pt x="0" y="22989"/>
                  </a:lnTo>
                  <a:cubicBezTo>
                    <a:pt x="0" y="16892"/>
                    <a:pt x="2422" y="11045"/>
                    <a:pt x="6733" y="6733"/>
                  </a:cubicBezTo>
                  <a:cubicBezTo>
                    <a:pt x="11045" y="2422"/>
                    <a:pt x="16892" y="0"/>
                    <a:pt x="2298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80398" y="4370594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1274" y="5906786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30108" y="9257485"/>
            <a:ext cx="897134" cy="525373"/>
            <a:chOff x="0" y="0"/>
            <a:chExt cx="896671" cy="525094"/>
          </a:xfrm>
        </p:grpSpPr>
        <p:sp>
          <p:nvSpPr>
            <p:cNvPr id="10" name="Freeform 10"/>
            <p:cNvSpPr/>
            <p:nvPr/>
          </p:nvSpPr>
          <p:spPr>
            <a:xfrm>
              <a:off x="63500" y="196086"/>
              <a:ext cx="316865" cy="133984"/>
            </a:xfrm>
            <a:custGeom>
              <a:avLst/>
              <a:gdLst/>
              <a:ahLst/>
              <a:cxnLst/>
              <a:rect l="l" t="t" r="r" b="b"/>
              <a:pathLst>
                <a:path w="316865" h="133984">
                  <a:moveTo>
                    <a:pt x="270764" y="81533"/>
                  </a:moveTo>
                  <a:lnTo>
                    <a:pt x="246634" y="74421"/>
                  </a:lnTo>
                  <a:cubicBezTo>
                    <a:pt x="231013" y="69468"/>
                    <a:pt x="220345" y="54610"/>
                    <a:pt x="220345" y="38227"/>
                  </a:cubicBezTo>
                  <a:cubicBezTo>
                    <a:pt x="220345" y="17018"/>
                    <a:pt x="237363" y="0"/>
                    <a:pt x="258699" y="0"/>
                  </a:cubicBezTo>
                  <a:lnTo>
                    <a:pt x="306196" y="0"/>
                  </a:lnTo>
                  <a:lnTo>
                    <a:pt x="306196" y="16891"/>
                  </a:lnTo>
                  <a:lnTo>
                    <a:pt x="272923" y="16891"/>
                  </a:lnTo>
                  <a:cubicBezTo>
                    <a:pt x="266446" y="16891"/>
                    <a:pt x="260858" y="21844"/>
                    <a:pt x="260858" y="28956"/>
                  </a:cubicBezTo>
                  <a:cubicBezTo>
                    <a:pt x="260858" y="33147"/>
                    <a:pt x="263652" y="38227"/>
                    <a:pt x="268732" y="39624"/>
                  </a:cubicBezTo>
                  <a:lnTo>
                    <a:pt x="292100" y="47498"/>
                  </a:lnTo>
                  <a:cubicBezTo>
                    <a:pt x="308356" y="52451"/>
                    <a:pt x="316865" y="68706"/>
                    <a:pt x="316865" y="87248"/>
                  </a:cubicBezTo>
                  <a:cubicBezTo>
                    <a:pt x="316865" y="110616"/>
                    <a:pt x="297688" y="129793"/>
                    <a:pt x="274320" y="129793"/>
                  </a:cubicBezTo>
                  <a:lnTo>
                    <a:pt x="224028" y="129793"/>
                  </a:lnTo>
                  <a:lnTo>
                    <a:pt x="224028" y="110616"/>
                  </a:lnTo>
                  <a:lnTo>
                    <a:pt x="267208" y="110616"/>
                  </a:lnTo>
                  <a:cubicBezTo>
                    <a:pt x="273558" y="110616"/>
                    <a:pt x="280670" y="104266"/>
                    <a:pt x="280670" y="95757"/>
                  </a:cubicBezTo>
                  <a:cubicBezTo>
                    <a:pt x="280670" y="89407"/>
                    <a:pt x="277114" y="83692"/>
                    <a:pt x="270764" y="81533"/>
                  </a:cubicBezTo>
                  <a:close/>
                  <a:moveTo>
                    <a:pt x="0" y="38227"/>
                  </a:moveTo>
                  <a:lnTo>
                    <a:pt x="0" y="38354"/>
                  </a:lnTo>
                  <a:cubicBezTo>
                    <a:pt x="0" y="54610"/>
                    <a:pt x="10668" y="69468"/>
                    <a:pt x="25527" y="74421"/>
                  </a:cubicBezTo>
                  <a:lnTo>
                    <a:pt x="49657" y="81533"/>
                  </a:lnTo>
                  <a:cubicBezTo>
                    <a:pt x="56007" y="83692"/>
                    <a:pt x="60325" y="89280"/>
                    <a:pt x="60325" y="95757"/>
                  </a:cubicBezTo>
                  <a:cubicBezTo>
                    <a:pt x="60325" y="104266"/>
                    <a:pt x="53213" y="110616"/>
                    <a:pt x="46863" y="110616"/>
                  </a:cubicBezTo>
                  <a:lnTo>
                    <a:pt x="3556" y="110616"/>
                  </a:lnTo>
                  <a:lnTo>
                    <a:pt x="3556" y="129793"/>
                  </a:lnTo>
                  <a:lnTo>
                    <a:pt x="53848" y="129793"/>
                  </a:lnTo>
                  <a:cubicBezTo>
                    <a:pt x="77216" y="129793"/>
                    <a:pt x="95631" y="110616"/>
                    <a:pt x="95631" y="87248"/>
                  </a:cubicBezTo>
                  <a:cubicBezTo>
                    <a:pt x="95631" y="68833"/>
                    <a:pt x="87122" y="52451"/>
                    <a:pt x="71501" y="47498"/>
                  </a:cubicBezTo>
                  <a:lnTo>
                    <a:pt x="48260" y="39751"/>
                  </a:lnTo>
                  <a:cubicBezTo>
                    <a:pt x="43307" y="38354"/>
                    <a:pt x="40513" y="33401"/>
                    <a:pt x="40513" y="29083"/>
                  </a:cubicBezTo>
                  <a:cubicBezTo>
                    <a:pt x="40513" y="21971"/>
                    <a:pt x="46228" y="17018"/>
                    <a:pt x="52578" y="17018"/>
                  </a:cubicBezTo>
                  <a:lnTo>
                    <a:pt x="85852" y="17018"/>
                  </a:lnTo>
                  <a:lnTo>
                    <a:pt x="85852" y="127"/>
                  </a:lnTo>
                  <a:lnTo>
                    <a:pt x="38354" y="127"/>
                  </a:lnTo>
                  <a:cubicBezTo>
                    <a:pt x="17145" y="127"/>
                    <a:pt x="127" y="17018"/>
                    <a:pt x="0" y="38227"/>
                  </a:cubicBezTo>
                  <a:close/>
                  <a:moveTo>
                    <a:pt x="159512" y="133984"/>
                  </a:moveTo>
                  <a:cubicBezTo>
                    <a:pt x="130429" y="133984"/>
                    <a:pt x="107696" y="113410"/>
                    <a:pt x="107696" y="87883"/>
                  </a:cubicBezTo>
                  <a:lnTo>
                    <a:pt x="107696" y="762"/>
                  </a:lnTo>
                  <a:lnTo>
                    <a:pt x="146685" y="762"/>
                  </a:lnTo>
                  <a:lnTo>
                    <a:pt x="146685" y="91439"/>
                  </a:lnTo>
                  <a:cubicBezTo>
                    <a:pt x="146685" y="102869"/>
                    <a:pt x="156591" y="112013"/>
                    <a:pt x="169418" y="112013"/>
                  </a:cubicBezTo>
                  <a:cubicBezTo>
                    <a:pt x="181483" y="112013"/>
                    <a:pt x="192151" y="102869"/>
                    <a:pt x="192151" y="91439"/>
                  </a:cubicBezTo>
                  <a:lnTo>
                    <a:pt x="192151" y="762"/>
                  </a:lnTo>
                  <a:lnTo>
                    <a:pt x="210566" y="762"/>
                  </a:lnTo>
                  <a:lnTo>
                    <a:pt x="210566" y="87883"/>
                  </a:lnTo>
                  <a:cubicBezTo>
                    <a:pt x="210566" y="113410"/>
                    <a:pt x="187960" y="133984"/>
                    <a:pt x="159512" y="133984"/>
                  </a:cubicBezTo>
                </a:path>
              </a:pathLst>
            </a:custGeom>
            <a:solidFill>
              <a:srgbClr val="085CA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90854" y="196213"/>
              <a:ext cx="342264" cy="132714"/>
            </a:xfrm>
            <a:custGeom>
              <a:avLst/>
              <a:gdLst/>
              <a:ahLst/>
              <a:cxnLst/>
              <a:rect l="l" t="t" r="r" b="b"/>
              <a:pathLst>
                <a:path w="342264" h="132714">
                  <a:moveTo>
                    <a:pt x="0" y="0"/>
                  </a:moveTo>
                  <a:cubicBezTo>
                    <a:pt x="19050" y="2159"/>
                    <a:pt x="41529" y="4572"/>
                    <a:pt x="64389" y="6350"/>
                  </a:cubicBezTo>
                  <a:lnTo>
                    <a:pt x="66929" y="6604"/>
                  </a:lnTo>
                  <a:lnTo>
                    <a:pt x="193040" y="132714"/>
                  </a:lnTo>
                  <a:lnTo>
                    <a:pt x="342265" y="132714"/>
                  </a:lnTo>
                  <a:lnTo>
                    <a:pt x="342265" y="0"/>
                  </a:lnTo>
                  <a:close/>
                </a:path>
              </a:pathLst>
            </a:custGeom>
            <a:solidFill>
              <a:srgbClr val="005CA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54989" y="349120"/>
              <a:ext cx="145415" cy="112394"/>
            </a:xfrm>
            <a:custGeom>
              <a:avLst/>
              <a:gdLst/>
              <a:ahLst/>
              <a:cxnLst/>
              <a:rect l="l" t="t" r="r" b="b"/>
              <a:pathLst>
                <a:path w="145415" h="112394">
                  <a:moveTo>
                    <a:pt x="74422" y="4064"/>
                  </a:moveTo>
                  <a:cubicBezTo>
                    <a:pt x="51435" y="4064"/>
                    <a:pt x="25400" y="2667"/>
                    <a:pt x="0" y="508"/>
                  </a:cubicBezTo>
                  <a:cubicBezTo>
                    <a:pt x="5080" y="59435"/>
                    <a:pt x="12827" y="112393"/>
                    <a:pt x="12827" y="112393"/>
                  </a:cubicBezTo>
                  <a:lnTo>
                    <a:pt x="145415" y="112393"/>
                  </a:lnTo>
                  <a:cubicBezTo>
                    <a:pt x="145415" y="112393"/>
                    <a:pt x="137668" y="59054"/>
                    <a:pt x="132588" y="0"/>
                  </a:cubicBezTo>
                  <a:cubicBezTo>
                    <a:pt x="110109" y="3429"/>
                    <a:pt x="90551" y="3937"/>
                    <a:pt x="74422" y="3937"/>
                  </a:cubicBezTo>
                </a:path>
              </a:pathLst>
            </a:custGeom>
            <a:solidFill>
              <a:srgbClr val="005CA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34974" y="196086"/>
              <a:ext cx="252222" cy="150113"/>
            </a:xfrm>
            <a:custGeom>
              <a:avLst/>
              <a:gdLst/>
              <a:ahLst/>
              <a:cxnLst/>
              <a:rect l="l" t="t" r="r" b="b"/>
              <a:pathLst>
                <a:path w="252222" h="150113">
                  <a:moveTo>
                    <a:pt x="119634" y="13462"/>
                  </a:moveTo>
                  <a:cubicBezTo>
                    <a:pt x="57785" y="8382"/>
                    <a:pt x="0" y="0"/>
                    <a:pt x="0" y="0"/>
                  </a:cubicBezTo>
                  <a:lnTo>
                    <a:pt x="0" y="132841"/>
                  </a:lnTo>
                  <a:cubicBezTo>
                    <a:pt x="0" y="132841"/>
                    <a:pt x="114808" y="150113"/>
                    <a:pt x="194437" y="150113"/>
                  </a:cubicBezTo>
                  <a:cubicBezTo>
                    <a:pt x="211455" y="150113"/>
                    <a:pt x="230632" y="149478"/>
                    <a:pt x="252222" y="146176"/>
                  </a:cubicBezTo>
                  <a:close/>
                </a:path>
              </a:pathLst>
            </a:custGeom>
            <a:solidFill>
              <a:srgbClr val="005CA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67816" y="63499"/>
              <a:ext cx="132588" cy="125729"/>
            </a:xfrm>
            <a:custGeom>
              <a:avLst/>
              <a:gdLst/>
              <a:ahLst/>
              <a:cxnLst/>
              <a:rect l="l" t="t" r="r" b="b"/>
              <a:pathLst>
                <a:path w="132588" h="125729">
                  <a:moveTo>
                    <a:pt x="132588" y="0"/>
                  </a:moveTo>
                  <a:lnTo>
                    <a:pt x="0" y="0"/>
                  </a:lnTo>
                  <a:lnTo>
                    <a:pt x="0" y="125729"/>
                  </a:lnTo>
                  <a:lnTo>
                    <a:pt x="132588" y="125729"/>
                  </a:lnTo>
                  <a:close/>
                </a:path>
              </a:pathLst>
            </a:custGeom>
            <a:solidFill>
              <a:srgbClr val="005CA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90879" y="335785"/>
              <a:ext cx="9525" cy="69849"/>
            </a:xfrm>
            <a:custGeom>
              <a:avLst/>
              <a:gdLst/>
              <a:ahLst/>
              <a:cxnLst/>
              <a:rect l="l" t="t" r="r" b="b"/>
              <a:pathLst>
                <a:path w="9525" h="69849">
                  <a:moveTo>
                    <a:pt x="0" y="127"/>
                  </a:moveTo>
                  <a:lnTo>
                    <a:pt x="2921" y="3048"/>
                  </a:lnTo>
                  <a:lnTo>
                    <a:pt x="3175" y="5715"/>
                  </a:lnTo>
                  <a:cubicBezTo>
                    <a:pt x="3302" y="7874"/>
                    <a:pt x="3556" y="10033"/>
                    <a:pt x="3683" y="12192"/>
                  </a:cubicBezTo>
                  <a:cubicBezTo>
                    <a:pt x="5461" y="32765"/>
                    <a:pt x="7493" y="52704"/>
                    <a:pt x="9525" y="69849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005CAB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5375613" y="9291449"/>
            <a:ext cx="1756464" cy="442244"/>
          </a:xfrm>
          <a:custGeom>
            <a:avLst/>
            <a:gdLst/>
            <a:ahLst/>
            <a:cxnLst/>
            <a:rect l="l" t="t" r="r" b="b"/>
            <a:pathLst>
              <a:path w="1756464" h="442244">
                <a:moveTo>
                  <a:pt x="0" y="0"/>
                </a:moveTo>
                <a:lnTo>
                  <a:pt x="1756464" y="0"/>
                </a:lnTo>
                <a:lnTo>
                  <a:pt x="1756464" y="442244"/>
                </a:lnTo>
                <a:lnTo>
                  <a:pt x="0" y="4422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7286890" y="9314092"/>
            <a:ext cx="1212755" cy="413740"/>
          </a:xfrm>
          <a:custGeom>
            <a:avLst/>
            <a:gdLst/>
            <a:ahLst/>
            <a:cxnLst/>
            <a:rect l="l" t="t" r="r" b="b"/>
            <a:pathLst>
              <a:path w="1212755" h="413740">
                <a:moveTo>
                  <a:pt x="0" y="0"/>
                </a:moveTo>
                <a:lnTo>
                  <a:pt x="1212755" y="0"/>
                </a:lnTo>
                <a:lnTo>
                  <a:pt x="1212755" y="413740"/>
                </a:lnTo>
                <a:lnTo>
                  <a:pt x="0" y="413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8645766" y="9095305"/>
            <a:ext cx="1756464" cy="834542"/>
          </a:xfrm>
          <a:custGeom>
            <a:avLst/>
            <a:gdLst/>
            <a:ahLst/>
            <a:cxnLst/>
            <a:rect l="l" t="t" r="r" b="b"/>
            <a:pathLst>
              <a:path w="1756464" h="834542">
                <a:moveTo>
                  <a:pt x="0" y="0"/>
                </a:moveTo>
                <a:lnTo>
                  <a:pt x="1756464" y="0"/>
                </a:lnTo>
                <a:lnTo>
                  <a:pt x="1756464" y="834542"/>
                </a:lnTo>
                <a:lnTo>
                  <a:pt x="0" y="8345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9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" y="2381"/>
            <a:ext cx="18279532" cy="10282238"/>
            <a:chOff x="0" y="0"/>
            <a:chExt cx="24372710" cy="13709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757220" y="7974004"/>
            <a:ext cx="8773560" cy="996256"/>
            <a:chOff x="0" y="0"/>
            <a:chExt cx="2660883" cy="3021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6472" y="0"/>
                  </a:moveTo>
                  <a:lnTo>
                    <a:pt x="2634410" y="0"/>
                  </a:lnTo>
                  <a:cubicBezTo>
                    <a:pt x="2641431" y="0"/>
                    <a:pt x="2648165" y="2789"/>
                    <a:pt x="2653129" y="7754"/>
                  </a:cubicBezTo>
                  <a:cubicBezTo>
                    <a:pt x="2658094" y="12718"/>
                    <a:pt x="2660883" y="19452"/>
                    <a:pt x="2660883" y="26472"/>
                  </a:cubicBezTo>
                  <a:lnTo>
                    <a:pt x="2660883" y="275676"/>
                  </a:lnTo>
                  <a:cubicBezTo>
                    <a:pt x="2660883" y="290297"/>
                    <a:pt x="2649031" y="302149"/>
                    <a:pt x="2634410" y="302149"/>
                  </a:cubicBezTo>
                  <a:lnTo>
                    <a:pt x="26472" y="302149"/>
                  </a:lnTo>
                  <a:cubicBezTo>
                    <a:pt x="11852" y="302149"/>
                    <a:pt x="0" y="290297"/>
                    <a:pt x="0" y="275676"/>
                  </a:cubicBezTo>
                  <a:lnTo>
                    <a:pt x="0" y="26472"/>
                  </a:lnTo>
                  <a:cubicBezTo>
                    <a:pt x="0" y="11852"/>
                    <a:pt x="11852" y="0"/>
                    <a:pt x="264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07455" y="8109770"/>
            <a:ext cx="5273080" cy="724723"/>
            <a:chOff x="0" y="0"/>
            <a:chExt cx="7030773" cy="9662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87784"/>
              <a:ext cx="1038772" cy="608318"/>
              <a:chOff x="0" y="0"/>
              <a:chExt cx="896671" cy="52509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3500" y="196086"/>
                <a:ext cx="316865" cy="133984"/>
              </a:xfrm>
              <a:custGeom>
                <a:avLst/>
                <a:gdLst/>
                <a:ahLst/>
                <a:cxnLst/>
                <a:rect l="l" t="t" r="r" b="b"/>
                <a:pathLst>
                  <a:path w="316865" h="133984">
                    <a:moveTo>
                      <a:pt x="270764" y="81533"/>
                    </a:moveTo>
                    <a:lnTo>
                      <a:pt x="246634" y="74421"/>
                    </a:lnTo>
                    <a:cubicBezTo>
                      <a:pt x="231013" y="69468"/>
                      <a:pt x="220345" y="54610"/>
                      <a:pt x="220345" y="38227"/>
                    </a:cubicBezTo>
                    <a:cubicBezTo>
                      <a:pt x="220345" y="17018"/>
                      <a:pt x="237363" y="0"/>
                      <a:pt x="258699" y="0"/>
                    </a:cubicBezTo>
                    <a:lnTo>
                      <a:pt x="306196" y="0"/>
                    </a:lnTo>
                    <a:lnTo>
                      <a:pt x="306196" y="16891"/>
                    </a:lnTo>
                    <a:lnTo>
                      <a:pt x="272923" y="16891"/>
                    </a:lnTo>
                    <a:cubicBezTo>
                      <a:pt x="266446" y="16891"/>
                      <a:pt x="260858" y="21844"/>
                      <a:pt x="260858" y="28956"/>
                    </a:cubicBezTo>
                    <a:cubicBezTo>
                      <a:pt x="260858" y="33147"/>
                      <a:pt x="263652" y="38227"/>
                      <a:pt x="268732" y="39624"/>
                    </a:cubicBezTo>
                    <a:lnTo>
                      <a:pt x="292100" y="47498"/>
                    </a:lnTo>
                    <a:cubicBezTo>
                      <a:pt x="308356" y="52451"/>
                      <a:pt x="316865" y="68706"/>
                      <a:pt x="316865" y="87248"/>
                    </a:cubicBezTo>
                    <a:cubicBezTo>
                      <a:pt x="316865" y="110616"/>
                      <a:pt x="297688" y="129793"/>
                      <a:pt x="274320" y="129793"/>
                    </a:cubicBezTo>
                    <a:lnTo>
                      <a:pt x="224028" y="129793"/>
                    </a:lnTo>
                    <a:lnTo>
                      <a:pt x="224028" y="110616"/>
                    </a:lnTo>
                    <a:lnTo>
                      <a:pt x="267208" y="110616"/>
                    </a:lnTo>
                    <a:cubicBezTo>
                      <a:pt x="273558" y="110616"/>
                      <a:pt x="280670" y="104266"/>
                      <a:pt x="280670" y="95757"/>
                    </a:cubicBezTo>
                    <a:cubicBezTo>
                      <a:pt x="280670" y="89407"/>
                      <a:pt x="277114" y="83692"/>
                      <a:pt x="270764" y="81533"/>
                    </a:cubicBezTo>
                    <a:close/>
                    <a:moveTo>
                      <a:pt x="0" y="38227"/>
                    </a:moveTo>
                    <a:lnTo>
                      <a:pt x="0" y="38354"/>
                    </a:lnTo>
                    <a:cubicBezTo>
                      <a:pt x="0" y="54610"/>
                      <a:pt x="10668" y="69468"/>
                      <a:pt x="25527" y="74421"/>
                    </a:cubicBezTo>
                    <a:lnTo>
                      <a:pt x="49657" y="81533"/>
                    </a:lnTo>
                    <a:cubicBezTo>
                      <a:pt x="56007" y="83692"/>
                      <a:pt x="60325" y="89280"/>
                      <a:pt x="60325" y="95757"/>
                    </a:cubicBezTo>
                    <a:cubicBezTo>
                      <a:pt x="60325" y="104266"/>
                      <a:pt x="53213" y="110616"/>
                      <a:pt x="46863" y="110616"/>
                    </a:cubicBezTo>
                    <a:lnTo>
                      <a:pt x="3556" y="110616"/>
                    </a:lnTo>
                    <a:lnTo>
                      <a:pt x="3556" y="129793"/>
                    </a:lnTo>
                    <a:lnTo>
                      <a:pt x="53848" y="129793"/>
                    </a:lnTo>
                    <a:cubicBezTo>
                      <a:pt x="77216" y="129793"/>
                      <a:pt x="95631" y="110616"/>
                      <a:pt x="95631" y="87248"/>
                    </a:cubicBezTo>
                    <a:cubicBezTo>
                      <a:pt x="95631" y="68833"/>
                      <a:pt x="87122" y="52451"/>
                      <a:pt x="71501" y="47498"/>
                    </a:cubicBezTo>
                    <a:lnTo>
                      <a:pt x="48260" y="39751"/>
                    </a:lnTo>
                    <a:cubicBezTo>
                      <a:pt x="43307" y="38354"/>
                      <a:pt x="40513" y="33401"/>
                      <a:pt x="40513" y="29083"/>
                    </a:cubicBezTo>
                    <a:cubicBezTo>
                      <a:pt x="40513" y="21971"/>
                      <a:pt x="46228" y="17018"/>
                      <a:pt x="52578" y="17018"/>
                    </a:cubicBezTo>
                    <a:lnTo>
                      <a:pt x="85852" y="17018"/>
                    </a:lnTo>
                    <a:lnTo>
                      <a:pt x="85852" y="127"/>
                    </a:lnTo>
                    <a:lnTo>
                      <a:pt x="38354" y="127"/>
                    </a:lnTo>
                    <a:cubicBezTo>
                      <a:pt x="17145" y="127"/>
                      <a:pt x="127" y="17018"/>
                      <a:pt x="0" y="38227"/>
                    </a:cubicBezTo>
                    <a:close/>
                    <a:moveTo>
                      <a:pt x="159512" y="133984"/>
                    </a:moveTo>
                    <a:cubicBezTo>
                      <a:pt x="130429" y="133984"/>
                      <a:pt x="107696" y="113410"/>
                      <a:pt x="107696" y="87883"/>
                    </a:cubicBezTo>
                    <a:lnTo>
                      <a:pt x="107696" y="762"/>
                    </a:lnTo>
                    <a:lnTo>
                      <a:pt x="146685" y="762"/>
                    </a:lnTo>
                    <a:lnTo>
                      <a:pt x="146685" y="91439"/>
                    </a:lnTo>
                    <a:cubicBezTo>
                      <a:pt x="146685" y="102869"/>
                      <a:pt x="156591" y="112013"/>
                      <a:pt x="169418" y="112013"/>
                    </a:cubicBezTo>
                    <a:cubicBezTo>
                      <a:pt x="181483" y="112013"/>
                      <a:pt x="192151" y="102869"/>
                      <a:pt x="192151" y="91439"/>
                    </a:cubicBezTo>
                    <a:lnTo>
                      <a:pt x="192151" y="762"/>
                    </a:lnTo>
                    <a:lnTo>
                      <a:pt x="210566" y="762"/>
                    </a:lnTo>
                    <a:lnTo>
                      <a:pt x="210566" y="87883"/>
                    </a:lnTo>
                    <a:cubicBezTo>
                      <a:pt x="210566" y="113410"/>
                      <a:pt x="187960" y="133984"/>
                      <a:pt x="159512" y="133984"/>
                    </a:cubicBezTo>
                  </a:path>
                </a:pathLst>
              </a:custGeom>
              <a:solidFill>
                <a:srgbClr val="085CAB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490854" y="196213"/>
                <a:ext cx="342264" cy="132714"/>
              </a:xfrm>
              <a:custGeom>
                <a:avLst/>
                <a:gdLst/>
                <a:ahLst/>
                <a:cxnLst/>
                <a:rect l="l" t="t" r="r" b="b"/>
                <a:pathLst>
                  <a:path w="342264" h="132714">
                    <a:moveTo>
                      <a:pt x="0" y="0"/>
                    </a:moveTo>
                    <a:cubicBezTo>
                      <a:pt x="19050" y="2159"/>
                      <a:pt x="41529" y="4572"/>
                      <a:pt x="64389" y="6350"/>
                    </a:cubicBezTo>
                    <a:lnTo>
                      <a:pt x="66929" y="6604"/>
                    </a:lnTo>
                    <a:lnTo>
                      <a:pt x="193040" y="132714"/>
                    </a:lnTo>
                    <a:lnTo>
                      <a:pt x="342265" y="132714"/>
                    </a:lnTo>
                    <a:lnTo>
                      <a:pt x="342265" y="0"/>
                    </a:lnTo>
                    <a:close/>
                  </a:path>
                </a:pathLst>
              </a:custGeom>
              <a:solidFill>
                <a:srgbClr val="005CA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554989" y="349120"/>
                <a:ext cx="145415" cy="112394"/>
              </a:xfrm>
              <a:custGeom>
                <a:avLst/>
                <a:gdLst/>
                <a:ahLst/>
                <a:cxnLst/>
                <a:rect l="l" t="t" r="r" b="b"/>
                <a:pathLst>
                  <a:path w="145415" h="112394">
                    <a:moveTo>
                      <a:pt x="74422" y="4064"/>
                    </a:moveTo>
                    <a:cubicBezTo>
                      <a:pt x="51435" y="4064"/>
                      <a:pt x="25400" y="2667"/>
                      <a:pt x="0" y="508"/>
                    </a:cubicBezTo>
                    <a:cubicBezTo>
                      <a:pt x="5080" y="59435"/>
                      <a:pt x="12827" y="112393"/>
                      <a:pt x="12827" y="112393"/>
                    </a:cubicBezTo>
                    <a:lnTo>
                      <a:pt x="145415" y="112393"/>
                    </a:lnTo>
                    <a:cubicBezTo>
                      <a:pt x="145415" y="112393"/>
                      <a:pt x="137668" y="59054"/>
                      <a:pt x="132588" y="0"/>
                    </a:cubicBezTo>
                    <a:cubicBezTo>
                      <a:pt x="110109" y="3429"/>
                      <a:pt x="90551" y="3937"/>
                      <a:pt x="74422" y="3937"/>
                    </a:cubicBezTo>
                  </a:path>
                </a:pathLst>
              </a:custGeom>
              <a:solidFill>
                <a:srgbClr val="005CAB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434974" y="196086"/>
                <a:ext cx="252222" cy="150113"/>
              </a:xfrm>
              <a:custGeom>
                <a:avLst/>
                <a:gdLst/>
                <a:ahLst/>
                <a:cxnLst/>
                <a:rect l="l" t="t" r="r" b="b"/>
                <a:pathLst>
                  <a:path w="252222" h="150113">
                    <a:moveTo>
                      <a:pt x="119634" y="13462"/>
                    </a:moveTo>
                    <a:cubicBezTo>
                      <a:pt x="57785" y="8382"/>
                      <a:pt x="0" y="0"/>
                      <a:pt x="0" y="0"/>
                    </a:cubicBezTo>
                    <a:lnTo>
                      <a:pt x="0" y="132841"/>
                    </a:lnTo>
                    <a:cubicBezTo>
                      <a:pt x="0" y="132841"/>
                      <a:pt x="114808" y="150113"/>
                      <a:pt x="194437" y="150113"/>
                    </a:cubicBezTo>
                    <a:cubicBezTo>
                      <a:pt x="211455" y="150113"/>
                      <a:pt x="230632" y="149478"/>
                      <a:pt x="252222" y="146176"/>
                    </a:cubicBezTo>
                    <a:close/>
                  </a:path>
                </a:pathLst>
              </a:custGeom>
              <a:solidFill>
                <a:srgbClr val="005CAB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567816" y="63499"/>
                <a:ext cx="132588" cy="125729"/>
              </a:xfrm>
              <a:custGeom>
                <a:avLst/>
                <a:gdLst/>
                <a:ahLst/>
                <a:cxnLst/>
                <a:rect l="l" t="t" r="r" b="b"/>
                <a:pathLst>
                  <a:path w="132588" h="125729">
                    <a:moveTo>
                      <a:pt x="132588" y="0"/>
                    </a:moveTo>
                    <a:lnTo>
                      <a:pt x="0" y="0"/>
                    </a:lnTo>
                    <a:lnTo>
                      <a:pt x="0" y="125729"/>
                    </a:lnTo>
                    <a:lnTo>
                      <a:pt x="132588" y="125729"/>
                    </a:lnTo>
                    <a:close/>
                  </a:path>
                </a:pathLst>
              </a:custGeom>
              <a:solidFill>
                <a:srgbClr val="005CAB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690879" y="335785"/>
                <a:ext cx="9525" cy="698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9849">
                    <a:moveTo>
                      <a:pt x="0" y="127"/>
                    </a:moveTo>
                    <a:lnTo>
                      <a:pt x="2921" y="3048"/>
                    </a:lnTo>
                    <a:lnTo>
                      <a:pt x="3175" y="5715"/>
                    </a:lnTo>
                    <a:cubicBezTo>
                      <a:pt x="3302" y="7874"/>
                      <a:pt x="3556" y="10033"/>
                      <a:pt x="3683" y="12192"/>
                    </a:cubicBezTo>
                    <a:cubicBezTo>
                      <a:pt x="5461" y="32765"/>
                      <a:pt x="7493" y="52704"/>
                      <a:pt x="9525" y="69849"/>
                    </a:cubicBez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005CAB"/>
              </a:solidFill>
            </p:spPr>
          </p:sp>
        </p:grpSp>
        <p:sp>
          <p:nvSpPr>
            <p:cNvPr id="15" name="Freeform 15"/>
            <p:cNvSpPr/>
            <p:nvPr/>
          </p:nvSpPr>
          <p:spPr>
            <a:xfrm>
              <a:off x="1210567" y="227111"/>
              <a:ext cx="2033770" cy="512064"/>
            </a:xfrm>
            <a:custGeom>
              <a:avLst/>
              <a:gdLst/>
              <a:ahLst/>
              <a:cxnLst/>
              <a:rect l="l" t="t" r="r" b="b"/>
              <a:pathLst>
                <a:path w="2033770" h="512064">
                  <a:moveTo>
                    <a:pt x="0" y="0"/>
                  </a:moveTo>
                  <a:lnTo>
                    <a:pt x="2033769" y="0"/>
                  </a:lnTo>
                  <a:lnTo>
                    <a:pt x="2033769" y="512064"/>
                  </a:lnTo>
                  <a:lnTo>
                    <a:pt x="0" y="512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423591" y="253329"/>
              <a:ext cx="1404221" cy="479060"/>
            </a:xfrm>
            <a:custGeom>
              <a:avLst/>
              <a:gdLst/>
              <a:ahLst/>
              <a:cxnLst/>
              <a:rect l="l" t="t" r="r" b="b"/>
              <a:pathLst>
                <a:path w="1404221" h="479060">
                  <a:moveTo>
                    <a:pt x="0" y="0"/>
                  </a:moveTo>
                  <a:lnTo>
                    <a:pt x="1404221" y="0"/>
                  </a:lnTo>
                  <a:lnTo>
                    <a:pt x="1404221" y="479060"/>
                  </a:lnTo>
                  <a:lnTo>
                    <a:pt x="0" y="479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997003" y="0"/>
              <a:ext cx="2033770" cy="966297"/>
            </a:xfrm>
            <a:custGeom>
              <a:avLst/>
              <a:gdLst/>
              <a:ahLst/>
              <a:cxnLst/>
              <a:rect l="l" t="t" r="r" b="b"/>
              <a:pathLst>
                <a:path w="2033770" h="966297">
                  <a:moveTo>
                    <a:pt x="0" y="0"/>
                  </a:moveTo>
                  <a:lnTo>
                    <a:pt x="2033770" y="0"/>
                  </a:lnTo>
                  <a:lnTo>
                    <a:pt x="2033770" y="966297"/>
                  </a:lnTo>
                  <a:lnTo>
                    <a:pt x="0" y="966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8F53FB2224A2428D22C68634828674" ma:contentTypeVersion="14" ma:contentTypeDescription="Crie um novo documento." ma:contentTypeScope="" ma:versionID="52bc8be2e3853e2ff9d1d16c32efc8f9">
  <xsd:schema xmlns:xsd="http://www.w3.org/2001/XMLSchema" xmlns:xs="http://www.w3.org/2001/XMLSchema" xmlns:p="http://schemas.microsoft.com/office/2006/metadata/properties" xmlns:ns2="543ce093-9c8b-45fd-8fcd-0823899fae3a" xmlns:ns3="55a07bd9-fe5b-4279-9a6d-f043fb3f08d0" targetNamespace="http://schemas.microsoft.com/office/2006/metadata/properties" ma:root="true" ma:fieldsID="b3506768b64db7a2c12f883396322b3b" ns2:_="" ns3:_="">
    <xsd:import namespace="543ce093-9c8b-45fd-8fcd-0823899fae3a"/>
    <xsd:import namespace="55a07bd9-fe5b-4279-9a6d-f043fb3f08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ce093-9c8b-45fd-8fcd-0823899fae3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7bd9-fe5b-4279-9a6d-f043fb3f08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a824b2-a27d-4677-b799-269c5b4a9fcc}" ma:internalName="TaxCatchAll" ma:showField="CatchAllData" ma:web="55a07bd9-fe5b-4279-9a6d-f043fb3f0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a07bd9-fe5b-4279-9a6d-f043fb3f08d0" xsi:nil="true"/>
    <lcf76f155ced4ddcb4097134ff3c332f xmlns="543ce093-9c8b-45fd-8fcd-0823899fae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7F5B9B-3E2E-4F2F-A187-A6CDA873AB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F3DC88-8359-4A96-AE63-0565A3DA90CA}">
  <ds:schemaRefs>
    <ds:schemaRef ds:uri="543ce093-9c8b-45fd-8fcd-0823899fae3a"/>
    <ds:schemaRef ds:uri="55a07bd9-fe5b-4279-9a6d-f043fb3f08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F8AE32-162B-44B6-8FD3-68522FCDF616}">
  <ds:schemaRefs>
    <ds:schemaRef ds:uri="543ce093-9c8b-45fd-8fcd-0823899fae3a"/>
    <ds:schemaRef ds:uri="55a07bd9-fe5b-4279-9a6d-f043fb3f08d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apresentação HU Brasil 2026 - Hospitais</dc:title>
  <cp:revision>2</cp:revision>
  <dcterms:created xsi:type="dcterms:W3CDTF">2006-08-16T00:00:00Z</dcterms:created>
  <dcterms:modified xsi:type="dcterms:W3CDTF">2026-03-30T20:00:05Z</dcterms:modified>
  <dc:identifier>DAHFE7Yr39c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0x0101003C8F53FB2224A2428D22C68634828674</vt:lpwstr>
  </property>
  <property fmtid="{D5CDD505-2E9C-101B-9397-08002B2CF9AE}" pid="3" name="MediaServiceImageTags">
    <vt:lpwstr/>
  </property>
</Properties>
</file>