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21" autoAdjust="0"/>
    <p:restoredTop sz="94660"/>
  </p:normalViewPr>
  <p:slideViewPr>
    <p:cSldViewPr snapToGrid="0">
      <p:cViewPr varScale="1">
        <p:scale>
          <a:sx n="72" d="100"/>
          <a:sy n="72" d="100"/>
        </p:scale>
        <p:origin x="8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12" Type="http://schemas.openxmlformats.org/officeDocument/2006/relationships/customXml" Target="../customXml/item3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openxmlformats.org/officeDocument/2006/relationships/customXml" Target="../customXml/item2.xml"/><Relationship Id="rId5" Type="http://schemas.openxmlformats.org/officeDocument/2006/relationships/slide" Target="slides/slide4.xml"/><Relationship Id="rId10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E08B4B-2540-A784-51D4-872A0BB555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C390FF4-B142-6C37-4ECD-C18D5B5429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03654CA-79AE-37B0-13F1-D41AF2149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993F-C96C-4339-ACE7-26487DAC02C5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E3F153F-881D-6B0E-A056-B37AC53742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B480B01-2008-9837-B954-AE6E9A2173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588F0-BE9B-4149-9147-7D44688CB4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62140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1BF376-FF65-BFA9-D13F-C27022F8AA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F86211E-00D4-21CA-F8FD-3C205FBC05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5CA328C-AADD-3E13-7F7B-93DEB9ABE0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993F-C96C-4339-ACE7-26487DAC02C5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A47AF89-97C4-AEDE-47B5-E48CB896D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6E9136E-6F2B-590A-E734-D700A9B11E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588F0-BE9B-4149-9147-7D44688CB4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902253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425054F-E27C-41BC-664B-50899B9BF4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894ABDB-20C4-FFCD-5BF7-DDC2C9E9608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E35C74D-F685-D93A-00EA-3CC111FCE3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993F-C96C-4339-ACE7-26487DAC02C5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F1B5CE6-7CFF-19C0-CE7E-EBCF42E0CB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18676A0-3DE6-587E-233A-B4A3F77E87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588F0-BE9B-4149-9147-7D44688CB4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4925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E6924D-A851-5E18-35CF-766E46ABFA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D6AE6B5A-FDBE-906F-D100-F10DE989FF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524904A-A124-68FC-B442-FF87DB9B58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993F-C96C-4339-ACE7-26487DAC02C5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7F7C597-6E43-EB9F-045D-BF03074EE8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2C7EFBE-A66C-1E2A-8DD8-62C7BB279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588F0-BE9B-4149-9147-7D44688CB4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76562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3C0074-DF9D-D7B1-486D-36D757297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D508C760-3BD9-0995-D3F0-B8237C5AE3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E59BD38-D61C-702C-BA9B-FF6EE6D82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993F-C96C-4339-ACE7-26487DAC02C5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E2D516E-55DB-C123-CF21-A374E3D76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38BF196-8ADF-C721-B393-50010BC46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588F0-BE9B-4149-9147-7D44688CB4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68647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FF4C947-9880-664D-B3AF-4F2BD5E87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DCF7CE2-D40F-6EE1-CDB5-E54B296C35A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196FFD3-E055-0D8A-F6CB-E6712E58939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6108BFF-ECB2-7BBD-5A9A-D5064501A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993F-C96C-4339-ACE7-26487DAC02C5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8F0231D-651B-BA56-7E89-0920FF13F6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867428E-3659-34E7-6431-43C94AEA9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588F0-BE9B-4149-9147-7D44688CB4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011314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6121C8-68CC-F8B4-85DB-85122AC565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5803CC6-620D-A199-5108-C3FD1CCF6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D08FF815-4557-1247-E9AB-4F96BB731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CD13627D-42B1-45BD-6520-89A626202C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06F1A61C-4987-6E81-5E9E-2B1980968D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155A937B-1AAF-D1D5-88EE-36ED4110A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993F-C96C-4339-ACE7-26487DAC02C5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50A1509-735C-7DEF-4858-89257BD681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4A5FF20E-4B98-B2D4-230C-1E70BFFFA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588F0-BE9B-4149-9147-7D44688CB4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739211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3652E6-C9CE-F56A-DB59-55A857917B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32C1F6A9-0885-79F0-D65C-C8BBDE9CE4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993F-C96C-4339-ACE7-26487DAC02C5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A873BBAB-DCB7-9C5F-133F-EF6D56743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B03E161-6A16-5C6D-4B7B-635B904F9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588F0-BE9B-4149-9147-7D44688CB4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3888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7E08ACC0-5753-E108-C2E7-2004FBA32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993F-C96C-4339-ACE7-26487DAC02C5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21E55DF-8FCA-A801-A26F-E9E8F2AA92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66D3B1E-98B1-A34C-6E65-4D9BF68380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588F0-BE9B-4149-9147-7D44688CB4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5171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EEC4687-204C-F5C9-4171-77BF388527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485E513-29B9-6825-78CC-8B68562D5D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3CFFE43-8F0A-DBDF-ACD9-6194CCC1DE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E624789-5B75-8E9E-CE2B-29098C68D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993F-C96C-4339-ACE7-26487DAC02C5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AE9F403-2592-4736-7DBA-59F5B36E0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5343247-AEBD-C548-5A53-E206373CF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588F0-BE9B-4149-9147-7D44688CB4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38535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BA507C-975F-7E30-13AE-59EA24790E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3A2FB0F-3369-5411-5338-0C98FDCEF1A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08A3A37-302B-EEE0-4815-17D0678217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575DF53-3CDB-FB11-CE4D-5E47D8575A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B993F-C96C-4339-ACE7-26487DAC02C5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25AB3A9-FEF5-DD0C-D71C-0A6F9D14C9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F93BB0C-9D00-7ADD-B8B2-3ABFB542D7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C588F0-BE9B-4149-9147-7D44688CB4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99015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D7CF1ED1-C13D-605B-1C55-5A45D3972E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05D18406-4197-BD8E-9653-50D637ABAD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0691779-6DC3-1325-A09B-486C08BC1C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AB993F-C96C-4339-ACE7-26487DAC02C5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257AF0B-29FE-06CC-4C8A-507894C41E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1016C41-BA7F-CEA0-86E8-D1CBE87AAA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C588F0-BE9B-4149-9147-7D44688CB45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3602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Logotipo, nome da empresa&#10;&#10;Descrição gerada automaticamente">
            <a:extLst>
              <a:ext uri="{FF2B5EF4-FFF2-40B4-BE49-F238E27FC236}">
                <a16:creationId xmlns:a16="http://schemas.microsoft.com/office/drawing/2014/main" id="{A6EBB44C-EF4E-28E2-DBDB-5717ED2748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3698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ntendo Padrão do plano de fundo&#10;&#10;Descrição gerada automaticamente">
            <a:extLst>
              <a:ext uri="{FF2B5EF4-FFF2-40B4-BE49-F238E27FC236}">
                <a16:creationId xmlns:a16="http://schemas.microsoft.com/office/drawing/2014/main" id="{B948E8C1-8F9B-C9F0-89CF-86F9E3521E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857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Padrão do plano de fundo&#10;&#10;Descrição gerada automaticamente">
            <a:extLst>
              <a:ext uri="{FF2B5EF4-FFF2-40B4-BE49-F238E27FC236}">
                <a16:creationId xmlns:a16="http://schemas.microsoft.com/office/drawing/2014/main" id="{D23F79CC-92B1-096E-3BE3-8074A29250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4198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Linha do tempo&#10;&#10;Descrição gerada automaticamente">
            <a:extLst>
              <a:ext uri="{FF2B5EF4-FFF2-40B4-BE49-F238E27FC236}">
                <a16:creationId xmlns:a16="http://schemas.microsoft.com/office/drawing/2014/main" id="{8971F517-797F-38AA-85D5-7363F1026D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91488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3C8F53FB2224A2428D22C68634828674" ma:contentTypeVersion="14" ma:contentTypeDescription="Crie um novo documento." ma:contentTypeScope="" ma:versionID="52bc8be2e3853e2ff9d1d16c32efc8f9">
  <xsd:schema xmlns:xsd="http://www.w3.org/2001/XMLSchema" xmlns:xs="http://www.w3.org/2001/XMLSchema" xmlns:p="http://schemas.microsoft.com/office/2006/metadata/properties" xmlns:ns2="543ce093-9c8b-45fd-8fcd-0823899fae3a" xmlns:ns3="55a07bd9-fe5b-4279-9a6d-f043fb3f08d0" targetNamespace="http://schemas.microsoft.com/office/2006/metadata/properties" ma:root="true" ma:fieldsID="b3506768b64db7a2c12f883396322b3b" ns2:_="" ns3:_="">
    <xsd:import namespace="543ce093-9c8b-45fd-8fcd-0823899fae3a"/>
    <xsd:import namespace="55a07bd9-fe5b-4279-9a6d-f043fb3f08d0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3ce093-9c8b-45fd-8fcd-0823899fae3a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Marcações de imagem" ma:readOnly="false" ma:fieldId="{5cf76f15-5ced-4ddc-b409-7134ff3c332f}" ma:taxonomyMulti="true" ma:sspId="dcb99c23-16d4-4d51-b836-3720d654513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2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5a07bd9-fe5b-4279-9a6d-f043fb3f08d0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f1a824b2-a27d-4677-b799-269c5b4a9fcc}" ma:internalName="TaxCatchAll" ma:showField="CatchAllData" ma:web="55a07bd9-fe5b-4279-9a6d-f043fb3f08d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5a07bd9-fe5b-4279-9a6d-f043fb3f08d0" xsi:nil="true"/>
    <lcf76f155ced4ddcb4097134ff3c332f xmlns="543ce093-9c8b-45fd-8fcd-0823899fae3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1E749DFF-9C90-491A-8C25-6CCCA3414660}"/>
</file>

<file path=customXml/itemProps2.xml><?xml version="1.0" encoding="utf-8"?>
<ds:datastoreItem xmlns:ds="http://schemas.openxmlformats.org/officeDocument/2006/customXml" ds:itemID="{EAB8D1DC-90B7-451F-82D9-566300531253}"/>
</file>

<file path=customXml/itemProps3.xml><?xml version="1.0" encoding="utf-8"?>
<ds:datastoreItem xmlns:ds="http://schemas.openxmlformats.org/officeDocument/2006/customXml" ds:itemID="{E823753F-FAEA-435B-8E79-328596CAB7CE}"/>
</file>

<file path=docProps/app.xml><?xml version="1.0" encoding="utf-8"?>
<Properties xmlns="http://schemas.openxmlformats.org/officeDocument/2006/extended-properties" xmlns:vt="http://schemas.openxmlformats.org/officeDocument/2006/docPropsVTypes">
  <TotalTime>12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EBSERH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Jorge Luiz Rabelo Neves</dc:creator>
  <cp:lastModifiedBy>Jorge Luiz Rabelo Neves</cp:lastModifiedBy>
  <cp:revision>1</cp:revision>
  <dcterms:created xsi:type="dcterms:W3CDTF">2026-07-01T18:32:20Z</dcterms:created>
  <dcterms:modified xsi:type="dcterms:W3CDTF">2026-07-01T18:45:01Z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0x0101003C8F53FB2224A2428D22C68634828674</vt:lpwstr>
  </property>
</Properties>
</file>