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1541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9B74A286-FB0B-4F0E-8E47-D818449A3D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" y="-3666"/>
            <a:ext cx="12191921" cy="6857956"/>
          </a:xfr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CE2BB426-FC1E-4E7D-A6C8-FDF902407E6B}"/>
              </a:ext>
            </a:extLst>
          </p:cNvPr>
          <p:cNvSpPr/>
          <p:nvPr/>
        </p:nvSpPr>
        <p:spPr>
          <a:xfrm>
            <a:off x="621792" y="5193792"/>
            <a:ext cx="3401568" cy="1335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E8CF213-72BF-47E2-918E-D7DC8A1D6D26}"/>
              </a:ext>
            </a:extLst>
          </p:cNvPr>
          <p:cNvSpPr txBox="1"/>
          <p:nvPr/>
        </p:nvSpPr>
        <p:spPr>
          <a:xfrm>
            <a:off x="107154" y="2381314"/>
            <a:ext cx="11248464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sz="4400" dirty="0">
                <a:cs typeface="Calibri"/>
              </a:rPr>
              <a:t>TÍTULO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6A04156F-0ACA-4565-B469-4F099BC9BF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26" y="5759375"/>
            <a:ext cx="7694416" cy="769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713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40F54-6AA9-473B-970F-054C883EE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611" y="373634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 err="1">
                <a:latin typeface="+mn-lt"/>
              </a:rPr>
              <a:t>Título</a:t>
            </a:r>
            <a:endParaRPr lang="en-US" sz="3200" dirty="0">
              <a:latin typeface="+mn-lt"/>
            </a:endParaRP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34A16E1A-0E66-4E34-884D-6E68E1926E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87" t="85630" r="4423" b="5320"/>
          <a:stretch/>
        </p:blipFill>
        <p:spPr>
          <a:xfrm>
            <a:off x="9605394" y="5872294"/>
            <a:ext cx="2046914" cy="620581"/>
          </a:xfr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EDA693B8-A528-4377-A42C-814B59CC5C3E}"/>
              </a:ext>
            </a:extLst>
          </p:cNvPr>
          <p:cNvSpPr/>
          <p:nvPr/>
        </p:nvSpPr>
        <p:spPr>
          <a:xfrm>
            <a:off x="9605394" y="5872294"/>
            <a:ext cx="2046914" cy="667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 descr="Logotipo&#10;&#10;Descrição gerada automaticamente">
            <a:extLst>
              <a:ext uri="{FF2B5EF4-FFF2-40B4-BE49-F238E27FC236}">
                <a16:creationId xmlns:a16="http://schemas.microsoft.com/office/drawing/2014/main" id="{922216EC-CB89-4B04-9AE6-ED95045436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322" y="5941411"/>
            <a:ext cx="3691128" cy="916589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38225220-F301-4504-BA54-27186F7D46C4}"/>
              </a:ext>
            </a:extLst>
          </p:cNvPr>
          <p:cNvSpPr/>
          <p:nvPr/>
        </p:nvSpPr>
        <p:spPr>
          <a:xfrm>
            <a:off x="0" y="6071616"/>
            <a:ext cx="12192000" cy="786384"/>
          </a:xfrm>
          <a:prstGeom prst="rect">
            <a:avLst/>
          </a:prstGeom>
          <a:solidFill>
            <a:srgbClr val="1541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3D948359-B545-4018-963D-F213E0BF84A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8"/>
          <a:stretch/>
        </p:blipFill>
        <p:spPr>
          <a:xfrm>
            <a:off x="7335980" y="6173978"/>
            <a:ext cx="4538827" cy="56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119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2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Apresentação do PowerPoint</vt:lpstr>
      <vt:lpstr>Título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Tatiane Cristine Cortiano</dc:creator>
  <cp:lastModifiedBy>Tatiane Cristine Cortiano</cp:lastModifiedBy>
  <cp:revision>8</cp:revision>
  <dcterms:created xsi:type="dcterms:W3CDTF">2020-11-10T03:49:46Z</dcterms:created>
  <dcterms:modified xsi:type="dcterms:W3CDTF">2022-03-25T18:53:25Z</dcterms:modified>
</cp:coreProperties>
</file>