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177"/>
    <a:srgbClr val="003366"/>
    <a:srgbClr val="1939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AF06F9-2E28-A780-F475-4ACEAB80C0D8}" v="117" dt="2022-01-31T17:41:11.886"/>
    <p1510:client id="{9B9E6CD4-1037-4306-8697-A4F3B58BC925}" v="2" dt="2022-01-28T00:27:30.248"/>
    <p1510:client id="{DB29B2B3-9009-431F-9F85-B75742A57A87}" v="117" dt="2020-11-10T04:56:43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25D2E4C-EF41-4CC0-B5A9-A1FF38DEB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154177"/>
          </a:solidFill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FED9E08-5CE1-468A-BD95-A5C7AAC43796}"/>
              </a:ext>
            </a:extLst>
          </p:cNvPr>
          <p:cNvSpPr txBox="1"/>
          <p:nvPr/>
        </p:nvSpPr>
        <p:spPr>
          <a:xfrm>
            <a:off x="107154" y="2381314"/>
            <a:ext cx="11248464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4400" dirty="0">
                <a:solidFill>
                  <a:srgbClr val="FFFFFF"/>
                </a:solidFill>
                <a:cs typeface="Calibri"/>
              </a:rPr>
              <a:t>TÍTULO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24B5E98B-0CE9-4724-A8D2-9952FE8EBF71}"/>
              </a:ext>
            </a:extLst>
          </p:cNvPr>
          <p:cNvSpPr/>
          <p:nvPr/>
        </p:nvSpPr>
        <p:spPr>
          <a:xfrm>
            <a:off x="621102" y="5365630"/>
            <a:ext cx="3364302" cy="1242204"/>
          </a:xfrm>
          <a:prstGeom prst="rect">
            <a:avLst/>
          </a:prstGeom>
          <a:solidFill>
            <a:srgbClr val="1541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787A088-49CF-4522-9A20-6A141DFE51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02" y="5788325"/>
            <a:ext cx="8195094" cy="81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3AF7387-BAC3-4A5F-ACD8-C596D61AC1F7}"/>
              </a:ext>
            </a:extLst>
          </p:cNvPr>
          <p:cNvSpPr txBox="1"/>
          <p:nvPr/>
        </p:nvSpPr>
        <p:spPr>
          <a:xfrm>
            <a:off x="935121" y="598859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200" dirty="0">
                <a:solidFill>
                  <a:srgbClr val="154177"/>
                </a:solidFill>
              </a:rPr>
              <a:t>Título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22CF7CB-DB83-42D9-912F-F81965C4EBA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93"/>
          <a:stretch/>
        </p:blipFill>
        <p:spPr>
          <a:xfrm>
            <a:off x="7737070" y="6176514"/>
            <a:ext cx="4183268" cy="524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33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Tatiane Cristine Cortiano</dc:creator>
  <cp:lastModifiedBy>Tatiane Cristine Cortiano</cp:lastModifiedBy>
  <cp:revision>139</cp:revision>
  <dcterms:created xsi:type="dcterms:W3CDTF">2020-11-10T03:49:46Z</dcterms:created>
  <dcterms:modified xsi:type="dcterms:W3CDTF">2022-03-25T18:56:08Z</dcterms:modified>
</cp:coreProperties>
</file>