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photoAlbum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8695"/>
    <a:srgbClr val="4F7E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196BFD-5D77-4B29-BE1E-19F6E79F7804}" v="1" dt="2024-07-16T19:24:40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B30714-C021-2E56-E5CD-44BC4B471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9FC727-C493-BE2F-1E06-0F3EDE3C6B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A251F3-4E33-EB0A-E12B-528A8BCD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147305-E543-E89A-13B4-46B77EFDA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1BCC26-C9BF-AB95-2675-C413F2EA4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4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9051C9-8888-C7BC-7F14-3A9B0BAD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107F42-B142-696E-77E0-147F2F0634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138ABF8-CC63-F315-93F1-0938F07EC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93994D-65F0-947A-5F46-79FEB1738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525AFB-0A77-5A8A-9FA9-F15EEE856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992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FBEF4B1-CCA5-3117-FBEA-AF586E0EEF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DBC9F4-DDD1-63A8-455C-54872DBCE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A932D4-6E54-6E71-FBC3-B0A52297D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92BD49-9335-AE44-4584-81ABE7738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291E85-C034-B5B2-2BB8-9E3BD1387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526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166A5F-2A83-C654-C5A3-8A49D8CD7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A9041A-7F40-95B6-6CED-96F801534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702DD8-6722-0AF7-172B-903E1F35A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1548545-3B97-035D-B38F-817FD2AEC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A8B60A-C5BA-1838-2140-751CEB0AB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092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A60E2D-2758-17E3-0842-C0C8C4CE2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FD4E58-8EDE-3509-A074-192777786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D4DA0D-AC71-71BA-67C6-6EFEE298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8EF0783-2BED-390F-9D36-FE28049A0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9BCC79-34B7-4FAF-8329-D9F38341C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0311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9BA312-E004-326E-8FE2-420F5016C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AC2827-EEE3-1EDA-11BD-B5F9C3FDA0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8EF818-D31A-FD58-B779-2F017E31F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53C49D-B0C6-36DC-A75C-DB54D9790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8DFA9F-3949-B53C-E176-6BB9A7221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DBA28D6-1E0B-2250-FC27-3EB57CD88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68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6ECCE1-2DD2-B45D-272E-8E2AA312F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5719408-8879-71B2-D2DB-766C3B860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72CAEA9-7054-7E1C-A311-429853921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8AD242E-72CE-F92A-B0D8-5CCF68E37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B859078-3074-3CBE-1A3F-ABE80DB08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7CEC686-5B1D-0967-0421-AD64BAC88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055D0FA-3D46-6B0B-FED6-90F6FC09A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A90DDEA-13F4-FCD6-CC47-256AF6C0C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040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D307A3-811F-B24F-1FCB-726A7546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ABF8747-2CA1-FAB9-28F5-393C46631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BE3E539-ED98-2259-D2B5-3B9CD6AB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8C44E0E-987C-B9BB-2DB2-2D8B55893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109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CAD552A-D50E-A756-E023-9284C49CD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32C487-F008-6D49-BABB-9D8A21F51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E984660-FBEA-83D3-7926-8EC8E79AC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005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FBF0A3-BF1C-2FDA-7426-50688D75E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6534BE-B8B7-FF4A-C036-22CC1DB28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41DF7D-B65F-C472-BA79-2A07B17CA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5BCFFB3-BD78-D7A0-F990-A246E9FB2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17EA4BF-E267-A80E-AE1A-99E386E6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6D16CC8-0A65-CC3A-CA5C-C962F4A55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683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74FE8-6479-C595-8CBA-E2C85BE27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74E6845-A502-20A9-D0DE-2CCABAD5F5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F5D351C-0362-5A5C-D7E1-3E1C63185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AE4E306-4F04-B28D-5773-48EB0467D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41AE85-BB7C-D03D-B6BF-420F7FDE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4041275-C98B-B710-8982-255D129D6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7619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77CB311-A3AB-0E84-D105-92B3132A0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EA40C2-E918-5B59-4E70-EF391AF36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B0CC08-D3C3-15AF-FC30-CD149AD55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DACA51-DD3C-48F9-8DD4-7000C2CA64AB}" type="datetimeFigureOut">
              <a:rPr lang="pt-BR" smtClean="0"/>
              <a:t>12/09/2024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66AE76-185A-540D-7D3D-914EAD2630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294CD2-4589-ECA0-27E2-3F8783F8E8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4B9732-693B-449A-AEC8-F304E10DDC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8119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E2A6010B-C803-C04E-0707-1C75F951DB1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AF428D6C-9212-BC23-D085-E39E002C8A05}"/>
              </a:ext>
            </a:extLst>
          </p:cNvPr>
          <p:cNvSpPr txBox="1"/>
          <p:nvPr/>
        </p:nvSpPr>
        <p:spPr>
          <a:xfrm>
            <a:off x="6599976" y="4332834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bg1"/>
                </a:solidFill>
              </a:rPr>
              <a:t>TEXTO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0572F9E-B455-8DD4-3AE9-A8498DFC5CB2}"/>
              </a:ext>
            </a:extLst>
          </p:cNvPr>
          <p:cNvSpPr txBox="1"/>
          <p:nvPr/>
        </p:nvSpPr>
        <p:spPr>
          <a:xfrm>
            <a:off x="4677055" y="2390047"/>
            <a:ext cx="34547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dirty="0">
                <a:latin typeface="Rawline ExtraBold" panose="00000900000000000000" pitchFamily="2" charset="0"/>
              </a:rPr>
              <a:t>Empresa Brasileira de</a:t>
            </a:r>
          </a:p>
          <a:p>
            <a:pPr algn="ctr"/>
            <a:r>
              <a:rPr lang="pt-BR" sz="2400" dirty="0">
                <a:latin typeface="Rawline ExtraBold" panose="00000900000000000000" pitchFamily="2" charset="0"/>
              </a:rPr>
              <a:t>Serviços Hospitalares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C4616D46-8802-041E-5089-5019EB0155D3}"/>
              </a:ext>
            </a:extLst>
          </p:cNvPr>
          <p:cNvCxnSpPr/>
          <p:nvPr/>
        </p:nvCxnSpPr>
        <p:spPr>
          <a:xfrm>
            <a:off x="4811857" y="3234171"/>
            <a:ext cx="3124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26A15B93-EF91-A711-DECE-29DDA429F4C2}"/>
              </a:ext>
            </a:extLst>
          </p:cNvPr>
          <p:cNvSpPr txBox="1"/>
          <p:nvPr/>
        </p:nvSpPr>
        <p:spPr>
          <a:xfrm>
            <a:off x="4659907" y="3319018"/>
            <a:ext cx="341151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1300" dirty="0">
                <a:latin typeface="Rawline ExtraBold" panose="00000900000000000000" pitchFamily="2" charset="0"/>
              </a:rPr>
              <a:t>SAÚDE, ENSINO, PESQUISA E INOVAÇÃO</a:t>
            </a:r>
          </a:p>
        </p:txBody>
      </p:sp>
    </p:spTree>
    <p:extLst>
      <p:ext uri="{BB962C8B-B14F-4D97-AF65-F5344CB8AC3E}">
        <p14:creationId xmlns:p14="http://schemas.microsoft.com/office/powerpoint/2010/main" val="158396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7ED2763-400B-F874-A0CA-D597B3F3F3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AD96270-E262-FDD9-8525-F2C0B2CB2916}"/>
              </a:ext>
            </a:extLst>
          </p:cNvPr>
          <p:cNvSpPr txBox="1"/>
          <p:nvPr/>
        </p:nvSpPr>
        <p:spPr>
          <a:xfrm>
            <a:off x="8383509" y="2082297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rgbClr val="4F7E4E"/>
                </a:solidFill>
                <a:latin typeface="Rawline ExtraBold" panose="00000900000000000000" pitchFamily="2" charset="0"/>
              </a:rPr>
              <a:t>64.611*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45A0A90-F9B6-64F0-27EF-AD5B9075E32C}"/>
              </a:ext>
            </a:extLst>
          </p:cNvPr>
          <p:cNvSpPr txBox="1"/>
          <p:nvPr/>
        </p:nvSpPr>
        <p:spPr>
          <a:xfrm>
            <a:off x="8527583" y="2493214"/>
            <a:ext cx="118494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>
                <a:solidFill>
                  <a:srgbClr val="4F7E4E"/>
                </a:solidFill>
                <a:latin typeface="Rawline ExtraBold" panose="00000900000000000000" pitchFamily="2" charset="0"/>
              </a:rPr>
              <a:t>TRABALHADORES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CF44853-EAB7-5B51-DF42-0E8FF4C49E97}"/>
              </a:ext>
            </a:extLst>
          </p:cNvPr>
          <p:cNvSpPr txBox="1"/>
          <p:nvPr/>
        </p:nvSpPr>
        <p:spPr>
          <a:xfrm>
            <a:off x="8437013" y="2622916"/>
            <a:ext cx="13660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>
                <a:solidFill>
                  <a:srgbClr val="4F7E4E"/>
                </a:solidFill>
                <a:latin typeface="Rawline ExtraBold" panose="00000900000000000000" pitchFamily="2" charset="0"/>
              </a:rPr>
              <a:t>4ª Estatal do Brasil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BFFF252-420C-5E84-1DA2-2E13B908A48B}"/>
              </a:ext>
            </a:extLst>
          </p:cNvPr>
          <p:cNvSpPr txBox="1"/>
          <p:nvPr/>
        </p:nvSpPr>
        <p:spPr>
          <a:xfrm>
            <a:off x="8411365" y="2863004"/>
            <a:ext cx="14173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rgbClr val="4F7E4E"/>
                </a:solidFill>
                <a:latin typeface="Rawline ExtraBold" panose="00000900000000000000" pitchFamily="2" charset="0"/>
              </a:rPr>
              <a:t>9.017*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3A0BAEC-E8B0-82A1-6F19-1BEFED23216D}"/>
              </a:ext>
            </a:extLst>
          </p:cNvPr>
          <p:cNvSpPr txBox="1"/>
          <p:nvPr/>
        </p:nvSpPr>
        <p:spPr>
          <a:xfrm>
            <a:off x="8826543" y="3294340"/>
            <a:ext cx="58702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>
                <a:solidFill>
                  <a:srgbClr val="4F7E4E"/>
                </a:solidFill>
                <a:latin typeface="Rawline ExtraBold" panose="00000900000000000000" pitchFamily="2" charset="0"/>
              </a:rPr>
              <a:t>LEITOS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1152A054-EB2B-1919-3CDC-3EBBE7A64FF2}"/>
              </a:ext>
            </a:extLst>
          </p:cNvPr>
          <p:cNvSpPr txBox="1"/>
          <p:nvPr/>
        </p:nvSpPr>
        <p:spPr>
          <a:xfrm>
            <a:off x="8187528" y="3476983"/>
            <a:ext cx="17684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rgbClr val="4F7E4E"/>
                </a:solidFill>
                <a:latin typeface="Rawline ExtraBold" panose="00000900000000000000" pitchFamily="2" charset="0"/>
              </a:rPr>
              <a:t>203.512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11AF0F8-2E6B-8D45-860A-F56900A08946}"/>
              </a:ext>
            </a:extLst>
          </p:cNvPr>
          <p:cNvSpPr txBox="1"/>
          <p:nvPr/>
        </p:nvSpPr>
        <p:spPr>
          <a:xfrm>
            <a:off x="8349650" y="3921010"/>
            <a:ext cx="154080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>
                <a:solidFill>
                  <a:srgbClr val="4F7E4E"/>
                </a:solidFill>
                <a:latin typeface="Rawline ExtraBold" panose="00000900000000000000" pitchFamily="2" charset="0"/>
              </a:rPr>
              <a:t>CIRURGIAS REALIZADAS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7E4865A0-CBEB-791B-B344-86FB55BEE48F}"/>
              </a:ext>
            </a:extLst>
          </p:cNvPr>
          <p:cNvSpPr txBox="1"/>
          <p:nvPr/>
        </p:nvSpPr>
        <p:spPr>
          <a:xfrm>
            <a:off x="8083747" y="4161528"/>
            <a:ext cx="21964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rgbClr val="4F7E4E"/>
                </a:solidFill>
                <a:latin typeface="Rawline ExtraBold" panose="00000900000000000000" pitchFamily="2" charset="0"/>
              </a:rPr>
              <a:t>6.497.417*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913B0CDD-5431-3C74-60C5-3B5EBCC9CEAE}"/>
              </a:ext>
            </a:extLst>
          </p:cNvPr>
          <p:cNvSpPr txBox="1"/>
          <p:nvPr/>
        </p:nvSpPr>
        <p:spPr>
          <a:xfrm>
            <a:off x="8677463" y="4628987"/>
            <a:ext cx="88517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>
                <a:solidFill>
                  <a:srgbClr val="4F7E4E"/>
                </a:solidFill>
                <a:latin typeface="Rawline ExtraBold" panose="00000900000000000000" pitchFamily="2" charset="0"/>
              </a:rPr>
              <a:t>CONSULTAS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A8E892C6-0A93-3BA3-4147-9549C65D1C55}"/>
              </a:ext>
            </a:extLst>
          </p:cNvPr>
          <p:cNvSpPr txBox="1"/>
          <p:nvPr/>
        </p:nvSpPr>
        <p:spPr>
          <a:xfrm>
            <a:off x="10739116" y="2082296"/>
            <a:ext cx="662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rgbClr val="078695"/>
                </a:solidFill>
                <a:latin typeface="Rawline ExtraBold" panose="00000900000000000000" pitchFamily="2" charset="0"/>
              </a:rPr>
              <a:t>45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03E37AA2-4AE0-72A9-E0B1-72F50C0489C3}"/>
              </a:ext>
            </a:extLst>
          </p:cNvPr>
          <p:cNvSpPr txBox="1"/>
          <p:nvPr/>
        </p:nvSpPr>
        <p:spPr>
          <a:xfrm>
            <a:off x="10674674" y="2488497"/>
            <a:ext cx="79220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HOSPITAIS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EFB616E-BBED-0E05-AD3E-1D9CFDA3D87E}"/>
              </a:ext>
            </a:extLst>
          </p:cNvPr>
          <p:cNvSpPr txBox="1"/>
          <p:nvPr/>
        </p:nvSpPr>
        <p:spPr>
          <a:xfrm>
            <a:off x="10205287" y="3004753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Mais</a:t>
            </a:r>
          </a:p>
          <a:p>
            <a:pPr algn="r"/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de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37846D84-0180-5BF7-A35D-0A4AD4873672}"/>
              </a:ext>
            </a:extLst>
          </p:cNvPr>
          <p:cNvSpPr txBox="1"/>
          <p:nvPr/>
        </p:nvSpPr>
        <p:spPr>
          <a:xfrm>
            <a:off x="10273921" y="3297048"/>
            <a:ext cx="160011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ALUNOS DE GRADUAÇÃO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BE34EC9-E0FD-992D-ABC7-228715F72745}"/>
              </a:ext>
            </a:extLst>
          </p:cNvPr>
          <p:cNvSpPr txBox="1"/>
          <p:nvPr/>
        </p:nvSpPr>
        <p:spPr>
          <a:xfrm>
            <a:off x="10483250" y="2857695"/>
            <a:ext cx="14686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rgbClr val="078695"/>
                </a:solidFill>
                <a:latin typeface="Rawline ExtraBold" panose="00000900000000000000" pitchFamily="2" charset="0"/>
              </a:rPr>
              <a:t>55 MIL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FCB9786B-0837-8145-2132-6AAAB9804B16}"/>
              </a:ext>
            </a:extLst>
          </p:cNvPr>
          <p:cNvSpPr txBox="1"/>
          <p:nvPr/>
        </p:nvSpPr>
        <p:spPr>
          <a:xfrm>
            <a:off x="10273921" y="3624041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Mais</a:t>
            </a:r>
          </a:p>
          <a:p>
            <a:pPr algn="r"/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de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49E57D69-A010-2DED-6E9D-6F3FDA0CF13A}"/>
              </a:ext>
            </a:extLst>
          </p:cNvPr>
          <p:cNvSpPr txBox="1"/>
          <p:nvPr/>
        </p:nvSpPr>
        <p:spPr>
          <a:xfrm>
            <a:off x="10626103" y="3922482"/>
            <a:ext cx="88838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RESIDENTES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F2403E3F-7D72-2B10-00DD-44B70A1CE54C}"/>
              </a:ext>
            </a:extLst>
          </p:cNvPr>
          <p:cNvSpPr txBox="1"/>
          <p:nvPr/>
        </p:nvSpPr>
        <p:spPr>
          <a:xfrm>
            <a:off x="10551884" y="3476983"/>
            <a:ext cx="1346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rgbClr val="078695"/>
                </a:solidFill>
                <a:latin typeface="Rawline ExtraBold" panose="00000900000000000000" pitchFamily="2" charset="0"/>
              </a:rPr>
              <a:t>8.500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0D0FE0A6-7371-F19A-8EA4-C00C68EC580B}"/>
              </a:ext>
            </a:extLst>
          </p:cNvPr>
          <p:cNvSpPr txBox="1"/>
          <p:nvPr/>
        </p:nvSpPr>
        <p:spPr>
          <a:xfrm>
            <a:off x="10249232" y="4319566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Mais</a:t>
            </a:r>
          </a:p>
          <a:p>
            <a:pPr algn="r"/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de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0CEC136-3AEA-321F-A69C-E17EB718198D}"/>
              </a:ext>
            </a:extLst>
          </p:cNvPr>
          <p:cNvSpPr txBox="1"/>
          <p:nvPr/>
        </p:nvSpPr>
        <p:spPr>
          <a:xfrm>
            <a:off x="10205287" y="4615241"/>
            <a:ext cx="17988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900" dirty="0">
                <a:solidFill>
                  <a:srgbClr val="078695"/>
                </a:solidFill>
                <a:latin typeface="Rawline ExtraBold" panose="00000900000000000000" pitchFamily="2" charset="0"/>
              </a:rPr>
              <a:t>PROGRAMAS DE RESIDÊNCIA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1D8AED51-5DA9-02D8-79C4-AFD3DC061506}"/>
              </a:ext>
            </a:extLst>
          </p:cNvPr>
          <p:cNvSpPr txBox="1"/>
          <p:nvPr/>
        </p:nvSpPr>
        <p:spPr>
          <a:xfrm>
            <a:off x="10527195" y="4172508"/>
            <a:ext cx="13660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rgbClr val="078695"/>
                </a:solidFill>
                <a:latin typeface="Rawline ExtraBold" panose="00000900000000000000" pitchFamily="2" charset="0"/>
              </a:rPr>
              <a:t>1.000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B811F235-9165-3361-081D-0A636338EB37}"/>
              </a:ext>
            </a:extLst>
          </p:cNvPr>
          <p:cNvSpPr txBox="1"/>
          <p:nvPr/>
        </p:nvSpPr>
        <p:spPr>
          <a:xfrm>
            <a:off x="8823506" y="4972468"/>
            <a:ext cx="247215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" dirty="0">
                <a:solidFill>
                  <a:schemeClr val="bg1">
                    <a:lumMod val="75000"/>
                    <a:lumOff val="25000"/>
                  </a:schemeClr>
                </a:solidFill>
                <a:latin typeface="Rawline" panose="00000500000000000000" pitchFamily="2" charset="0"/>
              </a:rPr>
              <a:t>* DADOS ATUALIZADOS REFERENTES A JUNHO/2024</a:t>
            </a:r>
          </a:p>
        </p:txBody>
      </p:sp>
    </p:spTree>
    <p:extLst>
      <p:ext uri="{BB962C8B-B14F-4D97-AF65-F5344CB8AC3E}">
        <p14:creationId xmlns:p14="http://schemas.microsoft.com/office/powerpoint/2010/main" val="1490785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3-80">
            <a:extLst>
              <a:ext uri="{FF2B5EF4-FFF2-40B4-BE49-F238E27FC236}">
                <a16:creationId xmlns:a16="http://schemas.microsoft.com/office/drawing/2014/main" id="{9AB80954-4982-F399-B380-D7215B1573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C7CFD7D-5A72-2880-3AD8-1551A32E4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589" y="244442"/>
            <a:ext cx="10254558" cy="534155"/>
          </a:xfrm>
        </p:spPr>
        <p:txBody>
          <a:bodyPr>
            <a:normAutofit/>
          </a:bodyPr>
          <a:lstStyle/>
          <a:p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AE9C433-2B7F-6095-EDE0-0AE9430C7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3588" y="1023039"/>
            <a:ext cx="10254558" cy="5260066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07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3-80">
            <a:extLst>
              <a:ext uri="{FF2B5EF4-FFF2-40B4-BE49-F238E27FC236}">
                <a16:creationId xmlns:a16="http://schemas.microsoft.com/office/drawing/2014/main" id="{9AB80954-4982-F399-B380-D7215B1573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C7CFD7D-5A72-2880-3AD8-1551A32E4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589" y="244442"/>
            <a:ext cx="10254558" cy="534155"/>
          </a:xfrm>
        </p:spPr>
        <p:txBody>
          <a:bodyPr>
            <a:normAutofit/>
          </a:bodyPr>
          <a:lstStyle/>
          <a:p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AE9C433-2B7F-6095-EDE0-0AE9430C7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3588" y="1023039"/>
            <a:ext cx="10254558" cy="5260066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6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3-80">
            <a:extLst>
              <a:ext uri="{FF2B5EF4-FFF2-40B4-BE49-F238E27FC236}">
                <a16:creationId xmlns:a16="http://schemas.microsoft.com/office/drawing/2014/main" id="{9AB80954-4982-F399-B380-D7215B1573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C7CFD7D-5A72-2880-3AD8-1551A32E4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589" y="244442"/>
            <a:ext cx="10254558" cy="534155"/>
          </a:xfrm>
        </p:spPr>
        <p:txBody>
          <a:bodyPr>
            <a:normAutofit/>
          </a:bodyPr>
          <a:lstStyle/>
          <a:p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AE9C433-2B7F-6095-EDE0-0AE9430C7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3588" y="1023039"/>
            <a:ext cx="10254558" cy="5260066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67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3-80">
            <a:extLst>
              <a:ext uri="{FF2B5EF4-FFF2-40B4-BE49-F238E27FC236}">
                <a16:creationId xmlns:a16="http://schemas.microsoft.com/office/drawing/2014/main" id="{9AB80954-4982-F399-B380-D7215B1573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C7CFD7D-5A72-2880-3AD8-1551A32E4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589" y="244442"/>
            <a:ext cx="10254558" cy="534155"/>
          </a:xfrm>
        </p:spPr>
        <p:txBody>
          <a:bodyPr>
            <a:normAutofit/>
          </a:bodyPr>
          <a:lstStyle/>
          <a:p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AE9C433-2B7F-6095-EDE0-0AE9430C7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3588" y="1023039"/>
            <a:ext cx="10254558" cy="5260066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153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Artboard 3-80">
            <a:extLst>
              <a:ext uri="{FF2B5EF4-FFF2-40B4-BE49-F238E27FC236}">
                <a16:creationId xmlns:a16="http://schemas.microsoft.com/office/drawing/2014/main" id="{9AB80954-4982-F399-B380-D7215B1573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2C7CFD7D-5A72-2880-3AD8-1551A32E4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589" y="244442"/>
            <a:ext cx="10254558" cy="534155"/>
          </a:xfrm>
        </p:spPr>
        <p:txBody>
          <a:bodyPr>
            <a:normAutofit/>
          </a:bodyPr>
          <a:lstStyle/>
          <a:p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4AE9C433-2B7F-6095-EDE0-0AE9430C7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3588" y="1023039"/>
            <a:ext cx="10254558" cy="5260066"/>
          </a:xfrm>
        </p:spPr>
        <p:txBody>
          <a:bodyPr/>
          <a:lstStyle/>
          <a:p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6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9DF32D68FFEC44A85FB0383BE6DBC1D" ma:contentTypeVersion="16" ma:contentTypeDescription="Crie um novo documento." ma:contentTypeScope="" ma:versionID="bb16563813c547b5fcd03ac60bacb35f">
  <xsd:schema xmlns:xsd="http://www.w3.org/2001/XMLSchema" xmlns:xs="http://www.w3.org/2001/XMLSchema" xmlns:p="http://schemas.microsoft.com/office/2006/metadata/properties" xmlns:ns3="b2c567db-2649-4aa6-a8ba-8b08257762ba" xmlns:ns4="fe5f2863-515d-4a77-90c5-baf926936acd" targetNamespace="http://schemas.microsoft.com/office/2006/metadata/properties" ma:root="true" ma:fieldsID="f2292d6023089d86c4eed4051ab56d54" ns3:_="" ns4:_="">
    <xsd:import namespace="b2c567db-2649-4aa6-a8ba-8b08257762ba"/>
    <xsd:import namespace="fe5f2863-515d-4a77-90c5-baf926936acd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ingHintHash" minOccurs="0"/>
                <xsd:element ref="ns4:SharedWithDetail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c567db-2649-4aa6-a8ba-8b08257762ba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5f2863-515d-4a77-90c5-baf926936acd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21" nillable="true" ma:displayName="Hash de Dica de Compartilhamento" ma:hidden="true" ma:internalName="SharingHintHash" ma:readOnly="true">
      <xsd:simpleType>
        <xsd:restriction base="dms:Text"/>
      </xsd:simpleType>
    </xsd:element>
    <xsd:element name="SharedWithDetails" ma:index="2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2c567db-2649-4aa6-a8ba-8b08257762ba" xsi:nil="true"/>
  </documentManagement>
</p:properties>
</file>

<file path=customXml/itemProps1.xml><?xml version="1.0" encoding="utf-8"?>
<ds:datastoreItem xmlns:ds="http://schemas.openxmlformats.org/officeDocument/2006/customXml" ds:itemID="{201B408F-72A4-47F2-91AB-A1F5B1F9CE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904B22-774D-4EF0-87AD-46447B1863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c567db-2649-4aa6-a8ba-8b08257762ba"/>
    <ds:schemaRef ds:uri="fe5f2863-515d-4a77-90c5-baf926936a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5D635B-81EE-435E-81A2-5AD1264EFA57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b2c567db-2649-4aa6-a8ba-8b08257762ba"/>
    <ds:schemaRef ds:uri="fe5f2863-515d-4a77-90c5-baf926936acd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56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Rawline</vt:lpstr>
      <vt:lpstr>Rawline ExtraBold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Manoel Jose Mascarenhas Fontes Neto</dc:creator>
  <cp:lastModifiedBy>Everson Costa Da Silva</cp:lastModifiedBy>
  <cp:revision>4</cp:revision>
  <dcterms:created xsi:type="dcterms:W3CDTF">2024-07-04T13:09:35Z</dcterms:created>
  <dcterms:modified xsi:type="dcterms:W3CDTF">2024-09-12T14:22:14Z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0x01010059DF32D68FFEC44A85FB0383BE6DBC1D</vt:lpwstr>
  </property>
</Properties>
</file>