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A"/>
    <a:srgbClr val="94969A"/>
    <a:srgbClr val="98C022"/>
    <a:srgbClr val="7AC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94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39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956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355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576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709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0631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39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69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75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600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27BE2-E012-48DA-B8D3-44C489B5090D}" type="datetimeFigureOut">
              <a:rPr lang="pt-BR" smtClean="0"/>
              <a:t>07/02/2023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4DBF0-4E36-475B-8CF6-3845B53547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931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733681" y="2740658"/>
            <a:ext cx="9062485" cy="1171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spcBef>
                <a:spcPts val="0"/>
              </a:spcBef>
              <a:buClrTx/>
              <a:buFontTx/>
              <a:buNone/>
            </a:pPr>
            <a:r>
              <a:rPr lang="pt-BR" altLang="pt-BR" sz="7000" b="1" dirty="0">
                <a:solidFill>
                  <a:srgbClr val="007E3A"/>
                </a:solidFill>
              </a:rPr>
              <a:t>Título da apresentação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159144" y="5665508"/>
            <a:ext cx="3873711" cy="556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pt-BR" sz="3000" b="1" dirty="0">
                <a:solidFill>
                  <a:srgbClr val="007E3A"/>
                </a:solidFill>
                <a:latin typeface="+mj-lt"/>
              </a:rPr>
              <a:t>XXX-HU/UFGD-</a:t>
            </a:r>
            <a:r>
              <a:rPr lang="pt-BR" altLang="pt-BR" sz="3000" b="1" dirty="0" err="1">
                <a:solidFill>
                  <a:srgbClr val="007E3A"/>
                </a:solidFill>
                <a:latin typeface="+mj-lt"/>
              </a:rPr>
              <a:t>Ebserh</a:t>
            </a:r>
            <a:endParaRPr lang="pt-BR" altLang="pt-BR" sz="3000" b="1" dirty="0">
              <a:solidFill>
                <a:srgbClr val="007E3A"/>
              </a:solidFill>
              <a:latin typeface="+mj-lt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E4733CCA-475C-E555-E071-E63C9C74F6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688" y="792926"/>
            <a:ext cx="5126624" cy="532081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DC7D16B-4119-BFCF-FA41-662F5149DCD4}"/>
              </a:ext>
            </a:extLst>
          </p:cNvPr>
          <p:cNvSpPr/>
          <p:nvPr/>
        </p:nvSpPr>
        <p:spPr>
          <a:xfrm>
            <a:off x="0" y="6499776"/>
            <a:ext cx="2974553" cy="381625"/>
          </a:xfrm>
          <a:prstGeom prst="rect">
            <a:avLst/>
          </a:prstGeom>
          <a:solidFill>
            <a:srgbClr val="00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E29EAC22-F9C4-4D67-BD1F-35FF858D7CFB}"/>
              </a:ext>
            </a:extLst>
          </p:cNvPr>
          <p:cNvSpPr/>
          <p:nvPr/>
        </p:nvSpPr>
        <p:spPr>
          <a:xfrm>
            <a:off x="2974553" y="6499777"/>
            <a:ext cx="3290371" cy="3816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5F6AD456-C526-367B-786D-074D8D723ACB}"/>
              </a:ext>
            </a:extLst>
          </p:cNvPr>
          <p:cNvSpPr/>
          <p:nvPr/>
        </p:nvSpPr>
        <p:spPr>
          <a:xfrm>
            <a:off x="6096000" y="6499777"/>
            <a:ext cx="3290371" cy="381625"/>
          </a:xfrm>
          <a:prstGeom prst="rect">
            <a:avLst/>
          </a:prstGeom>
          <a:solidFill>
            <a:srgbClr val="98C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EC54D80-BF53-5513-E735-81993E9B749F}"/>
              </a:ext>
            </a:extLst>
          </p:cNvPr>
          <p:cNvSpPr/>
          <p:nvPr/>
        </p:nvSpPr>
        <p:spPr>
          <a:xfrm>
            <a:off x="9217447" y="6499775"/>
            <a:ext cx="2974553" cy="38162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highlight>
                <a:srgbClr val="94969A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10175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54A82295-5EDA-1D88-D352-3DBF6F0A5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3064"/>
            <a:ext cx="4226444" cy="479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spcBef>
                <a:spcPts val="0"/>
              </a:spcBef>
              <a:buClrTx/>
              <a:buFontTx/>
              <a:buNone/>
            </a:pPr>
            <a:r>
              <a:rPr lang="pt-BR" altLang="pt-BR" sz="2500" b="1" dirty="0">
                <a:solidFill>
                  <a:srgbClr val="007E3A"/>
                </a:solidFill>
              </a:rPr>
              <a:t>Título da apresentação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91ECFD0-2CA1-96A5-ED82-680DED2C6F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370" y="417607"/>
            <a:ext cx="3850067" cy="39959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C112C91-B7E1-F72E-E3C2-42C00CE574C1}"/>
              </a:ext>
            </a:extLst>
          </p:cNvPr>
          <p:cNvSpPr/>
          <p:nvPr/>
        </p:nvSpPr>
        <p:spPr>
          <a:xfrm>
            <a:off x="0" y="6499776"/>
            <a:ext cx="2974553" cy="381625"/>
          </a:xfrm>
          <a:prstGeom prst="rect">
            <a:avLst/>
          </a:prstGeom>
          <a:solidFill>
            <a:srgbClr val="00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BEB0FB5-05BD-D5C0-1068-D08674A65BC5}"/>
              </a:ext>
            </a:extLst>
          </p:cNvPr>
          <p:cNvSpPr/>
          <p:nvPr/>
        </p:nvSpPr>
        <p:spPr>
          <a:xfrm>
            <a:off x="2974553" y="6499777"/>
            <a:ext cx="3290371" cy="3816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BF7E890-948A-67C5-0624-8FCE20372C6F}"/>
              </a:ext>
            </a:extLst>
          </p:cNvPr>
          <p:cNvSpPr/>
          <p:nvPr/>
        </p:nvSpPr>
        <p:spPr>
          <a:xfrm>
            <a:off x="6096000" y="6499777"/>
            <a:ext cx="3290371" cy="381625"/>
          </a:xfrm>
          <a:prstGeom prst="rect">
            <a:avLst/>
          </a:prstGeom>
          <a:solidFill>
            <a:srgbClr val="98C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3E3F7AF0-0EBB-0685-9EC7-0E55C2D3D7FA}"/>
              </a:ext>
            </a:extLst>
          </p:cNvPr>
          <p:cNvSpPr/>
          <p:nvPr/>
        </p:nvSpPr>
        <p:spPr>
          <a:xfrm>
            <a:off x="9217447" y="6499775"/>
            <a:ext cx="2974553" cy="38162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highlight>
                <a:srgbClr val="94969A"/>
              </a:highlight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9319927-B338-D93C-EEF9-2B3F7FB6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1449"/>
            <a:ext cx="10515600" cy="828389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5B59F0-D79F-B7AD-64B5-839AEEB96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9474"/>
            <a:ext cx="10515600" cy="3687151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7440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54A82295-5EDA-1D88-D352-3DBF6F0A5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3064"/>
            <a:ext cx="4226444" cy="479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spcBef>
                <a:spcPts val="0"/>
              </a:spcBef>
              <a:buClrTx/>
              <a:buFontTx/>
              <a:buNone/>
            </a:pPr>
            <a:r>
              <a:rPr lang="pt-BR" altLang="pt-BR" sz="2500" b="1" dirty="0">
                <a:solidFill>
                  <a:srgbClr val="007E3A"/>
                </a:solidFill>
              </a:rPr>
              <a:t>Título da apresentação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91ECFD0-2CA1-96A5-ED82-680DED2C6F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370" y="417607"/>
            <a:ext cx="3850067" cy="39959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C112C91-B7E1-F72E-E3C2-42C00CE574C1}"/>
              </a:ext>
            </a:extLst>
          </p:cNvPr>
          <p:cNvSpPr/>
          <p:nvPr/>
        </p:nvSpPr>
        <p:spPr>
          <a:xfrm>
            <a:off x="0" y="6499776"/>
            <a:ext cx="2974553" cy="381625"/>
          </a:xfrm>
          <a:prstGeom prst="rect">
            <a:avLst/>
          </a:prstGeom>
          <a:solidFill>
            <a:srgbClr val="00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BEB0FB5-05BD-D5C0-1068-D08674A65BC5}"/>
              </a:ext>
            </a:extLst>
          </p:cNvPr>
          <p:cNvSpPr/>
          <p:nvPr/>
        </p:nvSpPr>
        <p:spPr>
          <a:xfrm>
            <a:off x="2974553" y="6499777"/>
            <a:ext cx="3290371" cy="3816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BF7E890-948A-67C5-0624-8FCE20372C6F}"/>
              </a:ext>
            </a:extLst>
          </p:cNvPr>
          <p:cNvSpPr/>
          <p:nvPr/>
        </p:nvSpPr>
        <p:spPr>
          <a:xfrm>
            <a:off x="6096000" y="6499777"/>
            <a:ext cx="3290371" cy="381625"/>
          </a:xfrm>
          <a:prstGeom prst="rect">
            <a:avLst/>
          </a:prstGeom>
          <a:solidFill>
            <a:srgbClr val="98C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3E3F7AF0-0EBB-0685-9EC7-0E55C2D3D7FA}"/>
              </a:ext>
            </a:extLst>
          </p:cNvPr>
          <p:cNvSpPr/>
          <p:nvPr/>
        </p:nvSpPr>
        <p:spPr>
          <a:xfrm>
            <a:off x="9217447" y="6499775"/>
            <a:ext cx="2974553" cy="38162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highlight>
                <a:srgbClr val="94969A"/>
              </a:highlight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9319927-B338-D93C-EEF9-2B3F7FB6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1449"/>
            <a:ext cx="10515600" cy="828389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5B59F0-D79F-B7AD-64B5-839AEEB96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9474"/>
            <a:ext cx="10515600" cy="3687151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24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54A82295-5EDA-1D88-D352-3DBF6F0A5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3064"/>
            <a:ext cx="4226444" cy="479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spcBef>
                <a:spcPts val="0"/>
              </a:spcBef>
              <a:buClrTx/>
              <a:buFontTx/>
              <a:buNone/>
            </a:pPr>
            <a:r>
              <a:rPr lang="pt-BR" altLang="pt-BR" sz="2500" b="1" dirty="0">
                <a:solidFill>
                  <a:srgbClr val="007E3A"/>
                </a:solidFill>
              </a:rPr>
              <a:t>Título da apresentação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91ECFD0-2CA1-96A5-ED82-680DED2C6F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370" y="417607"/>
            <a:ext cx="3850067" cy="39959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C112C91-B7E1-F72E-E3C2-42C00CE574C1}"/>
              </a:ext>
            </a:extLst>
          </p:cNvPr>
          <p:cNvSpPr/>
          <p:nvPr/>
        </p:nvSpPr>
        <p:spPr>
          <a:xfrm>
            <a:off x="0" y="6499776"/>
            <a:ext cx="2974553" cy="381625"/>
          </a:xfrm>
          <a:prstGeom prst="rect">
            <a:avLst/>
          </a:prstGeom>
          <a:solidFill>
            <a:srgbClr val="00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BEB0FB5-05BD-D5C0-1068-D08674A65BC5}"/>
              </a:ext>
            </a:extLst>
          </p:cNvPr>
          <p:cNvSpPr/>
          <p:nvPr/>
        </p:nvSpPr>
        <p:spPr>
          <a:xfrm>
            <a:off x="2974553" y="6499777"/>
            <a:ext cx="3290371" cy="3816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BF7E890-948A-67C5-0624-8FCE20372C6F}"/>
              </a:ext>
            </a:extLst>
          </p:cNvPr>
          <p:cNvSpPr/>
          <p:nvPr/>
        </p:nvSpPr>
        <p:spPr>
          <a:xfrm>
            <a:off x="6096000" y="6499777"/>
            <a:ext cx="3290371" cy="381625"/>
          </a:xfrm>
          <a:prstGeom prst="rect">
            <a:avLst/>
          </a:prstGeom>
          <a:solidFill>
            <a:srgbClr val="98C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3E3F7AF0-0EBB-0685-9EC7-0E55C2D3D7FA}"/>
              </a:ext>
            </a:extLst>
          </p:cNvPr>
          <p:cNvSpPr/>
          <p:nvPr/>
        </p:nvSpPr>
        <p:spPr>
          <a:xfrm>
            <a:off x="9217447" y="6499775"/>
            <a:ext cx="2974553" cy="38162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highlight>
                <a:srgbClr val="94969A"/>
              </a:highlight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9319927-B338-D93C-EEF9-2B3F7FB6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1449"/>
            <a:ext cx="10515600" cy="828389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5B59F0-D79F-B7AD-64B5-839AEEB96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9474"/>
            <a:ext cx="10515600" cy="3687151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1989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54A82295-5EDA-1D88-D352-3DBF6F0A5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700" y="2314631"/>
            <a:ext cx="4970445" cy="1171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spcBef>
                <a:spcPts val="0"/>
              </a:spcBef>
              <a:buClrTx/>
              <a:buFontTx/>
              <a:buNone/>
            </a:pPr>
            <a:r>
              <a:rPr lang="pt-BR" altLang="pt-BR" sz="7000" b="1" dirty="0">
                <a:solidFill>
                  <a:srgbClr val="007E3A"/>
                </a:solidFill>
              </a:rPr>
              <a:t>Obrigado!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91ECFD0-2CA1-96A5-ED82-680DED2C6F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9888" y="3744700"/>
            <a:ext cx="3850067" cy="39959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C112C91-B7E1-F72E-E3C2-42C00CE574C1}"/>
              </a:ext>
            </a:extLst>
          </p:cNvPr>
          <p:cNvSpPr/>
          <p:nvPr/>
        </p:nvSpPr>
        <p:spPr>
          <a:xfrm>
            <a:off x="0" y="5078776"/>
            <a:ext cx="2974553" cy="1802625"/>
          </a:xfrm>
          <a:prstGeom prst="rect">
            <a:avLst/>
          </a:prstGeom>
          <a:solidFill>
            <a:srgbClr val="00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BEB0FB5-05BD-D5C0-1068-D08674A65BC5}"/>
              </a:ext>
            </a:extLst>
          </p:cNvPr>
          <p:cNvSpPr/>
          <p:nvPr/>
        </p:nvSpPr>
        <p:spPr>
          <a:xfrm>
            <a:off x="2974553" y="5078777"/>
            <a:ext cx="3290371" cy="180262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BF7E890-948A-67C5-0624-8FCE20372C6F}"/>
              </a:ext>
            </a:extLst>
          </p:cNvPr>
          <p:cNvSpPr/>
          <p:nvPr/>
        </p:nvSpPr>
        <p:spPr>
          <a:xfrm>
            <a:off x="6096000" y="5078777"/>
            <a:ext cx="3290371" cy="1802626"/>
          </a:xfrm>
          <a:prstGeom prst="rect">
            <a:avLst/>
          </a:prstGeom>
          <a:solidFill>
            <a:srgbClr val="98C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3E3F7AF0-0EBB-0685-9EC7-0E55C2D3D7FA}"/>
              </a:ext>
            </a:extLst>
          </p:cNvPr>
          <p:cNvSpPr/>
          <p:nvPr/>
        </p:nvSpPr>
        <p:spPr>
          <a:xfrm>
            <a:off x="9217447" y="5078775"/>
            <a:ext cx="2974553" cy="180262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highlight>
                <a:srgbClr val="94969A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0461715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22C0FC2AF41494197C8B8EE844C72B7" ma:contentTypeVersion="14" ma:contentTypeDescription="Crie um novo documento." ma:contentTypeScope="" ma:versionID="a92091ad0aea0235ee233696040d47ed">
  <xsd:schema xmlns:xsd="http://www.w3.org/2001/XMLSchema" xmlns:xs="http://www.w3.org/2001/XMLSchema" xmlns:p="http://schemas.microsoft.com/office/2006/metadata/properties" xmlns:ns3="9cfa9239-bd46-4d08-8b9e-f27082ce8d04" xmlns:ns4="bb24207d-9e5e-423d-9142-d296236fec19" targetNamespace="http://schemas.microsoft.com/office/2006/metadata/properties" ma:root="true" ma:fieldsID="e6db380f1f95648caea502abcdbc50e7" ns3:_="" ns4:_="">
    <xsd:import namespace="9cfa9239-bd46-4d08-8b9e-f27082ce8d04"/>
    <xsd:import namespace="bb24207d-9e5e-423d-9142-d296236fec1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a9239-bd46-4d08-8b9e-f27082ce8d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24207d-9e5e-423d-9142-d296236fec1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A615FC-A790-4B35-9A08-8CD82EB792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220B11-0441-4D68-B4C5-4227908FFC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fa9239-bd46-4d08-8b9e-f27082ce8d04"/>
    <ds:schemaRef ds:uri="bb24207d-9e5e-423d-9142-d296236fec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B0919D3-E108-4D60-82F1-EC17C764543B}">
  <ds:schemaRefs>
    <ds:schemaRef ds:uri="9cfa9239-bd46-4d08-8b9e-f27082ce8d04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bb24207d-9e5e-423d-9142-d296236fec19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17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Johnny Machado Pereira</dc:creator>
  <cp:lastModifiedBy>Kaio Joan Da Silva Santos</cp:lastModifiedBy>
  <cp:revision>10</cp:revision>
  <dcterms:created xsi:type="dcterms:W3CDTF">2021-07-01T13:24:04Z</dcterms:created>
  <dcterms:modified xsi:type="dcterms:W3CDTF">2023-02-07T16:17:57Z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0x010100B22C0FC2AF41494197C8B8EE844C72B7</vt:lpwstr>
  </property>
</Properties>
</file>