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6" r:id="rId6"/>
    <p:sldId id="259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4E4E4E"/>
    <a:srgbClr val="007E39"/>
    <a:srgbClr val="FFDA00"/>
    <a:srgbClr val="E6E6E6"/>
    <a:srgbClr val="183EFF"/>
    <a:srgbClr val="FF0000"/>
    <a:srgbClr val="98C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937D11-62F9-29F0-776F-420FF29231C6}" v="21" dt="2023-06-19T20:26:28.690"/>
    <p1510:client id="{BA03F3EB-B456-4D9C-975B-780513605E91}" v="15" dt="2023-08-29T16:46:38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94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9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56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55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57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70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63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3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469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7BE2-E012-48DA-B8D3-44C489B5090D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00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LightScreen trans="44000" gridSize="9"/>
                    </a14:imgEffect>
                    <a14:imgEffect>
                      <a14:sharpenSoften amount="-17000"/>
                    </a14:imgEffect>
                    <a14:imgEffect>
                      <a14:colorTemperature colorTemp="3646"/>
                    </a14:imgEffect>
                    <a14:imgEffect>
                      <a14:saturation sat="490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27BE2-E012-48DA-B8D3-44C489B5090D}" type="datetimeFigureOut">
              <a:rPr lang="pt-BR" smtClean="0"/>
              <a:t>02/08/2024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4DBF0-4E36-475B-8CF6-3845B53547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31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hyperlink" Target="https://www.youtube.com/channel/UCG6MtqUzuj0iMi1_yxh3HVw" TargetMode="External"/><Relationship Id="rId7" Type="http://schemas.openxmlformats.org/officeDocument/2006/relationships/hyperlink" Target="https://www.instagram.com/ebserh/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s://www.gov.br/ebserh/pt-br/acesso-a-informacao/boletim-de-servico/sede/2023/boletim-de-servico-no-1524-30-03-2023/view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hyperlink" Target="https://twitter.com/Ebserh_Gov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www.facebook.com/Ebserh.Mec" TargetMode="External"/><Relationship Id="rId1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hyperlink" Target="https://www.youtube.com/channel/UCG6MtqUzuj0iMi1_yxh3HVw" TargetMode="External"/><Relationship Id="rId7" Type="http://schemas.openxmlformats.org/officeDocument/2006/relationships/hyperlink" Target="https://www.instagram.com/ebserh/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s://www.gov.br/ebserh/pt-br/acesso-a-informacao/boletim-de-servico/sede/2023/boletim-de-servico-no-1524-30-03-2023/view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hyperlink" Target="https://twitter.com/Ebserh_Gov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www.facebook.com/Ebserh.Mec" TargetMode="External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065475" y="2371646"/>
            <a:ext cx="10058400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6000" b="1">
                <a:solidFill>
                  <a:srgbClr val="007E39"/>
                </a:solidFill>
                <a:latin typeface="Franklin Gothic Demi" panose="020B0703020102020204" pitchFamily="34" charset="0"/>
              </a:rPr>
              <a:t>Título da Apresentação</a:t>
            </a:r>
            <a:endParaRPr lang="pt-BR" altLang="pt-BR" sz="4000" b="1">
              <a:solidFill>
                <a:srgbClr val="007E39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4" name="Retângulo Arredondado 23"/>
          <p:cNvSpPr/>
          <p:nvPr/>
        </p:nvSpPr>
        <p:spPr>
          <a:xfrm>
            <a:off x="29802" y="136057"/>
            <a:ext cx="1065475" cy="548640"/>
          </a:xfrm>
          <a:prstGeom prst="roundRect">
            <a:avLst>
              <a:gd name="adj" fmla="val 27778"/>
            </a:avLst>
          </a:prstGeom>
          <a:noFill/>
          <a:ln w="28575"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553968" y="3949505"/>
            <a:ext cx="864235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 b="1">
                <a:solidFill>
                  <a:srgbClr val="4E4E4E"/>
                </a:solidFill>
                <a:latin typeface="Franklin Gothic Book" panose="020B0503020102020204" pitchFamily="34" charset="0"/>
              </a:rPr>
              <a:t>Subtítulo (se houver)</a:t>
            </a:r>
          </a:p>
        </p:txBody>
      </p:sp>
      <p:sp>
        <p:nvSpPr>
          <p:cNvPr id="31" name="Forma Livre 30"/>
          <p:cNvSpPr/>
          <p:nvPr/>
        </p:nvSpPr>
        <p:spPr>
          <a:xfrm>
            <a:off x="0" y="326002"/>
            <a:ext cx="222035" cy="594355"/>
          </a:xfrm>
          <a:custGeom>
            <a:avLst/>
            <a:gdLst>
              <a:gd name="connsiteX0" fmla="*/ 0 w 222035"/>
              <a:gd name="connsiteY0" fmla="*/ 0 h 594355"/>
              <a:gd name="connsiteX1" fmla="*/ 204590 w 222035"/>
              <a:gd name="connsiteY1" fmla="*/ 313230 h 594355"/>
              <a:gd name="connsiteX2" fmla="*/ 222035 w 222035"/>
              <a:gd name="connsiteY2" fmla="*/ 318725 h 594355"/>
              <a:gd name="connsiteX3" fmla="*/ 0 w 222035"/>
              <a:gd name="connsiteY3" fmla="*/ 594355 h 594355"/>
              <a:gd name="connsiteX4" fmla="*/ 0 w 222035"/>
              <a:gd name="connsiteY4" fmla="*/ 0 h 5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35" h="594355">
                <a:moveTo>
                  <a:pt x="0" y="0"/>
                </a:moveTo>
                <a:cubicBezTo>
                  <a:pt x="0" y="140810"/>
                  <a:pt x="84361" y="261623"/>
                  <a:pt x="204590" y="313230"/>
                </a:cubicBezTo>
                <a:lnTo>
                  <a:pt x="222035" y="318725"/>
                </a:lnTo>
                <a:lnTo>
                  <a:pt x="0" y="594355"/>
                </a:lnTo>
                <a:lnTo>
                  <a:pt x="0" y="0"/>
                </a:lnTo>
                <a:close/>
              </a:path>
            </a:pathLst>
          </a:cu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0" y="70433"/>
            <a:ext cx="658298" cy="679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-1"/>
            <a:ext cx="12192000" cy="326003"/>
          </a:xfrm>
          <a:prstGeom prst="rect">
            <a:avLst/>
          </a:pr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hlinkClick r:id="rId2"/>
          </p:cNvPr>
          <p:cNvSpPr txBox="1"/>
          <p:nvPr/>
        </p:nvSpPr>
        <p:spPr>
          <a:xfrm>
            <a:off x="9175460" y="18225"/>
            <a:ext cx="125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ebserh.gov.br</a:t>
            </a:r>
          </a:p>
        </p:txBody>
      </p:sp>
      <p:sp>
        <p:nvSpPr>
          <p:cNvPr id="12" name="Retângulo Arredondado 11"/>
          <p:cNvSpPr/>
          <p:nvPr/>
        </p:nvSpPr>
        <p:spPr>
          <a:xfrm>
            <a:off x="8991963" y="40113"/>
            <a:ext cx="3047587" cy="252117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Forma Livre 31"/>
          <p:cNvSpPr/>
          <p:nvPr/>
        </p:nvSpPr>
        <p:spPr>
          <a:xfrm>
            <a:off x="0" y="326002"/>
            <a:ext cx="11658" cy="84375"/>
          </a:xfrm>
          <a:custGeom>
            <a:avLst/>
            <a:gdLst>
              <a:gd name="connsiteX0" fmla="*/ 0 w 11658"/>
              <a:gd name="connsiteY0" fmla="*/ 0 h 84375"/>
              <a:gd name="connsiteX1" fmla="*/ 11658 w 11658"/>
              <a:gd name="connsiteY1" fmla="*/ 0 h 84375"/>
              <a:gd name="connsiteX2" fmla="*/ 6806 w 11658"/>
              <a:gd name="connsiteY2" fmla="*/ 15864 h 84375"/>
              <a:gd name="connsiteX3" fmla="*/ 0 w 11658"/>
              <a:gd name="connsiteY3" fmla="*/ 84375 h 84375"/>
              <a:gd name="connsiteX4" fmla="*/ 0 w 11658"/>
              <a:gd name="connsiteY4" fmla="*/ 0 h 8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8" h="84375">
                <a:moveTo>
                  <a:pt x="0" y="0"/>
                </a:moveTo>
                <a:lnTo>
                  <a:pt x="11658" y="0"/>
                </a:lnTo>
                <a:lnTo>
                  <a:pt x="6806" y="15864"/>
                </a:lnTo>
                <a:cubicBezTo>
                  <a:pt x="2343" y="37994"/>
                  <a:pt x="0" y="60907"/>
                  <a:pt x="0" y="84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9" b="14458"/>
          <a:stretch/>
        </p:blipFill>
        <p:spPr>
          <a:xfrm>
            <a:off x="11110029" y="103741"/>
            <a:ext cx="215171" cy="154651"/>
          </a:xfrm>
          <a:prstGeom prst="rect">
            <a:avLst/>
          </a:prstGeom>
        </p:spPr>
      </p:pic>
      <p:pic>
        <p:nvPicPr>
          <p:cNvPr id="3" name="Imagem 2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55" y="103741"/>
            <a:ext cx="154980" cy="154980"/>
          </a:xfrm>
          <a:prstGeom prst="rect">
            <a:avLst/>
          </a:prstGeom>
        </p:spPr>
      </p:pic>
      <p:pic>
        <p:nvPicPr>
          <p:cNvPr id="5" name="Imagem 4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56" y="104424"/>
            <a:ext cx="155605" cy="155605"/>
          </a:xfrm>
          <a:prstGeom prst="rect">
            <a:avLst/>
          </a:prstGeom>
        </p:spPr>
      </p:pic>
      <p:pic>
        <p:nvPicPr>
          <p:cNvPr id="7" name="Imagem 6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57" y="90376"/>
            <a:ext cx="169653" cy="169653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11314028" y="18225"/>
            <a:ext cx="72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err="1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</a:t>
            </a:r>
            <a:endParaRPr lang="pt-BR" sz="1400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" name="Imagem 5">
            <a:hlinkClick r:id="rId2"/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62" y="78133"/>
            <a:ext cx="187959" cy="187959"/>
          </a:xfrm>
          <a:prstGeom prst="rect">
            <a:avLst/>
          </a:prstGeom>
        </p:spPr>
      </p:pic>
      <p:sp>
        <p:nvSpPr>
          <p:cNvPr id="26" name="Triângulo isósceles 25"/>
          <p:cNvSpPr/>
          <p:nvPr/>
        </p:nvSpPr>
        <p:spPr>
          <a:xfrm>
            <a:off x="11096707" y="5878306"/>
            <a:ext cx="1095293" cy="979694"/>
          </a:xfrm>
          <a:prstGeom prst="triangle">
            <a:avLst>
              <a:gd name="adj" fmla="val 100000"/>
            </a:avLst>
          </a:pr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Arco 26"/>
          <p:cNvSpPr/>
          <p:nvPr/>
        </p:nvSpPr>
        <p:spPr>
          <a:xfrm rot="10800000">
            <a:off x="11444329" y="5651159"/>
            <a:ext cx="1495342" cy="1206841"/>
          </a:xfrm>
          <a:prstGeom prst="arc">
            <a:avLst>
              <a:gd name="adj1" fmla="val 16200000"/>
              <a:gd name="adj2" fmla="val 3725364"/>
            </a:avLst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Triângulo isósceles 27"/>
          <p:cNvSpPr/>
          <p:nvPr/>
        </p:nvSpPr>
        <p:spPr>
          <a:xfrm rot="19103494">
            <a:off x="11626463" y="5662712"/>
            <a:ext cx="483373" cy="43118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bg1"/>
              </a:gs>
              <a:gs pos="74000">
                <a:srgbClr val="002060"/>
              </a:gs>
              <a:gs pos="83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15DA2999-EE52-DA30-32CF-D58F588B43D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59" y="6183109"/>
            <a:ext cx="833731" cy="326382"/>
          </a:xfrm>
          <a:prstGeom prst="rect">
            <a:avLst/>
          </a:prstGeom>
        </p:spPr>
      </p:pic>
      <p:pic>
        <p:nvPicPr>
          <p:cNvPr id="15" name="Imagem 14" descr="Uma imagem contendo Gráfico&#10;&#10;Descrição gerada automaticamente">
            <a:extLst>
              <a:ext uri="{FF2B5EF4-FFF2-40B4-BE49-F238E27FC236}">
                <a16:creationId xmlns:a16="http://schemas.microsoft.com/office/drawing/2014/main" id="{825581F3-2E82-73E1-0D41-6BA92D847B9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64" y="6046464"/>
            <a:ext cx="4050349" cy="643377"/>
          </a:xfrm>
          <a:prstGeom prst="rect">
            <a:avLst/>
          </a:prstGeom>
        </p:spPr>
      </p:pic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5B2DE84A-EFEF-0A4C-1C00-CFCD9E6E10FC}"/>
              </a:ext>
            </a:extLst>
          </p:cNvPr>
          <p:cNvCxnSpPr>
            <a:cxnSpLocks/>
          </p:cNvCxnSpPr>
          <p:nvPr/>
        </p:nvCxnSpPr>
        <p:spPr>
          <a:xfrm>
            <a:off x="5318379" y="6251915"/>
            <a:ext cx="0" cy="257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C523849B-26F5-B6DC-D3D8-2D0855390F11}"/>
              </a:ext>
            </a:extLst>
          </p:cNvPr>
          <p:cNvCxnSpPr>
            <a:cxnSpLocks/>
          </p:cNvCxnSpPr>
          <p:nvPr/>
        </p:nvCxnSpPr>
        <p:spPr>
          <a:xfrm>
            <a:off x="4182949" y="6237320"/>
            <a:ext cx="0" cy="257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E0B5E106-7974-DF2C-B82E-94EB5D3FD3A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-509" t="34385" r="315" b="36278"/>
          <a:stretch/>
        </p:blipFill>
        <p:spPr>
          <a:xfrm>
            <a:off x="2233924" y="6109854"/>
            <a:ext cx="1908585" cy="536359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1F85CA30-03DC-4B5A-EBB7-067B753480A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33" y="479330"/>
            <a:ext cx="1858687" cy="679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017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95293" y="780295"/>
            <a:ext cx="100584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pt-BR" sz="2800" b="1">
                <a:solidFill>
                  <a:srgbClr val="007E39"/>
                </a:solidFill>
                <a:latin typeface="Franklin Gothic Demi" panose="020B0703020102020204" pitchFamily="34" charset="0"/>
              </a:rPr>
              <a:t>Título</a:t>
            </a:r>
            <a:endParaRPr lang="pt-BR" altLang="pt-BR" sz="1600" b="1">
              <a:solidFill>
                <a:srgbClr val="007E39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095293" y="1532843"/>
            <a:ext cx="100584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000">
                <a:solidFill>
                  <a:srgbClr val="4E4E4E"/>
                </a:solidFill>
                <a:latin typeface="Franklin Gothic Book" panose="020B0503020102020204" pitchFamily="34" charset="0"/>
              </a:rPr>
              <a:t>Texto</a:t>
            </a:r>
          </a:p>
        </p:txBody>
      </p:sp>
      <p:sp>
        <p:nvSpPr>
          <p:cNvPr id="19" name="Retângulo Arredondado 18"/>
          <p:cNvSpPr/>
          <p:nvPr/>
        </p:nvSpPr>
        <p:spPr>
          <a:xfrm rot="10800000">
            <a:off x="10924005" y="6165849"/>
            <a:ext cx="1175657" cy="618731"/>
          </a:xfrm>
          <a:prstGeom prst="roundRect">
            <a:avLst>
              <a:gd name="adj" fmla="val 28095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Forma Livre 19"/>
          <p:cNvSpPr/>
          <p:nvPr/>
        </p:nvSpPr>
        <p:spPr>
          <a:xfrm rot="10800000">
            <a:off x="11772604" y="5768826"/>
            <a:ext cx="418010" cy="770398"/>
          </a:xfrm>
          <a:custGeom>
            <a:avLst/>
            <a:gdLst>
              <a:gd name="connsiteX0" fmla="*/ 0 w 222035"/>
              <a:gd name="connsiteY0" fmla="*/ 0 h 594355"/>
              <a:gd name="connsiteX1" fmla="*/ 204590 w 222035"/>
              <a:gd name="connsiteY1" fmla="*/ 313230 h 594355"/>
              <a:gd name="connsiteX2" fmla="*/ 222035 w 222035"/>
              <a:gd name="connsiteY2" fmla="*/ 318725 h 594355"/>
              <a:gd name="connsiteX3" fmla="*/ 0 w 222035"/>
              <a:gd name="connsiteY3" fmla="*/ 594355 h 594355"/>
              <a:gd name="connsiteX4" fmla="*/ 0 w 222035"/>
              <a:gd name="connsiteY4" fmla="*/ 0 h 5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35" h="594355">
                <a:moveTo>
                  <a:pt x="0" y="0"/>
                </a:moveTo>
                <a:cubicBezTo>
                  <a:pt x="0" y="140810"/>
                  <a:pt x="84361" y="261623"/>
                  <a:pt x="204590" y="313230"/>
                </a:cubicBezTo>
                <a:lnTo>
                  <a:pt x="222035" y="318725"/>
                </a:lnTo>
                <a:lnTo>
                  <a:pt x="0" y="594355"/>
                </a:lnTo>
                <a:lnTo>
                  <a:pt x="0" y="0"/>
                </a:lnTo>
                <a:close/>
              </a:path>
            </a:pathLst>
          </a:cu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 rot="10800000">
            <a:off x="11432231" y="6109649"/>
            <a:ext cx="749105" cy="748351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riângulo isósceles 2"/>
          <p:cNvSpPr/>
          <p:nvPr/>
        </p:nvSpPr>
        <p:spPr>
          <a:xfrm rot="10800000">
            <a:off x="-1" y="326002"/>
            <a:ext cx="1095293" cy="979694"/>
          </a:xfrm>
          <a:prstGeom prst="triangle">
            <a:avLst>
              <a:gd name="adj" fmla="val 100000"/>
            </a:avLst>
          </a:pr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Triângulo isósceles 30"/>
          <p:cNvSpPr/>
          <p:nvPr/>
        </p:nvSpPr>
        <p:spPr>
          <a:xfrm rot="8256845">
            <a:off x="82161" y="1090102"/>
            <a:ext cx="483373" cy="431187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chemeClr val="bg1"/>
              </a:gs>
              <a:gs pos="74000">
                <a:srgbClr val="002060"/>
              </a:gs>
              <a:gs pos="83000">
                <a:srgbClr val="002060"/>
              </a:gs>
              <a:gs pos="100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Arredondado 23">
            <a:extLst>
              <a:ext uri="{FF2B5EF4-FFF2-40B4-BE49-F238E27FC236}">
                <a16:creationId xmlns:a16="http://schemas.microsoft.com/office/drawing/2014/main" id="{7E7B7403-2A64-EB11-D34A-537F4BEA3CCB}"/>
              </a:ext>
            </a:extLst>
          </p:cNvPr>
          <p:cNvSpPr/>
          <p:nvPr/>
        </p:nvSpPr>
        <p:spPr>
          <a:xfrm>
            <a:off x="29802" y="136057"/>
            <a:ext cx="1065475" cy="548640"/>
          </a:xfrm>
          <a:prstGeom prst="roundRect">
            <a:avLst>
              <a:gd name="adj" fmla="val 27778"/>
            </a:avLst>
          </a:prstGeom>
          <a:noFill/>
          <a:ln w="28575"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 30">
            <a:extLst>
              <a:ext uri="{FF2B5EF4-FFF2-40B4-BE49-F238E27FC236}">
                <a16:creationId xmlns:a16="http://schemas.microsoft.com/office/drawing/2014/main" id="{662291C0-955D-DBD1-0181-BE36E91ECE9E}"/>
              </a:ext>
            </a:extLst>
          </p:cNvPr>
          <p:cNvSpPr/>
          <p:nvPr/>
        </p:nvSpPr>
        <p:spPr>
          <a:xfrm>
            <a:off x="0" y="326002"/>
            <a:ext cx="222035" cy="594355"/>
          </a:xfrm>
          <a:custGeom>
            <a:avLst/>
            <a:gdLst>
              <a:gd name="connsiteX0" fmla="*/ 0 w 222035"/>
              <a:gd name="connsiteY0" fmla="*/ 0 h 594355"/>
              <a:gd name="connsiteX1" fmla="*/ 204590 w 222035"/>
              <a:gd name="connsiteY1" fmla="*/ 313230 h 594355"/>
              <a:gd name="connsiteX2" fmla="*/ 222035 w 222035"/>
              <a:gd name="connsiteY2" fmla="*/ 318725 h 594355"/>
              <a:gd name="connsiteX3" fmla="*/ 0 w 222035"/>
              <a:gd name="connsiteY3" fmla="*/ 594355 h 594355"/>
              <a:gd name="connsiteX4" fmla="*/ 0 w 222035"/>
              <a:gd name="connsiteY4" fmla="*/ 0 h 5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35" h="594355">
                <a:moveTo>
                  <a:pt x="0" y="0"/>
                </a:moveTo>
                <a:cubicBezTo>
                  <a:pt x="0" y="140810"/>
                  <a:pt x="84361" y="261623"/>
                  <a:pt x="204590" y="313230"/>
                </a:cubicBezTo>
                <a:lnTo>
                  <a:pt x="222035" y="318725"/>
                </a:lnTo>
                <a:lnTo>
                  <a:pt x="0" y="594355"/>
                </a:lnTo>
                <a:lnTo>
                  <a:pt x="0" y="0"/>
                </a:lnTo>
                <a:close/>
              </a:path>
            </a:pathLst>
          </a:cu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284C966-39DE-F82D-3D7A-5191A6DB7252}"/>
              </a:ext>
            </a:extLst>
          </p:cNvPr>
          <p:cNvSpPr/>
          <p:nvPr/>
        </p:nvSpPr>
        <p:spPr>
          <a:xfrm>
            <a:off x="0" y="-1"/>
            <a:ext cx="12192000" cy="326003"/>
          </a:xfrm>
          <a:prstGeom prst="rect">
            <a:avLst/>
          </a:pr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hlinkClick r:id="rId2"/>
            <a:extLst>
              <a:ext uri="{FF2B5EF4-FFF2-40B4-BE49-F238E27FC236}">
                <a16:creationId xmlns:a16="http://schemas.microsoft.com/office/drawing/2014/main" id="{D03D93B1-6348-1AFE-B2F6-D550C9F33F6C}"/>
              </a:ext>
            </a:extLst>
          </p:cNvPr>
          <p:cNvSpPr txBox="1"/>
          <p:nvPr/>
        </p:nvSpPr>
        <p:spPr>
          <a:xfrm>
            <a:off x="9175460" y="18225"/>
            <a:ext cx="125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ebserh.gov.br</a:t>
            </a:r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B1339F50-9211-D8FA-4323-6BEF7A79FB66}"/>
              </a:ext>
            </a:extLst>
          </p:cNvPr>
          <p:cNvSpPr/>
          <p:nvPr/>
        </p:nvSpPr>
        <p:spPr>
          <a:xfrm>
            <a:off x="8991963" y="40113"/>
            <a:ext cx="3047587" cy="252117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 31">
            <a:extLst>
              <a:ext uri="{FF2B5EF4-FFF2-40B4-BE49-F238E27FC236}">
                <a16:creationId xmlns:a16="http://schemas.microsoft.com/office/drawing/2014/main" id="{E8444CFB-8831-E78E-7DF6-A9B728F42D7F}"/>
              </a:ext>
            </a:extLst>
          </p:cNvPr>
          <p:cNvSpPr/>
          <p:nvPr/>
        </p:nvSpPr>
        <p:spPr>
          <a:xfrm>
            <a:off x="0" y="326002"/>
            <a:ext cx="11658" cy="84375"/>
          </a:xfrm>
          <a:custGeom>
            <a:avLst/>
            <a:gdLst>
              <a:gd name="connsiteX0" fmla="*/ 0 w 11658"/>
              <a:gd name="connsiteY0" fmla="*/ 0 h 84375"/>
              <a:gd name="connsiteX1" fmla="*/ 11658 w 11658"/>
              <a:gd name="connsiteY1" fmla="*/ 0 h 84375"/>
              <a:gd name="connsiteX2" fmla="*/ 6806 w 11658"/>
              <a:gd name="connsiteY2" fmla="*/ 15864 h 84375"/>
              <a:gd name="connsiteX3" fmla="*/ 0 w 11658"/>
              <a:gd name="connsiteY3" fmla="*/ 84375 h 84375"/>
              <a:gd name="connsiteX4" fmla="*/ 0 w 11658"/>
              <a:gd name="connsiteY4" fmla="*/ 0 h 8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8" h="84375">
                <a:moveTo>
                  <a:pt x="0" y="0"/>
                </a:moveTo>
                <a:lnTo>
                  <a:pt x="11658" y="0"/>
                </a:lnTo>
                <a:lnTo>
                  <a:pt x="6806" y="15864"/>
                </a:lnTo>
                <a:cubicBezTo>
                  <a:pt x="2343" y="37994"/>
                  <a:pt x="0" y="60907"/>
                  <a:pt x="0" y="843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hlinkClick r:id="rId3"/>
            <a:extLst>
              <a:ext uri="{FF2B5EF4-FFF2-40B4-BE49-F238E27FC236}">
                <a16:creationId xmlns:a16="http://schemas.microsoft.com/office/drawing/2014/main" id="{7CF232BC-5904-23BF-6589-9115A54AF9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9" b="14458"/>
          <a:stretch/>
        </p:blipFill>
        <p:spPr>
          <a:xfrm>
            <a:off x="11110029" y="103741"/>
            <a:ext cx="215171" cy="154651"/>
          </a:xfrm>
          <a:prstGeom prst="rect">
            <a:avLst/>
          </a:prstGeom>
        </p:spPr>
      </p:pic>
      <p:pic>
        <p:nvPicPr>
          <p:cNvPr id="25" name="Imagem 24">
            <a:hlinkClick r:id="rId5"/>
            <a:extLst>
              <a:ext uri="{FF2B5EF4-FFF2-40B4-BE49-F238E27FC236}">
                <a16:creationId xmlns:a16="http://schemas.microsoft.com/office/drawing/2014/main" id="{F79F6293-B284-C79E-022B-DAD810C0DE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55" y="103741"/>
            <a:ext cx="154980" cy="154980"/>
          </a:xfrm>
          <a:prstGeom prst="rect">
            <a:avLst/>
          </a:prstGeom>
        </p:spPr>
      </p:pic>
      <p:pic>
        <p:nvPicPr>
          <p:cNvPr id="32" name="Imagem 31">
            <a:hlinkClick r:id="rId7"/>
            <a:extLst>
              <a:ext uri="{FF2B5EF4-FFF2-40B4-BE49-F238E27FC236}">
                <a16:creationId xmlns:a16="http://schemas.microsoft.com/office/drawing/2014/main" id="{C2DE1699-5BE3-A1A4-4D69-511E08FA28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56" y="104424"/>
            <a:ext cx="155605" cy="155605"/>
          </a:xfrm>
          <a:prstGeom prst="rect">
            <a:avLst/>
          </a:prstGeom>
        </p:spPr>
      </p:pic>
      <p:pic>
        <p:nvPicPr>
          <p:cNvPr id="33" name="Imagem 32">
            <a:hlinkClick r:id="rId9"/>
            <a:extLst>
              <a:ext uri="{FF2B5EF4-FFF2-40B4-BE49-F238E27FC236}">
                <a16:creationId xmlns:a16="http://schemas.microsoft.com/office/drawing/2014/main" id="{581D0F4A-5C6C-0B12-E6EC-3BF110B3D8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57" y="90376"/>
            <a:ext cx="169653" cy="169653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BF54B42D-7336-AA3B-0F35-E9E92FDCCCD0}"/>
              </a:ext>
            </a:extLst>
          </p:cNvPr>
          <p:cNvSpPr txBox="1"/>
          <p:nvPr/>
        </p:nvSpPr>
        <p:spPr>
          <a:xfrm>
            <a:off x="11314028" y="18225"/>
            <a:ext cx="72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err="1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</a:t>
            </a:r>
            <a:endParaRPr lang="pt-BR" sz="1400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5" name="Imagem 34">
            <a:hlinkClick r:id="rId2"/>
            <a:extLst>
              <a:ext uri="{FF2B5EF4-FFF2-40B4-BE49-F238E27FC236}">
                <a16:creationId xmlns:a16="http://schemas.microsoft.com/office/drawing/2014/main" id="{62D05C91-81A0-3460-3870-EBE0D5CD070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62" y="78133"/>
            <a:ext cx="187959" cy="187959"/>
          </a:xfrm>
          <a:prstGeom prst="rect">
            <a:avLst/>
          </a:prstGeom>
        </p:spPr>
      </p:pic>
      <p:sp>
        <p:nvSpPr>
          <p:cNvPr id="5" name="Arco 4"/>
          <p:cNvSpPr/>
          <p:nvPr/>
        </p:nvSpPr>
        <p:spPr>
          <a:xfrm>
            <a:off x="-747671" y="-1"/>
            <a:ext cx="1495342" cy="1206841"/>
          </a:xfrm>
          <a:prstGeom prst="arc">
            <a:avLst>
              <a:gd name="adj1" fmla="val 16200000"/>
              <a:gd name="adj2" fmla="val 3725364"/>
            </a:avLst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E80837F-30D2-C7C9-5FFA-D7004841EBB7}"/>
              </a:ext>
            </a:extLst>
          </p:cNvPr>
          <p:cNvSpPr/>
          <p:nvPr/>
        </p:nvSpPr>
        <p:spPr>
          <a:xfrm>
            <a:off x="0" y="70433"/>
            <a:ext cx="658298" cy="679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DEE874E2-8FCA-1179-0740-9B87E894D8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802" y="6214819"/>
            <a:ext cx="833731" cy="326382"/>
          </a:xfrm>
          <a:prstGeom prst="rect">
            <a:avLst/>
          </a:prstGeom>
        </p:spPr>
      </p:pic>
      <p:pic>
        <p:nvPicPr>
          <p:cNvPr id="18" name="Imagem 17" descr="Uma imagem contendo Gráfico&#10;&#10;Descrição gerada automaticamente">
            <a:extLst>
              <a:ext uri="{FF2B5EF4-FFF2-40B4-BE49-F238E27FC236}">
                <a16:creationId xmlns:a16="http://schemas.microsoft.com/office/drawing/2014/main" id="{EEF62F53-4F95-4D2A-861D-16108CD870F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07" y="6078174"/>
            <a:ext cx="4050349" cy="643377"/>
          </a:xfrm>
          <a:prstGeom prst="rect">
            <a:avLst/>
          </a:prstGeom>
        </p:spPr>
      </p:pic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DA201DA1-6404-5F39-D772-7B2A1A0C6E0D}"/>
              </a:ext>
            </a:extLst>
          </p:cNvPr>
          <p:cNvCxnSpPr>
            <a:cxnSpLocks/>
          </p:cNvCxnSpPr>
          <p:nvPr/>
        </p:nvCxnSpPr>
        <p:spPr>
          <a:xfrm>
            <a:off x="6626722" y="6283625"/>
            <a:ext cx="0" cy="257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797F7569-7064-AB7A-B57E-C574A9927C93}"/>
              </a:ext>
            </a:extLst>
          </p:cNvPr>
          <p:cNvCxnSpPr>
            <a:cxnSpLocks/>
          </p:cNvCxnSpPr>
          <p:nvPr/>
        </p:nvCxnSpPr>
        <p:spPr>
          <a:xfrm>
            <a:off x="5491292" y="6269030"/>
            <a:ext cx="0" cy="257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m 5" descr="Uma imagem contendo Logotipo&#10;&#10;Descrição gerada automaticamente">
            <a:extLst>
              <a:ext uri="{FF2B5EF4-FFF2-40B4-BE49-F238E27FC236}">
                <a16:creationId xmlns:a16="http://schemas.microsoft.com/office/drawing/2014/main" id="{DE324EB7-CBC7-E927-FE77-6D028A5ACE0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-509" t="34385" r="315" b="36278"/>
          <a:stretch/>
        </p:blipFill>
        <p:spPr>
          <a:xfrm>
            <a:off x="3541447" y="6144490"/>
            <a:ext cx="1908585" cy="536359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E8E7B748-6919-475B-74D9-8D4911E1AB8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779" y="482701"/>
            <a:ext cx="1972433" cy="721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1"/>
            <a:ext cx="12192000" cy="326003"/>
          </a:xfrm>
          <a:prstGeom prst="rect">
            <a:avLst/>
          </a:pr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9175460" y="18225"/>
            <a:ext cx="125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ebserh.gov.br</a:t>
            </a:r>
          </a:p>
        </p:txBody>
      </p:sp>
      <p:sp>
        <p:nvSpPr>
          <p:cNvPr id="10" name="Retângulo Arredondado 9"/>
          <p:cNvSpPr/>
          <p:nvPr/>
        </p:nvSpPr>
        <p:spPr>
          <a:xfrm>
            <a:off x="8991963" y="40113"/>
            <a:ext cx="3047587" cy="252117"/>
          </a:xfrm>
          <a:prstGeom prst="round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9" b="14458"/>
          <a:stretch/>
        </p:blipFill>
        <p:spPr>
          <a:xfrm>
            <a:off x="11110029" y="103741"/>
            <a:ext cx="215171" cy="154651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755" y="103741"/>
            <a:ext cx="154980" cy="15498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56" y="104424"/>
            <a:ext cx="155605" cy="15560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57" y="90376"/>
            <a:ext cx="169653" cy="169653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11314028" y="18225"/>
            <a:ext cx="725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err="1">
                <a:solidFill>
                  <a:schemeClr val="bg1">
                    <a:lumMod val="85000"/>
                  </a:schemeClr>
                </a:solidFill>
                <a:latin typeface="Franklin Gothic Book" panose="020B0503020102020204" pitchFamily="34" charset="0"/>
              </a:rPr>
              <a:t>ebserh</a:t>
            </a:r>
            <a:endParaRPr lang="pt-BR" sz="1400">
              <a:solidFill>
                <a:schemeClr val="bg1">
                  <a:lumMod val="8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62" y="78133"/>
            <a:ext cx="187959" cy="187959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85AC24C7-94D3-3107-E1B0-D6E71D0C2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639765"/>
            <a:ext cx="100584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pt-BR" sz="4000" b="1" dirty="0">
                <a:solidFill>
                  <a:srgbClr val="007E39"/>
                </a:solidFill>
                <a:latin typeface="Franklin Gothic Demi" panose="020B0703020102020204" pitchFamily="34" charset="0"/>
              </a:rPr>
              <a:t>Obrigado (a)!</a:t>
            </a:r>
            <a:endParaRPr lang="pt-BR" altLang="pt-BR" sz="2400" b="1" dirty="0">
              <a:solidFill>
                <a:srgbClr val="007E39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1" name="Retângulo Arredondado 18">
            <a:extLst>
              <a:ext uri="{FF2B5EF4-FFF2-40B4-BE49-F238E27FC236}">
                <a16:creationId xmlns:a16="http://schemas.microsoft.com/office/drawing/2014/main" id="{BDEBA222-0C7E-92C6-D55D-B1FEACBDF48B}"/>
              </a:ext>
            </a:extLst>
          </p:cNvPr>
          <p:cNvSpPr/>
          <p:nvPr/>
        </p:nvSpPr>
        <p:spPr>
          <a:xfrm rot="10800000">
            <a:off x="10924005" y="6165849"/>
            <a:ext cx="1175657" cy="618731"/>
          </a:xfrm>
          <a:prstGeom prst="roundRect">
            <a:avLst>
              <a:gd name="adj" fmla="val 28095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Livre 19">
            <a:extLst>
              <a:ext uri="{FF2B5EF4-FFF2-40B4-BE49-F238E27FC236}">
                <a16:creationId xmlns:a16="http://schemas.microsoft.com/office/drawing/2014/main" id="{18EB8AB3-C2C8-AEA6-998A-1B6748069402}"/>
              </a:ext>
            </a:extLst>
          </p:cNvPr>
          <p:cNvSpPr/>
          <p:nvPr/>
        </p:nvSpPr>
        <p:spPr>
          <a:xfrm rot="10800000">
            <a:off x="11772604" y="5768826"/>
            <a:ext cx="418010" cy="770398"/>
          </a:xfrm>
          <a:custGeom>
            <a:avLst/>
            <a:gdLst>
              <a:gd name="connsiteX0" fmla="*/ 0 w 222035"/>
              <a:gd name="connsiteY0" fmla="*/ 0 h 594355"/>
              <a:gd name="connsiteX1" fmla="*/ 204590 w 222035"/>
              <a:gd name="connsiteY1" fmla="*/ 313230 h 594355"/>
              <a:gd name="connsiteX2" fmla="*/ 222035 w 222035"/>
              <a:gd name="connsiteY2" fmla="*/ 318725 h 594355"/>
              <a:gd name="connsiteX3" fmla="*/ 0 w 222035"/>
              <a:gd name="connsiteY3" fmla="*/ 594355 h 594355"/>
              <a:gd name="connsiteX4" fmla="*/ 0 w 222035"/>
              <a:gd name="connsiteY4" fmla="*/ 0 h 5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35" h="594355">
                <a:moveTo>
                  <a:pt x="0" y="0"/>
                </a:moveTo>
                <a:cubicBezTo>
                  <a:pt x="0" y="140810"/>
                  <a:pt x="84361" y="261623"/>
                  <a:pt x="204590" y="313230"/>
                </a:cubicBezTo>
                <a:lnTo>
                  <a:pt x="222035" y="318725"/>
                </a:lnTo>
                <a:lnTo>
                  <a:pt x="0" y="594355"/>
                </a:lnTo>
                <a:lnTo>
                  <a:pt x="0" y="0"/>
                </a:lnTo>
                <a:close/>
              </a:path>
            </a:pathLst>
          </a:cu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26D559B-D599-0C01-05EC-75842B5444FC}"/>
              </a:ext>
            </a:extLst>
          </p:cNvPr>
          <p:cNvSpPr/>
          <p:nvPr/>
        </p:nvSpPr>
        <p:spPr>
          <a:xfrm rot="10800000">
            <a:off x="11432231" y="6109649"/>
            <a:ext cx="749105" cy="748351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FA39BA84-C4B2-D800-DFFF-DCF4517AF1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802" y="6246294"/>
            <a:ext cx="833731" cy="326382"/>
          </a:xfrm>
          <a:prstGeom prst="rect">
            <a:avLst/>
          </a:prstGeom>
        </p:spPr>
      </p:pic>
      <p:pic>
        <p:nvPicPr>
          <p:cNvPr id="5" name="Imagem 4" descr="Uma imagem contendo Gráfico&#10;&#10;Descrição gerada automaticamente">
            <a:extLst>
              <a:ext uri="{FF2B5EF4-FFF2-40B4-BE49-F238E27FC236}">
                <a16:creationId xmlns:a16="http://schemas.microsoft.com/office/drawing/2014/main" id="{6749C693-DAE0-5EE6-F4ED-8A9C37C97E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07" y="6109649"/>
            <a:ext cx="4050349" cy="643377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3931B437-E51B-AEA8-140E-092BB8942A0D}"/>
              </a:ext>
            </a:extLst>
          </p:cNvPr>
          <p:cNvCxnSpPr>
            <a:cxnSpLocks/>
          </p:cNvCxnSpPr>
          <p:nvPr/>
        </p:nvCxnSpPr>
        <p:spPr>
          <a:xfrm>
            <a:off x="6626722" y="6315100"/>
            <a:ext cx="0" cy="257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9AE10A6A-06EE-6F85-DBEE-5DACBC6838F4}"/>
              </a:ext>
            </a:extLst>
          </p:cNvPr>
          <p:cNvCxnSpPr>
            <a:cxnSpLocks/>
          </p:cNvCxnSpPr>
          <p:nvPr/>
        </p:nvCxnSpPr>
        <p:spPr>
          <a:xfrm>
            <a:off x="5491292" y="6300505"/>
            <a:ext cx="0" cy="257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m 7" descr="Uma imagem contendo Logotipo&#10;&#10;Descrição gerada automaticamente">
            <a:extLst>
              <a:ext uri="{FF2B5EF4-FFF2-40B4-BE49-F238E27FC236}">
                <a16:creationId xmlns:a16="http://schemas.microsoft.com/office/drawing/2014/main" id="{18763AED-E346-DA04-A7DC-88A48E4B427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509" t="34385" r="315" b="36278"/>
          <a:stretch/>
        </p:blipFill>
        <p:spPr>
          <a:xfrm>
            <a:off x="3515469" y="6179127"/>
            <a:ext cx="1908585" cy="536359"/>
          </a:xfrm>
          <a:prstGeom prst="rect">
            <a:avLst/>
          </a:prstGeom>
        </p:spPr>
      </p:pic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E6FB767A-2A44-1685-4152-AD10388E73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43" y="2280436"/>
            <a:ext cx="6279918" cy="2297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8312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ABC6C1F6D5CB45B42481F8F83C0489" ma:contentTypeVersion="15" ma:contentTypeDescription="Crie um novo documento." ma:contentTypeScope="" ma:versionID="df7f569c5259e8b3542fba71e9d0d698">
  <xsd:schema xmlns:xsd="http://www.w3.org/2001/XMLSchema" xmlns:xs="http://www.w3.org/2001/XMLSchema" xmlns:p="http://schemas.microsoft.com/office/2006/metadata/properties" xmlns:ns2="58b2168a-8994-44b5-8907-a2978d3bef2d" xmlns:ns3="6c74d366-364b-4328-9c6b-aa07be3a4541" targetNamespace="http://schemas.microsoft.com/office/2006/metadata/properties" ma:root="true" ma:fieldsID="c87db66cb1891c43cccaab573c60b09d" ns2:_="" ns3:_="">
    <xsd:import namespace="58b2168a-8994-44b5-8907-a2978d3bef2d"/>
    <xsd:import namespace="6c74d366-364b-4328-9c6b-aa07be3a45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b2168a-8994-44b5-8907-a2978d3bef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Marcações de imagem" ma:readOnly="false" ma:fieldId="{5cf76f15-5ced-4ddc-b409-7134ff3c332f}" ma:taxonomyMulti="true" ma:sspId="dcb99c23-16d4-4d51-b836-3720d65451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74d366-364b-4328-9c6b-aa07be3a454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715ca55-cec0-40da-bc5e-b0773d7a3360}" ma:internalName="TaxCatchAll" ma:showField="CatchAllData" ma:web="6c74d366-364b-4328-9c6b-aa07be3a45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8b2168a-8994-44b5-8907-a2978d3bef2d">
      <Terms xmlns="http://schemas.microsoft.com/office/infopath/2007/PartnerControls"/>
    </lcf76f155ced4ddcb4097134ff3c332f>
    <TaxCatchAll xmlns="6c74d366-364b-4328-9c6b-aa07be3a454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1017D2-A763-4F6B-BC23-569A59C04DED}"/>
</file>

<file path=customXml/itemProps2.xml><?xml version="1.0" encoding="utf-8"?>
<ds:datastoreItem xmlns:ds="http://schemas.openxmlformats.org/officeDocument/2006/customXml" ds:itemID="{9B0919D3-E108-4D60-82F1-EC17C764543B}">
  <ds:schemaRefs>
    <ds:schemaRef ds:uri="http://purl.org/dc/dcmitype/"/>
    <ds:schemaRef ds:uri="55a07bd9-fe5b-4279-9a6d-f043fb3f08d0"/>
    <ds:schemaRef ds:uri="http://schemas.microsoft.com/office/2006/documentManagement/types"/>
    <ds:schemaRef ds:uri="http://schemas.microsoft.com/office/2006/metadata/properties"/>
    <ds:schemaRef ds:uri="http://purl.org/dc/elements/1.1/"/>
    <ds:schemaRef ds:uri="543ce093-9c8b-45fd-8fcd-0823899fae3a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6c74d366-364b-4328-9c6b-aa07be3a4541"/>
    <ds:schemaRef ds:uri="58b2168a-8994-44b5-8907-a2978d3bef2d"/>
  </ds:schemaRefs>
</ds:datastoreItem>
</file>

<file path=customXml/itemProps3.xml><?xml version="1.0" encoding="utf-8"?>
<ds:datastoreItem xmlns:ds="http://schemas.openxmlformats.org/officeDocument/2006/customXml" ds:itemID="{10A615FC-A790-4B35-9A08-8CD82EB792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32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Johnny Machado Pereira</dc:creator>
  <cp:lastModifiedBy>Lorrany Dantas Xavier</cp:lastModifiedBy>
  <cp:revision>15</cp:revision>
  <dcterms:created xsi:type="dcterms:W3CDTF">2021-07-01T13:24:04Z</dcterms:created>
  <dcterms:modified xsi:type="dcterms:W3CDTF">2024-08-02T19:45:36Z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0x01010066ABC6C1F6D5CB45B42481F8F83C0489</vt:lpwstr>
  </property>
  <property fmtid="{D5CDD505-2E9C-101B-9397-08002B2CF9AE}" pid="3" name="MediaServiceImageTags">
    <vt:lpwstr/>
  </property>
</Properties>
</file>