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E4E4E"/>
    <a:srgbClr val="007E39"/>
    <a:srgbClr val="FFDA00"/>
    <a:srgbClr val="E6E6E6"/>
    <a:srgbClr val="183EFF"/>
    <a:srgbClr val="FF0000"/>
    <a:srgbClr val="98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37D11-62F9-29F0-776F-420FF29231C6}" v="21" dt="2023-06-19T20:26:28.690"/>
    <p1510:client id="{BA03F3EB-B456-4D9C-975B-780513605E91}" v="15" dt="2023-08-29T16:46:38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44000" gridSize="9"/>
                    </a14:imgEffect>
                    <a14:imgEffect>
                      <a14:sharpenSoften amount="-17000"/>
                    </a14:imgEffect>
                    <a14:imgEffect>
                      <a14:colorTemperature colorTemp="3646"/>
                    </a14:imgEffect>
                    <a14:imgEffect>
                      <a14:saturation sat="4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5475" y="2371646"/>
            <a:ext cx="1005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53968" y="3949505"/>
            <a:ext cx="8642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7" name="Imagem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6" name="Triângulo isósceles 25"/>
          <p:cNvSpPr/>
          <p:nvPr/>
        </p:nvSpPr>
        <p:spPr>
          <a:xfrm>
            <a:off x="11096707" y="5878306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/>
          <p:cNvSpPr/>
          <p:nvPr/>
        </p:nvSpPr>
        <p:spPr>
          <a:xfrm rot="10800000">
            <a:off x="11444329" y="5651159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 rot="19103494">
            <a:off x="11626463" y="566271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B9E63B02-A2FE-76F1-F43D-4779177A1A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390645"/>
            <a:ext cx="1870807" cy="75835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15DA2999-EE52-DA30-32CF-D58F588B43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9" y="6183109"/>
            <a:ext cx="833731" cy="326382"/>
          </a:xfrm>
          <a:prstGeom prst="rect">
            <a:avLst/>
          </a:prstGeom>
        </p:spPr>
      </p:pic>
      <p:pic>
        <p:nvPicPr>
          <p:cNvPr id="15" name="Imagem 14" descr="Uma imagem contendo Gráfico&#10;&#10;Descrição gerada automaticamente">
            <a:extLst>
              <a:ext uri="{FF2B5EF4-FFF2-40B4-BE49-F238E27FC236}">
                <a16:creationId xmlns:a16="http://schemas.microsoft.com/office/drawing/2014/main" id="{825581F3-2E82-73E1-0D41-6BA92D847B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64" y="6046464"/>
            <a:ext cx="4050349" cy="643377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B2DE84A-EFEF-0A4C-1C00-CFCD9E6E10FC}"/>
              </a:ext>
            </a:extLst>
          </p:cNvPr>
          <p:cNvCxnSpPr>
            <a:cxnSpLocks/>
          </p:cNvCxnSpPr>
          <p:nvPr/>
        </p:nvCxnSpPr>
        <p:spPr>
          <a:xfrm>
            <a:off x="5318379" y="625191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523849B-26F5-B6DC-D3D8-2D0855390F11}"/>
              </a:ext>
            </a:extLst>
          </p:cNvPr>
          <p:cNvCxnSpPr>
            <a:cxnSpLocks/>
          </p:cNvCxnSpPr>
          <p:nvPr/>
        </p:nvCxnSpPr>
        <p:spPr>
          <a:xfrm>
            <a:off x="4182949" y="623732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0B5E106-7974-DF2C-B82E-94EB5D3FD3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509" t="34385" r="315" b="36278"/>
          <a:stretch/>
        </p:blipFill>
        <p:spPr>
          <a:xfrm>
            <a:off x="2233924" y="6109854"/>
            <a:ext cx="1908585" cy="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95293" y="780295"/>
            <a:ext cx="1005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95293" y="1532843"/>
            <a:ext cx="10058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  <p:sp>
        <p:nvSpPr>
          <p:cNvPr id="19" name="Retângulo Arredondado 18"/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-1" y="326002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8256845">
            <a:off x="82161" y="109010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7E7B7403-2A64-EB11-D34A-537F4BEA3CCB}"/>
              </a:ext>
            </a:extLst>
          </p:cNvPr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30">
            <a:extLst>
              <a:ext uri="{FF2B5EF4-FFF2-40B4-BE49-F238E27FC236}">
                <a16:creationId xmlns:a16="http://schemas.microsoft.com/office/drawing/2014/main" id="{662291C0-955D-DBD1-0181-BE36E91ECE9E}"/>
              </a:ext>
            </a:extLst>
          </p:cNvPr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84C966-39DE-F82D-3D7A-5191A6DB7252}"/>
              </a:ext>
            </a:extLst>
          </p:cNvPr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  <a:extLst>
              <a:ext uri="{FF2B5EF4-FFF2-40B4-BE49-F238E27FC236}">
                <a16:creationId xmlns:a16="http://schemas.microsoft.com/office/drawing/2014/main" id="{D03D93B1-6348-1AFE-B2F6-D550C9F33F6C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1339F50-9211-D8FA-4323-6BEF7A79FB66}"/>
              </a:ext>
            </a:extLst>
          </p:cNvPr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E8444CFB-8831-E78E-7DF6-A9B728F42D7F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hlinkClick r:id="rId3"/>
            <a:extLst>
              <a:ext uri="{FF2B5EF4-FFF2-40B4-BE49-F238E27FC236}">
                <a16:creationId xmlns:a16="http://schemas.microsoft.com/office/drawing/2014/main" id="{7CF232BC-5904-23BF-6589-9115A54A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25" name="Imagem 24">
            <a:hlinkClick r:id="rId5"/>
            <a:extLst>
              <a:ext uri="{FF2B5EF4-FFF2-40B4-BE49-F238E27FC236}">
                <a16:creationId xmlns:a16="http://schemas.microsoft.com/office/drawing/2014/main" id="{F79F6293-B284-C79E-022B-DAD810C0D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32" name="Imagem 31">
            <a:hlinkClick r:id="rId7"/>
            <a:extLst>
              <a:ext uri="{FF2B5EF4-FFF2-40B4-BE49-F238E27FC236}">
                <a16:creationId xmlns:a16="http://schemas.microsoft.com/office/drawing/2014/main" id="{C2DE1699-5BE3-A1A4-4D69-511E08FA2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33" name="Imagem 32">
            <a:hlinkClick r:id="rId9"/>
            <a:extLst>
              <a:ext uri="{FF2B5EF4-FFF2-40B4-BE49-F238E27FC236}">
                <a16:creationId xmlns:a16="http://schemas.microsoft.com/office/drawing/2014/main" id="{581D0F4A-5C6C-0B12-E6EC-3BF110B3D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54B42D-7336-AA3B-0F35-E9E92FDCCCD0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" name="Imagem 34">
            <a:hlinkClick r:id="rId2"/>
            <a:extLst>
              <a:ext uri="{FF2B5EF4-FFF2-40B4-BE49-F238E27FC236}">
                <a16:creationId xmlns:a16="http://schemas.microsoft.com/office/drawing/2014/main" id="{62D05C91-81A0-3460-3870-EBE0D5CD07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-747671" y="-1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80837F-30D2-C7C9-5FFA-D7004841EBB7}"/>
              </a:ext>
            </a:extLst>
          </p:cNvPr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EE874E2-8FCA-1179-0740-9B87E894D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14819"/>
            <a:ext cx="833731" cy="326382"/>
          </a:xfrm>
          <a:prstGeom prst="rect">
            <a:avLst/>
          </a:prstGeom>
        </p:spPr>
      </p:pic>
      <p:pic>
        <p:nvPicPr>
          <p:cNvPr id="18" name="Imagem 17" descr="Uma imagem contendo Gráfico&#10;&#10;Descrição gerada automaticamente">
            <a:extLst>
              <a:ext uri="{FF2B5EF4-FFF2-40B4-BE49-F238E27FC236}">
                <a16:creationId xmlns:a16="http://schemas.microsoft.com/office/drawing/2014/main" id="{EEF62F53-4F95-4D2A-861D-16108CD870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078174"/>
            <a:ext cx="4050349" cy="643377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A201DA1-6404-5F39-D772-7B2A1A0C6E0D}"/>
              </a:ext>
            </a:extLst>
          </p:cNvPr>
          <p:cNvCxnSpPr>
            <a:cxnSpLocks/>
          </p:cNvCxnSpPr>
          <p:nvPr/>
        </p:nvCxnSpPr>
        <p:spPr>
          <a:xfrm>
            <a:off x="6626722" y="628362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97F7569-7064-AB7A-B57E-C574A9927C93}"/>
              </a:ext>
            </a:extLst>
          </p:cNvPr>
          <p:cNvCxnSpPr>
            <a:cxnSpLocks/>
          </p:cNvCxnSpPr>
          <p:nvPr/>
        </p:nvCxnSpPr>
        <p:spPr>
          <a:xfrm>
            <a:off x="5491292" y="626903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m 23" descr="Texto">
            <a:extLst>
              <a:ext uri="{FF2B5EF4-FFF2-40B4-BE49-F238E27FC236}">
                <a16:creationId xmlns:a16="http://schemas.microsoft.com/office/drawing/2014/main" id="{7F1752E5-F888-84AB-190B-6B2806C808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390645"/>
            <a:ext cx="1870807" cy="758351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DE324EB7-CBC7-E927-FE77-6D028A5ACE0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509" t="34385" r="315" b="36278"/>
          <a:stretch/>
        </p:blipFill>
        <p:spPr>
          <a:xfrm>
            <a:off x="3541447" y="6144490"/>
            <a:ext cx="1908585" cy="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AC24C7-94D3-3107-E1B0-D6E71D0C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39765"/>
            <a:ext cx="1005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0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Obrigado (a)!</a:t>
            </a:r>
            <a:endParaRPr lang="pt-BR" altLang="pt-BR" sz="24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Retângulo Arredondado 18">
            <a:extLst>
              <a:ext uri="{FF2B5EF4-FFF2-40B4-BE49-F238E27FC236}">
                <a16:creationId xmlns:a16="http://schemas.microsoft.com/office/drawing/2014/main" id="{BDEBA222-0C7E-92C6-D55D-B1FEACBDF48B}"/>
              </a:ext>
            </a:extLst>
          </p:cNvPr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9">
            <a:extLst>
              <a:ext uri="{FF2B5EF4-FFF2-40B4-BE49-F238E27FC236}">
                <a16:creationId xmlns:a16="http://schemas.microsoft.com/office/drawing/2014/main" id="{18EB8AB3-C2C8-AEA6-998A-1B6748069402}"/>
              </a:ext>
            </a:extLst>
          </p:cNvPr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6D559B-D599-0C01-05EC-75842B5444FC}"/>
              </a:ext>
            </a:extLst>
          </p:cNvPr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A39BA84-C4B2-D800-DFFF-DCF4517AF1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46294"/>
            <a:ext cx="833731" cy="326382"/>
          </a:xfrm>
          <a:prstGeom prst="rect">
            <a:avLst/>
          </a:prstGeom>
        </p:spPr>
      </p:pic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6749C693-DAE0-5EE6-F4ED-8A9C37C97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109649"/>
            <a:ext cx="4050349" cy="64337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931B437-E51B-AEA8-140E-092BB8942A0D}"/>
              </a:ext>
            </a:extLst>
          </p:cNvPr>
          <p:cNvCxnSpPr>
            <a:cxnSpLocks/>
          </p:cNvCxnSpPr>
          <p:nvPr/>
        </p:nvCxnSpPr>
        <p:spPr>
          <a:xfrm>
            <a:off x="6626722" y="631510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AE10A6A-06EE-6F85-DBEE-5DACBC6838F4}"/>
              </a:ext>
            </a:extLst>
          </p:cNvPr>
          <p:cNvCxnSpPr>
            <a:cxnSpLocks/>
          </p:cNvCxnSpPr>
          <p:nvPr/>
        </p:nvCxnSpPr>
        <p:spPr>
          <a:xfrm>
            <a:off x="5491292" y="630050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m 15" descr="Texto">
            <a:extLst>
              <a:ext uri="{FF2B5EF4-FFF2-40B4-BE49-F238E27FC236}">
                <a16:creationId xmlns:a16="http://schemas.microsoft.com/office/drawing/2014/main" id="{271690D6-F830-3A73-01C7-346FF404F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6" y="2498757"/>
            <a:ext cx="5666882" cy="2297129"/>
          </a:xfrm>
          <a:prstGeom prst="rect">
            <a:avLst/>
          </a:prstGeom>
        </p:spPr>
      </p:pic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18763AED-E346-DA04-A7DC-88A48E4B4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509" t="34385" r="315" b="36278"/>
          <a:stretch/>
        </p:blipFill>
        <p:spPr>
          <a:xfrm>
            <a:off x="3515469" y="6179127"/>
            <a:ext cx="1908585" cy="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ABC6C1F6D5CB45B42481F8F83C0489" ma:contentTypeVersion="15" ma:contentTypeDescription="Crie um novo documento." ma:contentTypeScope="" ma:versionID="df7f569c5259e8b3542fba71e9d0d698">
  <xsd:schema xmlns:xsd="http://www.w3.org/2001/XMLSchema" xmlns:xs="http://www.w3.org/2001/XMLSchema" xmlns:p="http://schemas.microsoft.com/office/2006/metadata/properties" xmlns:ns2="58b2168a-8994-44b5-8907-a2978d3bef2d" xmlns:ns3="6c74d366-364b-4328-9c6b-aa07be3a4541" targetNamespace="http://schemas.microsoft.com/office/2006/metadata/properties" ma:root="true" ma:fieldsID="c87db66cb1891c43cccaab573c60b09d" ns2:_="" ns3:_="">
    <xsd:import namespace="58b2168a-8994-44b5-8907-a2978d3bef2d"/>
    <xsd:import namespace="6c74d366-364b-4328-9c6b-aa07be3a4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2168a-8994-44b5-8907-a2978d3be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4d366-364b-4328-9c6b-aa07be3a454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715ca55-cec0-40da-bc5e-b0773d7a3360}" ma:internalName="TaxCatchAll" ma:showField="CatchAllData" ma:web="6c74d366-364b-4328-9c6b-aa07be3a4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b2168a-8994-44b5-8907-a2978d3bef2d">
      <Terms xmlns="http://schemas.microsoft.com/office/infopath/2007/PartnerControls"/>
    </lcf76f155ced4ddcb4097134ff3c332f>
    <TaxCatchAll xmlns="6c74d366-364b-4328-9c6b-aa07be3a4541" xsi:nil="true"/>
  </documentManagement>
</p:properties>
</file>

<file path=customXml/itemProps1.xml><?xml version="1.0" encoding="utf-8"?>
<ds:datastoreItem xmlns:ds="http://schemas.openxmlformats.org/officeDocument/2006/customXml" ds:itemID="{DE876879-3A91-4AF1-AFFB-08955893D373}"/>
</file>

<file path=customXml/itemProps2.xml><?xml version="1.0" encoding="utf-8"?>
<ds:datastoreItem xmlns:ds="http://schemas.openxmlformats.org/officeDocument/2006/customXml" ds:itemID="{10A615FC-A790-4B35-9A08-8CD82EB79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0919D3-E108-4D60-82F1-EC17C764543B}">
  <ds:schemaRefs>
    <ds:schemaRef ds:uri="http://purl.org/dc/dcmitype/"/>
    <ds:schemaRef ds:uri="55a07bd9-fe5b-4279-9a6d-f043fb3f08d0"/>
    <ds:schemaRef ds:uri="http://schemas.microsoft.com/office/2006/documentManagement/types"/>
    <ds:schemaRef ds:uri="http://schemas.microsoft.com/office/2006/metadata/properties"/>
    <ds:schemaRef ds:uri="http://purl.org/dc/elements/1.1/"/>
    <ds:schemaRef ds:uri="543ce093-9c8b-45fd-8fcd-0823899fae3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c74d366-364b-4328-9c6b-aa07be3a4541"/>
    <ds:schemaRef ds:uri="58b2168a-8994-44b5-8907-a2978d3bef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 Machado Pereira</dc:creator>
  <cp:lastModifiedBy>Regina Kfuri Barbosa</cp:lastModifiedBy>
  <cp:revision>14</cp:revision>
  <dcterms:created xsi:type="dcterms:W3CDTF">2021-07-01T13:24:04Z</dcterms:created>
  <dcterms:modified xsi:type="dcterms:W3CDTF">2024-08-02T19:44:53Z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0x01010066ABC6C1F6D5CB45B42481F8F83C0489</vt:lpwstr>
  </property>
  <property fmtid="{D5CDD505-2E9C-101B-9397-08002B2CF9AE}" pid="3" name="MediaServiceImageTags">
    <vt:lpwstr/>
  </property>
</Properties>
</file>