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59" r:id="rId7"/>
  </p:sldIdLst>
  <p:sldSz cx="12192000" cy="6858000"/>
  <p:notesSz cx="6858000" cy="9144000"/>
  <p:photoAlbum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67E949-5F5D-40E2-84B3-8407DD750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C94D4F-E6B6-34BC-1FD2-5E1C18FF5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358AF16-7C87-F382-301E-DA3DFA46F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DCF603-0DAA-941D-4696-4D2D548E8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850F07-D94A-20CC-D408-461C6D2DB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622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B6A18-C027-C8E1-4269-F3A38BFEB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41E9750-FCE0-D056-F157-12EE07C6C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3CA6E1-9242-A1D0-EDCA-33F0B03D0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6447D1-9DA8-82B1-FDED-120D8FE4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2F9562-D7A5-A50A-2443-481E4680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33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FF9C6F4-8562-4A0A-6444-B351D89747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54FF4CC-2CC4-4971-82A6-40D400DE23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9693F1-0348-1F5B-8776-6222910A1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B19BF3-B0B4-FF6D-7066-9D85BB09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049352-2C4D-994C-1D1A-95714114A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9383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BA20FA-099D-552F-FBED-58C1DFB2B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EF4D75-BD63-E629-7221-2275655AA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5C26D2-70B0-16AD-0C91-AEDF9C6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4EA72BF-1836-A551-FB20-C4E68D04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FA333A-A348-9825-8823-1D37921E7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113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4FAB0-79BE-B299-C9F3-C0A298AAC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03F1FB4-EB95-7D51-140D-109081725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6D8F96-C841-020A-8868-F05320946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F14488-D1DC-55B5-FC78-7C7360B2C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75727E-AAEB-8DD0-2556-906CF7DA8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7900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80A642-061F-0F30-07E1-0A341C92E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A8E624-73B5-4936-E7EC-11C5E6CA4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F2D767-9AF0-2F54-DDF7-033DA314B2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A9107B-EAE5-ED6F-0B73-4ACCDEB8F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987F78-027C-1F3F-254A-738CF7574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6B44E5-2D26-879E-109F-94AA23F01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842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B9BD88-6C8B-3EFD-6937-B1D5389D7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861CF23-2002-E8D4-B4CF-62B7DF2EB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D62AFF9-A42A-8AEA-81D1-992B2A7CFE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4560D88-F334-A3D5-0179-76B6A9DD50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7C8D50F-FFBD-7202-18C5-E7D1932ED8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1E1B46F-45C2-DBDA-10DB-42D9B9717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D8EA345-274A-B65D-741A-714420540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5477707-3FFE-F754-4B35-9883965EB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363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BB62D8-D2B2-6FF2-6188-0621557A4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2052324-F8DA-A39D-4098-08125972F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5050C47-B1BD-C193-4CFC-94603D973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C455F18-39A3-4A1E-4808-9470B4BF6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412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3F0847E-A26A-69E4-7A0D-7A1772134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42CFF1E-2ED0-105F-1F20-EA5BA7321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BB2DA00-5603-C8C6-B07D-2EF106DDE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882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4CE65-6328-E988-D224-F0E3E17E3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7C9FC3-EFBF-9C37-1409-AE3DED625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5503DB0-7BE7-CEAF-74D7-87E0BF86F7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32890E0-347E-8CC6-F4FE-0742B8241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DB54A86-F86F-D560-DB40-E1CB979DC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E1368AC-BD3B-E8B8-002E-0060E8F17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905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46F097-6776-1012-AB86-0E931CE59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9280D99-4CB7-E4B2-BBCF-2409B175E6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9FC736F-4845-9428-E576-C980B883A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25BF18F-E04D-AA30-6468-942C590D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7C90C60-E383-5DD0-1D42-643229114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D2F62B9-DFC1-E3AF-27A8-F68859321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11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E3C8C67-126E-8B1F-C297-4E43FCF66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C8F9156-1262-B080-7E22-906E52002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94F24EA-852E-DF82-B63C-A97609F1D6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79D7D2-7CA9-4552-8B99-4AF38E0A319B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0CC4BC-7FF2-4E1E-DE99-CB920CDA4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2C17575-78FA-C9F4-1822-7CA8A12EE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3410A1-11DB-4F22-95B0-0505B7FB9F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81303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84698E6-88E4-3802-3BC8-480861EF10D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2D458814-851F-57C8-EEF0-AC0816B4C275}"/>
              </a:ext>
            </a:extLst>
          </p:cNvPr>
          <p:cNvSpPr txBox="1"/>
          <p:nvPr/>
        </p:nvSpPr>
        <p:spPr>
          <a:xfrm>
            <a:off x="792640" y="2883248"/>
            <a:ext cx="23330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dirty="0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E214B2B-E997-8124-4D5D-D2AA76277C07}"/>
              </a:ext>
            </a:extLst>
          </p:cNvPr>
          <p:cNvSpPr txBox="1"/>
          <p:nvPr/>
        </p:nvSpPr>
        <p:spPr>
          <a:xfrm>
            <a:off x="893224" y="3907376"/>
            <a:ext cx="1179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379415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2-100">
            <a:extLst>
              <a:ext uri="{FF2B5EF4-FFF2-40B4-BE49-F238E27FC236}">
                <a16:creationId xmlns:a16="http://schemas.microsoft.com/office/drawing/2014/main" id="{B3FF245F-341E-ADFC-A517-3DBA821BDE3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F1A1CD9-A329-CE45-6A0B-7AED46D687D2}"/>
              </a:ext>
            </a:extLst>
          </p:cNvPr>
          <p:cNvSpPr txBox="1"/>
          <p:nvPr/>
        </p:nvSpPr>
        <p:spPr>
          <a:xfrm>
            <a:off x="638636" y="428806"/>
            <a:ext cx="23330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dirty="0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489F633-12DB-6DB8-6DF4-BCD5B4B26F29}"/>
              </a:ext>
            </a:extLst>
          </p:cNvPr>
          <p:cNvSpPr txBox="1"/>
          <p:nvPr/>
        </p:nvSpPr>
        <p:spPr>
          <a:xfrm>
            <a:off x="739220" y="1452934"/>
            <a:ext cx="9242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219332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ED593-3C43-F0C0-9832-02F9F6257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2-100">
            <a:extLst>
              <a:ext uri="{FF2B5EF4-FFF2-40B4-BE49-F238E27FC236}">
                <a16:creationId xmlns:a16="http://schemas.microsoft.com/office/drawing/2014/main" id="{BC2EF17E-6667-1728-4A0F-8EB7804442D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E7D73F8A-FF59-2C0E-AAA5-F3B0FE7A417C}"/>
              </a:ext>
            </a:extLst>
          </p:cNvPr>
          <p:cNvSpPr txBox="1"/>
          <p:nvPr/>
        </p:nvSpPr>
        <p:spPr>
          <a:xfrm>
            <a:off x="638636" y="428806"/>
            <a:ext cx="23330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dirty="0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85148A6-3394-A2C7-A2F0-74302E204B80}"/>
              </a:ext>
            </a:extLst>
          </p:cNvPr>
          <p:cNvSpPr txBox="1"/>
          <p:nvPr/>
        </p:nvSpPr>
        <p:spPr>
          <a:xfrm>
            <a:off x="739220" y="1452934"/>
            <a:ext cx="9242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405922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70F79-E8BE-DF83-F6DB-6143D20DF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2-100">
            <a:extLst>
              <a:ext uri="{FF2B5EF4-FFF2-40B4-BE49-F238E27FC236}">
                <a16:creationId xmlns:a16="http://schemas.microsoft.com/office/drawing/2014/main" id="{1979E03C-BFB3-C635-904C-F9DCCD88179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45F39DA-C5E7-B8EA-A248-51190E6C9D2F}"/>
              </a:ext>
            </a:extLst>
          </p:cNvPr>
          <p:cNvSpPr txBox="1"/>
          <p:nvPr/>
        </p:nvSpPr>
        <p:spPr>
          <a:xfrm>
            <a:off x="638636" y="428806"/>
            <a:ext cx="23330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dirty="0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CEAD4E90-32D1-7001-238E-713DF6CAE056}"/>
              </a:ext>
            </a:extLst>
          </p:cNvPr>
          <p:cNvSpPr txBox="1"/>
          <p:nvPr/>
        </p:nvSpPr>
        <p:spPr>
          <a:xfrm>
            <a:off x="739220" y="1452934"/>
            <a:ext cx="9242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19325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55162-4A25-1032-1799-63F582631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2-100">
            <a:extLst>
              <a:ext uri="{FF2B5EF4-FFF2-40B4-BE49-F238E27FC236}">
                <a16:creationId xmlns:a16="http://schemas.microsoft.com/office/drawing/2014/main" id="{31C6FE5C-8ABA-26FA-1E72-6BD050FC2AD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ECBE6B5-43C4-59AF-4824-19CADCC5AE78}"/>
              </a:ext>
            </a:extLst>
          </p:cNvPr>
          <p:cNvSpPr txBox="1"/>
          <p:nvPr/>
        </p:nvSpPr>
        <p:spPr>
          <a:xfrm>
            <a:off x="638636" y="428806"/>
            <a:ext cx="23330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dirty="0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83A9180-F2A0-808C-CA81-7A91BF7B56B9}"/>
              </a:ext>
            </a:extLst>
          </p:cNvPr>
          <p:cNvSpPr txBox="1"/>
          <p:nvPr/>
        </p:nvSpPr>
        <p:spPr>
          <a:xfrm>
            <a:off x="739220" y="1452934"/>
            <a:ext cx="9242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23247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ACD7C51D-8BCF-FF81-48DC-0B36322805D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2" y="1588"/>
            <a:ext cx="12186355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23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10</Words>
  <Application>Microsoft Office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Manoel Jose Mascarenhas Fontes Neto</dc:creator>
  <cp:lastModifiedBy>Jorge Luiz Rabelo Neves</cp:lastModifiedBy>
  <cp:revision>2</cp:revision>
  <dcterms:created xsi:type="dcterms:W3CDTF">2026-03-25T19:46:39Z</dcterms:created>
  <dcterms:modified xsi:type="dcterms:W3CDTF">2026-03-26T18:48:14Z</dcterms:modified>
</cp:coreProperties>
</file>