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428" r:id="rId6"/>
    <p:sldId id="257" r:id="rId7"/>
    <p:sldId id="258" r:id="rId8"/>
    <p:sldId id="415" r:id="rId9"/>
    <p:sldId id="430" r:id="rId10"/>
    <p:sldId id="259" r:id="rId11"/>
    <p:sldId id="260" r:id="rId12"/>
    <p:sldId id="261" r:id="rId13"/>
    <p:sldId id="262" r:id="rId14"/>
    <p:sldId id="417" r:id="rId15"/>
    <p:sldId id="263" r:id="rId16"/>
    <p:sldId id="264" r:id="rId1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ÇÃO CENTRAL" id="{C67D1CD9-9D1F-43A9-8393-AA135179AE99}">
          <p14:sldIdLst>
            <p14:sldId id="256"/>
            <p14:sldId id="428"/>
            <p14:sldId id="257"/>
            <p14:sldId id="258"/>
            <p14:sldId id="415"/>
            <p14:sldId id="430"/>
            <p14:sldId id="259"/>
            <p14:sldId id="260"/>
            <p14:sldId id="261"/>
            <p14:sldId id="262"/>
            <p14:sldId id="417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19C7-1A81-4F94-88C2-E9419DBB3E8B}" v="16" dt="2026-04-17T18:26:10.495"/>
    <p1510:client id="{73428627-1B9F-D07C-E977-50604E4A57B3}" v="73" dt="2026-04-17T18:42:43.863"/>
    <p1510:client id="{A894B121-831D-4FFF-94EF-17C4443FEC64}" v="2" dt="2026-04-17T18:36:22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4B80-1858-43E2-86D3-9DD0C0E868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4633-6C6B-45AA-A703-6767DBA8E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73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0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9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D666-A51C-4D46-913C-CD35CF9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6" y="114412"/>
            <a:ext cx="10276950" cy="474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 cap="none" spc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Hospi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9">
            <a:extLst>
              <a:ext uri="{FF2B5EF4-FFF2-40B4-BE49-F238E27FC236}">
                <a16:creationId xmlns:a16="http://schemas.microsoft.com/office/drawing/2014/main" id="{DDCAAD50-E993-4B42-BC1E-35570811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F50BB94B-6279-476D-ACE1-35909BAE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-1" r="62559" b="-1"/>
          <a:stretch/>
        </p:blipFill>
        <p:spPr>
          <a:xfrm>
            <a:off x="8769124" y="1021"/>
            <a:ext cx="3422571" cy="6855958"/>
          </a:xfrm>
          <a:prstGeom prst="rect">
            <a:avLst/>
          </a:prstGeom>
        </p:spPr>
      </p:pic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5A6B3424-8C4C-4130-A40B-E7FE8BF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5" descr="Diagrama&#10;&#10;Descrição gerada automaticamente">
            <a:extLst>
              <a:ext uri="{FF2B5EF4-FFF2-40B4-BE49-F238E27FC236}">
                <a16:creationId xmlns:a16="http://schemas.microsoft.com/office/drawing/2014/main" id="{224DB60E-F56B-47F7-A26A-7DCB9A6FF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5636965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D8E756-EE8C-48E5-B1BD-D912BB1783E6}"/>
              </a:ext>
            </a:extLst>
          </p:cNvPr>
          <p:cNvSpPr/>
          <p:nvPr userDrawn="1"/>
        </p:nvSpPr>
        <p:spPr>
          <a:xfrm>
            <a:off x="5636965" y="0"/>
            <a:ext cx="6555035" cy="68580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507012-5414-4C60-836A-50B7AD4AE0A1}"/>
              </a:ext>
            </a:extLst>
          </p:cNvPr>
          <p:cNvSpPr/>
          <p:nvPr userDrawn="1"/>
        </p:nvSpPr>
        <p:spPr>
          <a:xfrm>
            <a:off x="0" y="-1021"/>
            <a:ext cx="6095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Logo Transparente HU Brasil">
            <a:extLst>
              <a:ext uri="{FF2B5EF4-FFF2-40B4-BE49-F238E27FC236}">
                <a16:creationId xmlns:a16="http://schemas.microsoft.com/office/drawing/2014/main" id="{AE03815C-07C0-BEFC-9FB3-567C79820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71" y="6177546"/>
            <a:ext cx="1653611" cy="4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A5A-4B42-4FF7-9D02-199056A5BE0B}" type="datetimeFigureOut">
              <a:rPr lang="pt-BR" smtClean="0"/>
              <a:t>09/06/2026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B6AF5729-4AB1-40D6-BA72-6E9029DF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A3B21-FB3D-4A69-BDF9-F204D7CB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2" y="2774091"/>
            <a:ext cx="4284663" cy="3367554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/>
              <a:t>Estrutura Organizacional da Rede HU Brasil</a:t>
            </a: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5" descr="Diagrama&#10;&#10;Descrição gerada automaticamente">
            <a:extLst>
              <a:ext uri="{FF2B5EF4-FFF2-40B4-BE49-F238E27FC236}">
                <a16:creationId xmlns:a16="http://schemas.microsoft.com/office/drawing/2014/main" id="{8F213145-68D5-4719-B4C5-F6466EFD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Logo Transparente HU Brasil">
            <a:extLst>
              <a:ext uri="{FF2B5EF4-FFF2-40B4-BE49-F238E27FC236}">
                <a16:creationId xmlns:a16="http://schemas.microsoft.com/office/drawing/2014/main" id="{D726C324-781B-03C7-69C5-DFF5227E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" y="6173574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2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56328" y="74535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ATENÇÃO À SAÚDE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3962785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CLÍNICA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7253891" y="1351523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35626" y="318307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 DE GESTÃO DO CUIDADO ASSISTENCIAL</a:t>
            </a:r>
          </a:p>
        </p:txBody>
      </p: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47229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QUALIDADE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67567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REGULAÇÃO ASSISTENCIAL</a:t>
            </a:r>
          </a:p>
        </p:txBody>
      </p:sp>
      <p:cxnSp>
        <p:nvCxnSpPr>
          <p:cNvPr id="5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4676" y="2745209"/>
            <a:ext cx="12700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55963" y="2752555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6976020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ATENÇÃO HOSPITALAR</a:t>
            </a:r>
          </a:p>
        </p:txBody>
      </p:sp>
      <p:sp>
        <p:nvSpPr>
          <p:cNvPr id="1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76020" y="3183075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50" b="1">
                <a:solidFill>
                  <a:schemeClr val="accent6">
                    <a:lumMod val="50000"/>
                  </a:schemeClr>
                </a:solidFill>
              </a:rPr>
              <a:t>SERVIÇO DE CONTRATUALIZAÇÃO HOSPITALAR</a:t>
            </a:r>
          </a:p>
        </p:txBody>
      </p:sp>
      <p:sp>
        <p:nvSpPr>
          <p:cNvPr id="1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87624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INFORMAÇÃO, MONITORAMENTO E AVALIAÇÃO</a:t>
            </a:r>
          </a:p>
        </p:txBody>
      </p:sp>
      <p:sp>
        <p:nvSpPr>
          <p:cNvPr id="11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7961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ASSISTENCIAL</a:t>
            </a:r>
          </a:p>
        </p:txBody>
      </p:sp>
      <p:cxnSp>
        <p:nvCxnSpPr>
          <p:cNvPr id="117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13" idx="1"/>
            <a:endCxn id="114" idx="1"/>
          </p:cNvCxnSpPr>
          <p:nvPr/>
        </p:nvCxnSpPr>
        <p:spPr>
          <a:xfrm rot="10800000" flipV="1">
            <a:off x="6976020" y="2745209"/>
            <a:ext cx="11604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7" y="2745210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47392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4833" y="5517130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DE INSUMOS ASSISTENCIAIS</a:t>
            </a:r>
          </a:p>
        </p:txBody>
      </p:sp>
      <p:cxnSp>
        <p:nvCxnSpPr>
          <p:cNvPr id="12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10"/>
            <a:ext cx="28813" cy="3112073"/>
          </a:xfrm>
          <a:prstGeom prst="bentConnector3">
            <a:avLst>
              <a:gd name="adj1" fmla="val -724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6574641" y="966807"/>
            <a:ext cx="211768" cy="114673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ATENÇÃO À SAÚDE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1537C2D4-645C-F9A4-25A7-6C3BDA72F9A2}"/>
              </a:ext>
            </a:extLst>
          </p:cNvPr>
          <p:cNvCxnSpPr>
            <a:cxnSpLocks/>
          </p:cNvCxnSpPr>
          <p:nvPr/>
        </p:nvCxnSpPr>
        <p:spPr>
          <a:xfrm>
            <a:off x="6107160" y="1872856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E8E941CA-693A-E78B-BB14-81757D0CA8F4}"/>
              </a:ext>
            </a:extLst>
          </p:cNvPr>
          <p:cNvCxnSpPr>
            <a:cxnSpLocks/>
          </p:cNvCxnSpPr>
          <p:nvPr/>
        </p:nvCxnSpPr>
        <p:spPr>
          <a:xfrm>
            <a:off x="6114794" y="1427412"/>
            <a:ext cx="0" cy="43728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21">
            <a:extLst>
              <a:ext uri="{FF2B5EF4-FFF2-40B4-BE49-F238E27FC236}">
                <a16:creationId xmlns:a16="http://schemas.microsoft.com/office/drawing/2014/main" id="{782FAD0F-3FA8-1B39-59F3-94336F1BB616}"/>
              </a:ext>
            </a:extLst>
          </p:cNvPr>
          <p:cNvCxnSpPr>
            <a:cxnSpLocks/>
          </p:cNvCxnSpPr>
          <p:nvPr/>
        </p:nvCxnSpPr>
        <p:spPr>
          <a:xfrm flipH="1">
            <a:off x="4642316" y="1871575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8DA29298-66B8-C6CE-F83B-B6E65EB8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69401" y="96473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ENSINO, PESQUISA E INOVAÇÃO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B5AD3719-BE4C-4FD0-8553-229A5FC90A4B}"/>
              </a:ext>
            </a:extLst>
          </p:cNvPr>
          <p:cNvSpPr/>
          <p:nvPr/>
        </p:nvSpPr>
        <p:spPr>
          <a:xfrm>
            <a:off x="4015037" y="274447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DO ENSINO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835530" y="1459773"/>
            <a:ext cx="1090808" cy="14785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B4AA605F-646C-4FD3-BD29-E94194E529A6}"/>
              </a:ext>
            </a:extLst>
          </p:cNvPr>
          <p:cNvSpPr/>
          <p:nvPr/>
        </p:nvSpPr>
        <p:spPr>
          <a:xfrm>
            <a:off x="6916639" y="2740258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/>
              <a:t>COORDENADORIA DE GESTÃO DA PESQUISA E INOVAÇÃO TECNOLÓGICA EM SAÚDE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352288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DE PÓS-GRADUAÇÃO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4300516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GRADUAÇÃO, ENSINO TÉCNICO E EXTENSÃO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6639" y="351827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INOVAÇÃO TECNOLÓGICA EM SAÚDE</a:t>
            </a:r>
          </a:p>
        </p:txBody>
      </p: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6" idx="1"/>
          </p:cNvCxnSpPr>
          <p:nvPr/>
        </p:nvCxnSpPr>
        <p:spPr>
          <a:xfrm rot="10800000" flipH="1" flipV="1">
            <a:off x="4015037" y="3084629"/>
            <a:ext cx="7130" cy="778408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7" idx="1"/>
          </p:cNvCxnSpPr>
          <p:nvPr/>
        </p:nvCxnSpPr>
        <p:spPr>
          <a:xfrm rot="10800000" flipH="1" flipV="1">
            <a:off x="4015037" y="3084630"/>
            <a:ext cx="7130" cy="1556040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/>
          <p:cNvSpPr/>
          <p:nvPr/>
        </p:nvSpPr>
        <p:spPr>
          <a:xfrm>
            <a:off x="7154303" y="1653666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6288440" y="1485461"/>
            <a:ext cx="1086590" cy="14230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1898" y="429629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                               GESTÃO DA PESQUISA</a:t>
            </a:r>
          </a:p>
        </p:txBody>
      </p: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4872" y="3080411"/>
            <a:ext cx="11604" cy="778020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21" idx="1"/>
            <a:endCxn id="65" idx="1"/>
          </p:cNvCxnSpPr>
          <p:nvPr/>
        </p:nvCxnSpPr>
        <p:spPr>
          <a:xfrm rot="10800000" flipV="1">
            <a:off x="6911899" y="3080411"/>
            <a:ext cx="4741" cy="1556039"/>
          </a:xfrm>
          <a:prstGeom prst="bentConnector3">
            <a:avLst>
              <a:gd name="adj1" fmla="val 450547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  <a:endCxn id="35" idx="1"/>
          </p:cNvCxnSpPr>
          <p:nvPr/>
        </p:nvCxnSpPr>
        <p:spPr>
          <a:xfrm rot="16200000" flipH="1">
            <a:off x="6528766" y="1245135"/>
            <a:ext cx="217004" cy="103407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ENSIO, PESQUISA E INOVAÇÃO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ABC05881-E67A-77E3-7398-99FF4487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7D1B22D2-8656-4E2F-981D-0941F0F7E8E9}"/>
              </a:ext>
            </a:extLst>
          </p:cNvPr>
          <p:cNvSpPr/>
          <p:nvPr/>
        </p:nvSpPr>
        <p:spPr>
          <a:xfrm>
            <a:off x="5409186" y="80525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ADMINISTRAÇÃO E INFRAESTRUTURA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EE25AF2-B476-48A6-8EEC-4496081DCABA}"/>
              </a:ext>
            </a:extLst>
          </p:cNvPr>
          <p:cNvSpPr/>
          <p:nvPr/>
        </p:nvSpPr>
        <p:spPr>
          <a:xfrm>
            <a:off x="2768086" y="249304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 GESTÃO DE</a:t>
            </a:r>
          </a:p>
          <a:p>
            <a:pPr algn="ctr"/>
            <a:r>
              <a:rPr lang="pt-BR" sz="1100" b="1"/>
              <a:t>SUPRIMENTOS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806D7479-F98E-41F4-8008-49EA026E12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302833" y="700886"/>
            <a:ext cx="943207" cy="2641100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5B41E14C-AD07-4154-9FAC-14F4F0FBEDB4}"/>
              </a:ext>
            </a:extLst>
          </p:cNvPr>
          <p:cNvSpPr/>
          <p:nvPr/>
        </p:nvSpPr>
        <p:spPr>
          <a:xfrm>
            <a:off x="5414743" y="2493037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</a:t>
            </a:r>
          </a:p>
          <a:p>
            <a:pPr algn="ctr"/>
            <a:r>
              <a:rPr lang="pt-BR" sz="1100" b="1"/>
              <a:t>ADMINISTRAÇÃO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F863A14F-69C1-41E9-AF3B-C3F7E227F00D}"/>
              </a:ext>
            </a:extLst>
          </p:cNvPr>
          <p:cNvSpPr/>
          <p:nvPr/>
        </p:nvSpPr>
        <p:spPr>
          <a:xfrm>
            <a:off x="8074029" y="249303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INFRAESTRUTURA HOSPITALAR E HOTELARIA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0173658-2B63-497C-BCE9-F71D230E5718}"/>
              </a:ext>
            </a:extLst>
          </p:cNvPr>
          <p:cNvSpPr/>
          <p:nvPr/>
        </p:nvSpPr>
        <p:spPr>
          <a:xfrm>
            <a:off x="2774264" y="332149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ESTOQUE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44C8CB0-B06E-41E4-93B3-216F7F1B2704}"/>
              </a:ext>
            </a:extLst>
          </p:cNvPr>
          <p:cNvSpPr/>
          <p:nvPr/>
        </p:nvSpPr>
        <p:spPr>
          <a:xfrm>
            <a:off x="2761908" y="414995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PATRIMÔNIO</a:t>
            </a:r>
          </a:p>
        </p:txBody>
      </p: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A524C076-8110-4C45-9810-DC6469249782}"/>
              </a:ext>
            </a:extLst>
          </p:cNvPr>
          <p:cNvCxnSpPr>
            <a:cxnSpLocks/>
            <a:stCxn id="19" idx="1"/>
            <a:endCxn id="27" idx="1"/>
          </p:cNvCxnSpPr>
          <p:nvPr/>
        </p:nvCxnSpPr>
        <p:spPr>
          <a:xfrm rot="10800000" flipH="1" flipV="1">
            <a:off x="2768086" y="2865331"/>
            <a:ext cx="6178" cy="828457"/>
          </a:xfrm>
          <a:prstGeom prst="bentConnector3">
            <a:avLst>
              <a:gd name="adj1" fmla="val -37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AC27AB5A-5FE6-4FE2-8102-8AD1582302EC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2761908" y="2865332"/>
            <a:ext cx="6178" cy="1656914"/>
          </a:xfrm>
          <a:prstGeom prst="bentConnector3">
            <a:avLst>
              <a:gd name="adj1" fmla="val 38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45">
            <a:extLst>
              <a:ext uri="{FF2B5EF4-FFF2-40B4-BE49-F238E27FC236}">
                <a16:creationId xmlns:a16="http://schemas.microsoft.com/office/drawing/2014/main" id="{C54EE865-205B-48CD-835E-95E6D59495E5}"/>
              </a:ext>
            </a:extLst>
          </p:cNvPr>
          <p:cNvSpPr/>
          <p:nvPr/>
        </p:nvSpPr>
        <p:spPr>
          <a:xfrm>
            <a:off x="7136479" y="1593214"/>
            <a:ext cx="1220902" cy="47578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27F806D5-29AA-48EA-9260-604875A2386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626162" y="2018656"/>
            <a:ext cx="943204" cy="555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86D6B716-B887-47B0-ADC5-7D0BBE5068E7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955805" y="689013"/>
            <a:ext cx="943205" cy="2664843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52B1100-B12D-4BB3-92DC-965A769D4501}"/>
              </a:ext>
            </a:extLst>
          </p:cNvPr>
          <p:cNvSpPr/>
          <p:nvPr/>
        </p:nvSpPr>
        <p:spPr>
          <a:xfrm>
            <a:off x="8082969" y="500486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HOTELARIA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HOSPITALAR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BC2073-A145-439D-A4E7-5C079DA5D285}"/>
              </a:ext>
            </a:extLst>
          </p:cNvPr>
          <p:cNvSpPr/>
          <p:nvPr/>
        </p:nvSpPr>
        <p:spPr>
          <a:xfrm>
            <a:off x="8091909" y="416759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ENGENHARIA CLÍNICA</a:t>
            </a:r>
          </a:p>
        </p:txBody>
      </p:sp>
      <p:sp>
        <p:nvSpPr>
          <p:cNvPr id="4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6AE47D6-4841-4B49-8F03-C9CAA08268B3}"/>
              </a:ext>
            </a:extLst>
          </p:cNvPr>
          <p:cNvSpPr/>
          <p:nvPr/>
        </p:nvSpPr>
        <p:spPr>
          <a:xfrm>
            <a:off x="8100849" y="333031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MANUTENÇÃO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PREDIAL, PROJETOS E OBRAS</a:t>
            </a:r>
          </a:p>
        </p:txBody>
      </p:sp>
      <p:cxnSp>
        <p:nvCxnSpPr>
          <p:cNvPr id="51" name="Conector Angulado 21">
            <a:extLst>
              <a:ext uri="{FF2B5EF4-FFF2-40B4-BE49-F238E27FC236}">
                <a16:creationId xmlns:a16="http://schemas.microsoft.com/office/drawing/2014/main" id="{A1C9E0A8-0186-4A2F-BCB3-C54D7AC3EC26}"/>
              </a:ext>
            </a:extLst>
          </p:cNvPr>
          <p:cNvCxnSpPr>
            <a:cxnSpLocks/>
            <a:stCxn id="22" idx="1"/>
            <a:endCxn id="47" idx="1"/>
          </p:cNvCxnSpPr>
          <p:nvPr/>
        </p:nvCxnSpPr>
        <p:spPr>
          <a:xfrm rot="10800000" flipH="1" flipV="1">
            <a:off x="8074029" y="2865329"/>
            <a:ext cx="8940" cy="2511831"/>
          </a:xfrm>
          <a:prstGeom prst="bentConnector3">
            <a:avLst>
              <a:gd name="adj1" fmla="val -25570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3FFA76B0-7AD8-4181-9029-E302B44B25E7}"/>
              </a:ext>
            </a:extLst>
          </p:cNvPr>
          <p:cNvCxnSpPr>
            <a:cxnSpLocks/>
            <a:stCxn id="22" idx="1"/>
            <a:endCxn id="49" idx="1"/>
          </p:cNvCxnSpPr>
          <p:nvPr/>
        </p:nvCxnSpPr>
        <p:spPr>
          <a:xfrm rot="10800000" flipH="1" flipV="1">
            <a:off x="8074029" y="2865329"/>
            <a:ext cx="26820" cy="837277"/>
          </a:xfrm>
          <a:prstGeom prst="bentConnector3">
            <a:avLst>
              <a:gd name="adj1" fmla="val -8523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6F15DA-B0AF-4886-8F37-59DC89E36406}"/>
              </a:ext>
            </a:extLst>
          </p:cNvPr>
          <p:cNvSpPr/>
          <p:nvPr/>
        </p:nvSpPr>
        <p:spPr>
          <a:xfrm>
            <a:off x="5425851" y="333031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CONTRATOS E CONVÊNIOS</a:t>
            </a:r>
          </a:p>
        </p:txBody>
      </p:sp>
      <p:sp>
        <p:nvSpPr>
          <p:cNvPr id="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C10AAC-9670-4D7D-B29A-ED67636D1303}"/>
              </a:ext>
            </a:extLst>
          </p:cNvPr>
          <p:cNvSpPr/>
          <p:nvPr/>
        </p:nvSpPr>
        <p:spPr>
          <a:xfrm>
            <a:off x="5420297" y="416759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COMPRAS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LICITAÇÕES</a:t>
            </a:r>
          </a:p>
        </p:txBody>
      </p:sp>
      <p:sp>
        <p:nvSpPr>
          <p:cNvPr id="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85E8B0-8D0D-4FDC-ADDB-9F8714408EBE}"/>
              </a:ext>
            </a:extLst>
          </p:cNvPr>
          <p:cNvSpPr/>
          <p:nvPr/>
        </p:nvSpPr>
        <p:spPr>
          <a:xfrm>
            <a:off x="5431406" y="50048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ADMINISTRAÇÃO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DA SEDE</a:t>
            </a:r>
          </a:p>
        </p:txBody>
      </p:sp>
      <p:cxnSp>
        <p:nvCxnSpPr>
          <p:cNvPr id="90" name="Conector Angulado 21">
            <a:extLst>
              <a:ext uri="{FF2B5EF4-FFF2-40B4-BE49-F238E27FC236}">
                <a16:creationId xmlns:a16="http://schemas.microsoft.com/office/drawing/2014/main" id="{E2F50128-4AAE-410D-A8CC-65DD1834460B}"/>
              </a:ext>
            </a:extLst>
          </p:cNvPr>
          <p:cNvCxnSpPr>
            <a:cxnSpLocks/>
            <a:stCxn id="21" idx="1"/>
            <a:endCxn id="84" idx="1"/>
          </p:cNvCxnSpPr>
          <p:nvPr/>
        </p:nvCxnSpPr>
        <p:spPr>
          <a:xfrm rot="10800000" flipH="1" flipV="1">
            <a:off x="5414743" y="2865328"/>
            <a:ext cx="11108" cy="837277"/>
          </a:xfrm>
          <a:prstGeom prst="bentConnector3">
            <a:avLst>
              <a:gd name="adj1" fmla="val -205797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21">
            <a:extLst>
              <a:ext uri="{FF2B5EF4-FFF2-40B4-BE49-F238E27FC236}">
                <a16:creationId xmlns:a16="http://schemas.microsoft.com/office/drawing/2014/main" id="{CC9E7724-07A7-4160-87CB-C8AFDC3B325A}"/>
              </a:ext>
            </a:extLst>
          </p:cNvPr>
          <p:cNvCxnSpPr>
            <a:cxnSpLocks/>
            <a:stCxn id="21" idx="1"/>
            <a:endCxn id="87" idx="1"/>
          </p:cNvCxnSpPr>
          <p:nvPr/>
        </p:nvCxnSpPr>
        <p:spPr>
          <a:xfrm rot="10800000" flipH="1" flipV="1">
            <a:off x="5414742" y="2865328"/>
            <a:ext cx="16663" cy="2511831"/>
          </a:xfrm>
          <a:prstGeom prst="bentConnector3">
            <a:avLst>
              <a:gd name="adj1" fmla="val -137190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21">
            <a:extLst>
              <a:ext uri="{FF2B5EF4-FFF2-40B4-BE49-F238E27FC236}">
                <a16:creationId xmlns:a16="http://schemas.microsoft.com/office/drawing/2014/main" id="{327B7CA6-2365-4426-9156-EFF1CE92156F}"/>
              </a:ext>
            </a:extLst>
          </p:cNvPr>
          <p:cNvCxnSpPr>
            <a:cxnSpLocks/>
            <a:stCxn id="21" idx="1"/>
            <a:endCxn id="102" idx="1"/>
          </p:cNvCxnSpPr>
          <p:nvPr/>
        </p:nvCxnSpPr>
        <p:spPr>
          <a:xfrm rot="10800000" flipV="1">
            <a:off x="5409189" y="2865328"/>
            <a:ext cx="5554" cy="3349107"/>
          </a:xfrm>
          <a:prstGeom prst="bentConnector3">
            <a:avLst>
              <a:gd name="adj1" fmla="val 42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65D18978-8AAC-4AA4-8EF0-FDE25980C099}"/>
              </a:ext>
            </a:extLst>
          </p:cNvPr>
          <p:cNvCxnSpPr>
            <a:cxnSpLocks/>
            <a:stCxn id="21" idx="1"/>
            <a:endCxn id="86" idx="1"/>
          </p:cNvCxnSpPr>
          <p:nvPr/>
        </p:nvCxnSpPr>
        <p:spPr>
          <a:xfrm rot="10800000" flipH="1" flipV="1">
            <a:off x="5414743" y="2865329"/>
            <a:ext cx="5554" cy="1674554"/>
          </a:xfrm>
          <a:prstGeom prst="bentConnector3">
            <a:avLst>
              <a:gd name="adj1" fmla="val -41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21">
            <a:extLst>
              <a:ext uri="{FF2B5EF4-FFF2-40B4-BE49-F238E27FC236}">
                <a16:creationId xmlns:a16="http://schemas.microsoft.com/office/drawing/2014/main" id="{CADDC66D-B0F1-4C92-BB9B-087F01A1D1EF}"/>
              </a:ext>
            </a:extLst>
          </p:cNvPr>
          <p:cNvCxnSpPr>
            <a:cxnSpLocks/>
            <a:stCxn id="22" idx="1"/>
            <a:endCxn id="48" idx="1"/>
          </p:cNvCxnSpPr>
          <p:nvPr/>
        </p:nvCxnSpPr>
        <p:spPr>
          <a:xfrm rot="10800000" flipH="1" flipV="1">
            <a:off x="8074029" y="2865330"/>
            <a:ext cx="17880" cy="1674554"/>
          </a:xfrm>
          <a:prstGeom prst="bentConnector3">
            <a:avLst>
              <a:gd name="adj1" fmla="val -127852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BCFBC57-0BD4-4032-AAA9-BFB43139A845}"/>
              </a:ext>
            </a:extLst>
          </p:cNvPr>
          <p:cNvSpPr/>
          <p:nvPr/>
        </p:nvSpPr>
        <p:spPr>
          <a:xfrm>
            <a:off x="5409189" y="584214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COMPRAS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CENTRALIZADAS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AAE11202-58BC-4AC4-A2C6-812AFF5F83C2}"/>
              </a:ext>
            </a:extLst>
          </p:cNvPr>
          <p:cNvCxnSpPr>
            <a:cxnSpLocks/>
            <a:stCxn id="18" idx="2"/>
            <a:endCxn id="36" idx="1"/>
          </p:cNvCxnSpPr>
          <p:nvPr/>
        </p:nvCxnSpPr>
        <p:spPr>
          <a:xfrm rot="16200000" flipH="1">
            <a:off x="6475095" y="1169723"/>
            <a:ext cx="281274" cy="1041493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FEADA6E-9284-404C-A411-D079CB1B3CD8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ADMINISTRAÇÃO E INFRAESTRUTURA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F8FDAD86-7FB8-DA86-297E-AE119AFD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44"/>
          <p:cNvSpPr/>
          <p:nvPr/>
        </p:nvSpPr>
        <p:spPr>
          <a:xfrm>
            <a:off x="2910341" y="3971655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SISTEMAS DE INFORMAÇÕES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7906646" y="397597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000" b="1"/>
              <a:t>COORDENADORIA DE INFRAESTRUTURA, SUPORTE E SEGURANÇA DE TECNOLOGIA DA INFORMAÇÃO</a:t>
            </a:r>
          </a:p>
        </p:txBody>
      </p:sp>
      <p:cxnSp>
        <p:nvCxnSpPr>
          <p:cNvPr id="47" name="Conector Angulado 46"/>
          <p:cNvCxnSpPr>
            <a:stCxn id="48" idx="2"/>
            <a:endCxn id="45" idx="0"/>
          </p:cNvCxnSpPr>
          <p:nvPr/>
        </p:nvCxnSpPr>
        <p:spPr>
          <a:xfrm rot="5400000">
            <a:off x="3948006" y="1851017"/>
            <a:ext cx="1768774" cy="2472503"/>
          </a:xfrm>
          <a:prstGeom prst="bentConnector3">
            <a:avLst>
              <a:gd name="adj1" fmla="val 828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5382844" y="1458298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TECNOLOGIA DA INFORMAÇÃO</a:t>
            </a:r>
          </a:p>
        </p:txBody>
      </p:sp>
      <p:cxnSp>
        <p:nvCxnSpPr>
          <p:cNvPr id="49" name="Conector Angulado 48"/>
          <p:cNvCxnSpPr>
            <a:stCxn id="48" idx="2"/>
            <a:endCxn id="46" idx="0"/>
          </p:cNvCxnSpPr>
          <p:nvPr/>
        </p:nvCxnSpPr>
        <p:spPr>
          <a:xfrm rot="16200000" flipH="1">
            <a:off x="6443997" y="1827528"/>
            <a:ext cx="1773097" cy="2523802"/>
          </a:xfrm>
          <a:prstGeom prst="bentConnector3">
            <a:avLst>
              <a:gd name="adj1" fmla="val 8276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2907221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ARQUITETURA DE SISTEMAS</a:t>
            </a:r>
          </a:p>
        </p:txBody>
      </p:sp>
      <p:cxnSp>
        <p:nvCxnSpPr>
          <p:cNvPr id="51" name="Conector Angulado 50"/>
          <p:cNvCxnSpPr>
            <a:stCxn id="45" idx="2"/>
            <a:endCxn id="53" idx="0"/>
          </p:cNvCxnSpPr>
          <p:nvPr/>
        </p:nvCxnSpPr>
        <p:spPr>
          <a:xfrm rot="5400000">
            <a:off x="2662180" y="4208787"/>
            <a:ext cx="426510" cy="144141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45" idx="2"/>
            <a:endCxn id="54" idx="0"/>
          </p:cNvCxnSpPr>
          <p:nvPr/>
        </p:nvCxnSpPr>
        <p:spPr>
          <a:xfrm rot="16200000" flipH="1">
            <a:off x="4100473" y="4211905"/>
            <a:ext cx="426509" cy="14351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Arredondado 52">
            <a:hlinkClick r:id="" action="ppaction://noaction"/>
          </p:cNvPr>
          <p:cNvSpPr/>
          <p:nvPr/>
        </p:nvSpPr>
        <p:spPr>
          <a:xfrm>
            <a:off x="1468928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DESENVOLVIMENTO DE SISTEMAS</a:t>
            </a:r>
          </a:p>
        </p:txBody>
      </p:sp>
      <p:sp>
        <p:nvSpPr>
          <p:cNvPr id="54" name="Retângulo Arredondado 53">
            <a:hlinkClick r:id="" action="ppaction://noaction"/>
          </p:cNvPr>
          <p:cNvSpPr/>
          <p:nvPr/>
        </p:nvSpPr>
        <p:spPr>
          <a:xfrm>
            <a:off x="4345514" y="514274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 DIGITAL E INTELIGÊNCIA DE DADOS</a:t>
            </a:r>
          </a:p>
        </p:txBody>
      </p:sp>
      <p:cxnSp>
        <p:nvCxnSpPr>
          <p:cNvPr id="55" name="Conector Angulado 54"/>
          <p:cNvCxnSpPr>
            <a:stCxn id="45" idx="2"/>
            <a:endCxn id="50" idx="0"/>
          </p:cNvCxnSpPr>
          <p:nvPr/>
        </p:nvCxnSpPr>
        <p:spPr>
          <a:xfrm rot="5400000">
            <a:off x="3381326" y="4927933"/>
            <a:ext cx="426510" cy="312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46" idx="2"/>
            <a:endCxn id="59" idx="0"/>
          </p:cNvCxnSpPr>
          <p:nvPr/>
        </p:nvCxnSpPr>
        <p:spPr>
          <a:xfrm rot="5400000">
            <a:off x="7663311" y="4217936"/>
            <a:ext cx="42651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46" idx="2"/>
            <a:endCxn id="60" idx="0"/>
          </p:cNvCxnSpPr>
          <p:nvPr/>
        </p:nvCxnSpPr>
        <p:spPr>
          <a:xfrm rot="16200000" flipH="1">
            <a:off x="9101605" y="4211402"/>
            <a:ext cx="426509" cy="144482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Arredondado 58">
            <a:hlinkClick r:id="" action="ppaction://noaction"/>
          </p:cNvPr>
          <p:cNvSpPr/>
          <p:nvPr/>
        </p:nvSpPr>
        <p:spPr>
          <a:xfrm>
            <a:off x="6474886" y="514707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INFRAESTRUTURA E SEGURANÇA DE TECNOLOGIA DA INFORMAÇÃO</a:t>
            </a:r>
          </a:p>
        </p:txBody>
      </p:sp>
      <p:sp>
        <p:nvSpPr>
          <p:cNvPr id="60" name="Retângulo Arredondado 59">
            <a:hlinkClick r:id="" action="ppaction://noaction"/>
          </p:cNvPr>
          <p:cNvSpPr/>
          <p:nvPr/>
        </p:nvSpPr>
        <p:spPr>
          <a:xfrm>
            <a:off x="9351472" y="51470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SERVIÇOS DE SUPORTE DE TECNOLOGIA DA INFORMAÇÃO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6424608" y="2337290"/>
            <a:ext cx="1272557" cy="495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63" name="Conector Angulado 62"/>
          <p:cNvCxnSpPr>
            <a:cxnSpLocks/>
            <a:stCxn id="48" idx="2"/>
            <a:endCxn id="62" idx="1"/>
          </p:cNvCxnSpPr>
          <p:nvPr/>
        </p:nvCxnSpPr>
        <p:spPr>
          <a:xfrm rot="16200000" flipH="1">
            <a:off x="6055478" y="2216047"/>
            <a:ext cx="38229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Arredondado 63">
            <a:hlinkClick r:id="" action="ppaction://noaction"/>
          </p:cNvPr>
          <p:cNvSpPr/>
          <p:nvPr/>
        </p:nvSpPr>
        <p:spPr>
          <a:xfrm>
            <a:off x="4367209" y="273099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GOVERNANÇA DE TECNOLOGIA DA INFORMAÇÃO</a:t>
            </a:r>
          </a:p>
        </p:txBody>
      </p:sp>
      <p:cxnSp>
        <p:nvCxnSpPr>
          <p:cNvPr id="65" name="Conector Angulado 64"/>
          <p:cNvCxnSpPr>
            <a:stCxn id="48" idx="2"/>
            <a:endCxn id="64" idx="3"/>
          </p:cNvCxnSpPr>
          <p:nvPr/>
        </p:nvCxnSpPr>
        <p:spPr>
          <a:xfrm rot="5400000">
            <a:off x="5453527" y="2488164"/>
            <a:ext cx="900401" cy="329835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9687A42-B29E-4F37-A466-228CAABE2614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TECNOLOGIA DA INFORMAÇÃO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35C3706A-E783-2361-2573-DDB1981E9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599286" y="2644145"/>
            <a:ext cx="659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da Administração Central</a:t>
            </a:r>
          </a:p>
        </p:txBody>
      </p:sp>
      <p:pic>
        <p:nvPicPr>
          <p:cNvPr id="2" name="Picture 2" descr="Logo Transparente HU Brasil">
            <a:extLst>
              <a:ext uri="{FF2B5EF4-FFF2-40B4-BE49-F238E27FC236}">
                <a16:creationId xmlns:a16="http://schemas.microsoft.com/office/drawing/2014/main" id="{A251B9B6-F008-5EB2-E6C6-23FC9C39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0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Transparente HU Brasil">
            <a:extLst>
              <a:ext uri="{FF2B5EF4-FFF2-40B4-BE49-F238E27FC236}">
                <a16:creationId xmlns:a16="http://schemas.microsoft.com/office/drawing/2014/main" id="{0C873E53-F678-3305-1B80-9C71E11F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Angulado 78">
            <a:extLst>
              <a:ext uri="{FF2B5EF4-FFF2-40B4-BE49-F238E27FC236}">
                <a16:creationId xmlns:a16="http://schemas.microsoft.com/office/drawing/2014/main" id="{0BDC9CFD-96AD-4DFB-A96D-173EB0F77FA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3684794" y="3256377"/>
            <a:ext cx="510570" cy="439963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5400000">
            <a:off x="4569294" y="4139687"/>
            <a:ext cx="509380" cy="263182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5453199" y="5023590"/>
            <a:ext cx="509379" cy="8640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336509" y="5004291"/>
            <a:ext cx="510566" cy="90379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91">
            <a:extLst>
              <a:ext uri="{FF2B5EF4-FFF2-40B4-BE49-F238E27FC236}">
                <a16:creationId xmlns:a16="http://schemas.microsoft.com/office/drawing/2014/main" id="{FE0D5C53-40CE-4D17-B9D4-BE1C7429E5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1008" y="4119794"/>
            <a:ext cx="509379" cy="267160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C6AFAD-260F-48AD-A6C2-F0EB49EE2CB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139894" y="4237715"/>
            <a:ext cx="0" cy="1831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5C369DAE-3FA5-473B-961F-BCD888E10039}"/>
              </a:ext>
            </a:extLst>
          </p:cNvPr>
          <p:cNvSpPr/>
          <p:nvPr/>
        </p:nvSpPr>
        <p:spPr>
          <a:xfrm>
            <a:off x="5314030" y="345764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PRESIDÊNCIA</a:t>
            </a:r>
          </a:p>
        </p:txBody>
      </p:sp>
      <p:sp>
        <p:nvSpPr>
          <p:cNvPr id="18" name="Retângulo Arredondado 70">
            <a:hlinkClick r:id="" action="ppaction://noaction"/>
            <a:extLst>
              <a:ext uri="{FF2B5EF4-FFF2-40B4-BE49-F238E27FC236}">
                <a16:creationId xmlns:a16="http://schemas.microsoft.com/office/drawing/2014/main" id="{77FD2D26-338B-43B6-958C-6AC7FDFEFD69}"/>
              </a:ext>
            </a:extLst>
          </p:cNvPr>
          <p:cNvSpPr/>
          <p:nvPr/>
        </p:nvSpPr>
        <p:spPr>
          <a:xfrm>
            <a:off x="5314030" y="442084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VICE-PRESIDÊNCIA</a:t>
            </a:r>
          </a:p>
        </p:txBody>
      </p:sp>
      <p:sp>
        <p:nvSpPr>
          <p:cNvPr id="19" name="Retângulo Arredondado 71">
            <a:hlinkClick r:id="" action="ppaction://noaction"/>
            <a:extLst>
              <a:ext uri="{FF2B5EF4-FFF2-40B4-BE49-F238E27FC236}">
                <a16:creationId xmlns:a16="http://schemas.microsoft.com/office/drawing/2014/main" id="{19F94173-B839-49FF-A9D2-54DF9D0BA4DC}"/>
              </a:ext>
            </a:extLst>
          </p:cNvPr>
          <p:cNvSpPr/>
          <p:nvPr/>
        </p:nvSpPr>
        <p:spPr>
          <a:xfrm>
            <a:off x="914400" y="571147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ORÇAMENTO E FINANÇAS</a:t>
            </a: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2682209" y="571028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GESTÃO DE PESSOAS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4450018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ATENÇÃO À SAÚDE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217827" y="5711473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ENSINO, PESQUISA E INOVAÇÃO</a:t>
            </a:r>
          </a:p>
        </p:txBody>
      </p:sp>
      <p:sp>
        <p:nvSpPr>
          <p:cNvPr id="28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84ACAD8F-43FF-4DD1-867F-EE71C0CCE567}"/>
              </a:ext>
            </a:extLst>
          </p:cNvPr>
          <p:cNvSpPr/>
          <p:nvPr/>
        </p:nvSpPr>
        <p:spPr>
          <a:xfrm>
            <a:off x="7985636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ADMINISTRAÇÃO E INFRAESTRUTURA</a:t>
            </a:r>
          </a:p>
        </p:txBody>
      </p:sp>
      <p:sp>
        <p:nvSpPr>
          <p:cNvPr id="30" name="Retângulo Arredondado 23"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309274" y="1558546"/>
            <a:ext cx="1651728" cy="59946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 DE ADMINISTRAÇÃO</a:t>
            </a:r>
          </a:p>
        </p:txBody>
      </p:sp>
      <p:sp>
        <p:nvSpPr>
          <p:cNvPr id="23" name="Retângulo Arredondado 23">
            <a:extLst>
              <a:ext uri="{FF2B5EF4-FFF2-40B4-BE49-F238E27FC236}">
                <a16:creationId xmlns:a16="http://schemas.microsoft.com/office/drawing/2014/main" id="{F335BAC8-A74A-4B23-B34D-CFF7FE441B68}"/>
              </a:ext>
            </a:extLst>
          </p:cNvPr>
          <p:cNvSpPr/>
          <p:nvPr/>
        </p:nvSpPr>
        <p:spPr>
          <a:xfrm>
            <a:off x="7259891" y="1153191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FISCAL</a:t>
            </a:r>
          </a:p>
        </p:txBody>
      </p:sp>
      <p:sp>
        <p:nvSpPr>
          <p:cNvPr id="33" name="Retângulo Arredondado 23">
            <a:extLst>
              <a:ext uri="{FF2B5EF4-FFF2-40B4-BE49-F238E27FC236}">
                <a16:creationId xmlns:a16="http://schemas.microsoft.com/office/drawing/2014/main" id="{F3A3AA3A-DEF8-4530-BC46-241092F0669F}"/>
              </a:ext>
            </a:extLst>
          </p:cNvPr>
          <p:cNvSpPr/>
          <p:nvPr/>
        </p:nvSpPr>
        <p:spPr>
          <a:xfrm>
            <a:off x="7259892" y="2532722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35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8291746F-4C23-4FEC-A179-7C13948D054C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</a:t>
            </a:r>
          </a:p>
        </p:txBody>
      </p:sp>
      <p:sp>
        <p:nvSpPr>
          <p:cNvPr id="34" name="Retângulo Arredondado 23">
            <a:extLst>
              <a:ext uri="{FF2B5EF4-FFF2-40B4-BE49-F238E27FC236}">
                <a16:creationId xmlns:a16="http://schemas.microsoft.com/office/drawing/2014/main" id="{D3E0B8FA-655C-4E5A-889F-DB3CBE7C39ED}"/>
              </a:ext>
            </a:extLst>
          </p:cNvPr>
          <p:cNvSpPr/>
          <p:nvPr/>
        </p:nvSpPr>
        <p:spPr>
          <a:xfrm>
            <a:off x="5308949" y="757680"/>
            <a:ext cx="1651728" cy="5994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ASSEMBLEIA GERAL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F255FB9-11AE-4164-983F-518DFC772D0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10730826" y="3130030"/>
            <a:ext cx="0" cy="140420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17">
            <a:extLst>
              <a:ext uri="{FF2B5EF4-FFF2-40B4-BE49-F238E27FC236}">
                <a16:creationId xmlns:a16="http://schemas.microsoft.com/office/drawing/2014/main" id="{81D94F43-9965-449F-B3F6-87E096E0F7DD}"/>
              </a:ext>
            </a:extLst>
          </p:cNvPr>
          <p:cNvSpPr/>
          <p:nvPr/>
        </p:nvSpPr>
        <p:spPr>
          <a:xfrm>
            <a:off x="10096996" y="2530566"/>
            <a:ext cx="1267660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 INTERNA</a:t>
            </a:r>
          </a:p>
        </p:txBody>
      </p:sp>
      <p:sp>
        <p:nvSpPr>
          <p:cNvPr id="41" name="Retângulo Arredondado 59">
            <a:extLst>
              <a:ext uri="{FF2B5EF4-FFF2-40B4-BE49-F238E27FC236}">
                <a16:creationId xmlns:a16="http://schemas.microsoft.com/office/drawing/2014/main" id="{1607D2FB-A342-4BE5-8F00-8AA86EC0849E}"/>
              </a:ext>
            </a:extLst>
          </p:cNvPr>
          <p:cNvSpPr/>
          <p:nvPr/>
        </p:nvSpPr>
        <p:spPr>
          <a:xfrm>
            <a:off x="9395244" y="3764068"/>
            <a:ext cx="1210692" cy="3596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4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484CBCD-F6FD-41AB-9279-07DE93A28546}"/>
              </a:ext>
            </a:extLst>
          </p:cNvPr>
          <p:cNvSpPr/>
          <p:nvPr/>
        </p:nvSpPr>
        <p:spPr>
          <a:xfrm>
            <a:off x="10125480" y="4534237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SERVIÇO DE AUDITORIA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8BDD00D-261D-438B-A92A-AEF6D411EF53}"/>
              </a:ext>
            </a:extLst>
          </p:cNvPr>
          <p:cNvSpPr/>
          <p:nvPr/>
        </p:nvSpPr>
        <p:spPr>
          <a:xfrm>
            <a:off x="10923400" y="3393379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AUDITORIA ADJUNTA</a:t>
            </a:r>
          </a:p>
        </p:txBody>
      </p:sp>
      <p:sp>
        <p:nvSpPr>
          <p:cNvPr id="52" name="Retângulo Arredondado 23">
            <a:extLst>
              <a:ext uri="{FF2B5EF4-FFF2-40B4-BE49-F238E27FC236}">
                <a16:creationId xmlns:a16="http://schemas.microsoft.com/office/drawing/2014/main" id="{48AB7F0D-9A33-429B-AA40-4A604723C885}"/>
              </a:ext>
            </a:extLst>
          </p:cNvPr>
          <p:cNvSpPr/>
          <p:nvPr/>
        </p:nvSpPr>
        <p:spPr>
          <a:xfrm>
            <a:off x="864058" y="2534700"/>
            <a:ext cx="1267661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COMITÊ DE PESSOAS, ELEGIBILIDADE, SUCESSÃO E REMUNERAÇÃO</a:t>
            </a:r>
          </a:p>
        </p:txBody>
      </p:sp>
      <p:sp>
        <p:nvSpPr>
          <p:cNvPr id="64" name="Retângulo Arredondado 23">
            <a:extLst>
              <a:ext uri="{FF2B5EF4-FFF2-40B4-BE49-F238E27FC236}">
                <a16:creationId xmlns:a16="http://schemas.microsoft.com/office/drawing/2014/main" id="{04EA8D24-5C23-4825-BB09-524FE83F1129}"/>
              </a:ext>
            </a:extLst>
          </p:cNvPr>
          <p:cNvSpPr/>
          <p:nvPr/>
        </p:nvSpPr>
        <p:spPr>
          <a:xfrm>
            <a:off x="5308950" y="2526518"/>
            <a:ext cx="1651728" cy="6438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DIRETORIA EXECUTIVA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3880573-309B-45D6-901A-F45B4C0AE8D7}"/>
              </a:ext>
            </a:extLst>
          </p:cNvPr>
          <p:cNvCxnSpPr>
            <a:cxnSpLocks/>
            <a:stCxn id="64" idx="2"/>
            <a:endCxn id="17" idx="0"/>
          </p:cNvCxnSpPr>
          <p:nvPr/>
        </p:nvCxnSpPr>
        <p:spPr>
          <a:xfrm>
            <a:off x="6134814" y="3170377"/>
            <a:ext cx="5080" cy="28727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9458101-E087-49EE-B089-32DC873FAF39}"/>
              </a:ext>
            </a:extLst>
          </p:cNvPr>
          <p:cNvCxnSpPr>
            <a:cxnSpLocks/>
            <a:stCxn id="30" idx="2"/>
            <a:endCxn id="64" idx="0"/>
          </p:cNvCxnSpPr>
          <p:nvPr/>
        </p:nvCxnSpPr>
        <p:spPr>
          <a:xfrm flipH="1">
            <a:off x="6134814" y="2158011"/>
            <a:ext cx="324" cy="36850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BBF24724-A990-443D-B566-60D484FAEB59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6134813" y="1357146"/>
            <a:ext cx="325" cy="2014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Arredondado 23">
            <a:extLst>
              <a:ext uri="{FF2B5EF4-FFF2-40B4-BE49-F238E27FC236}">
                <a16:creationId xmlns:a16="http://schemas.microsoft.com/office/drawing/2014/main" id="{82E15C10-2BA8-48CD-A5BA-A5B88580632B}"/>
              </a:ext>
            </a:extLst>
          </p:cNvPr>
          <p:cNvSpPr/>
          <p:nvPr/>
        </p:nvSpPr>
        <p:spPr>
          <a:xfrm>
            <a:off x="3836080" y="2538657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COMITÊ DE AUDITORIA</a:t>
            </a:r>
          </a:p>
        </p:txBody>
      </p:sp>
      <p:sp>
        <p:nvSpPr>
          <p:cNvPr id="79" name="Retângulo Arredondado 23">
            <a:extLst>
              <a:ext uri="{FF2B5EF4-FFF2-40B4-BE49-F238E27FC236}">
                <a16:creationId xmlns:a16="http://schemas.microsoft.com/office/drawing/2014/main" id="{B15ABCBD-66EB-4588-B605-93B5EC01BCBB}"/>
              </a:ext>
            </a:extLst>
          </p:cNvPr>
          <p:cNvSpPr/>
          <p:nvPr/>
        </p:nvSpPr>
        <p:spPr>
          <a:xfrm>
            <a:off x="2433279" y="2520020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COMISSÃO DE ÉTICA</a:t>
            </a:r>
          </a:p>
        </p:txBody>
      </p:sp>
      <p:sp>
        <p:nvSpPr>
          <p:cNvPr id="31" name="Retângulo Arredondado 27">
            <a:hlinkClick r:id="rId5" action="ppaction://hlinksldjump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8613011" y="2536679"/>
            <a:ext cx="1267661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OUVIDORIA-GERAL</a:t>
            </a:r>
          </a:p>
        </p:txBody>
      </p:sp>
      <p:cxnSp>
        <p:nvCxnSpPr>
          <p:cNvPr id="94" name="Conector Angulado 91">
            <a:extLst>
              <a:ext uri="{FF2B5EF4-FFF2-40B4-BE49-F238E27FC236}">
                <a16:creationId xmlns:a16="http://schemas.microsoft.com/office/drawing/2014/main" id="{69189D80-A57A-4430-A25D-A08B1C03C0FC}"/>
              </a:ext>
            </a:extLst>
          </p:cNvPr>
          <p:cNvCxnSpPr>
            <a:cxnSpLocks/>
            <a:stCxn id="40" idx="2"/>
            <a:endCxn id="48" idx="1"/>
          </p:cNvCxnSpPr>
          <p:nvPr/>
        </p:nvCxnSpPr>
        <p:spPr>
          <a:xfrm rot="16200000" flipH="1">
            <a:off x="10545573" y="3315283"/>
            <a:ext cx="563081" cy="19257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Angulado 91">
            <a:extLst>
              <a:ext uri="{FF2B5EF4-FFF2-40B4-BE49-F238E27FC236}">
                <a16:creationId xmlns:a16="http://schemas.microsoft.com/office/drawing/2014/main" id="{AB6AB355-4885-4E44-A62A-44F2CF2BAEC5}"/>
              </a:ext>
            </a:extLst>
          </p:cNvPr>
          <p:cNvCxnSpPr>
            <a:cxnSpLocks/>
            <a:stCxn id="40" idx="2"/>
            <a:endCxn id="41" idx="3"/>
          </p:cNvCxnSpPr>
          <p:nvPr/>
        </p:nvCxnSpPr>
        <p:spPr>
          <a:xfrm rot="5400000">
            <a:off x="10261454" y="3474512"/>
            <a:ext cx="813855" cy="12489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Angulado 91">
            <a:extLst>
              <a:ext uri="{FF2B5EF4-FFF2-40B4-BE49-F238E27FC236}">
                <a16:creationId xmlns:a16="http://schemas.microsoft.com/office/drawing/2014/main" id="{05F823A6-9CF9-46F5-9643-F49F2FD47290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16200000" flipH="1">
            <a:off x="7501656" y="791493"/>
            <a:ext cx="378668" cy="31117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Angulado 91">
            <a:extLst>
              <a:ext uri="{FF2B5EF4-FFF2-40B4-BE49-F238E27FC236}">
                <a16:creationId xmlns:a16="http://schemas.microsoft.com/office/drawing/2014/main" id="{0105FB24-BF78-4D0B-BAF8-DB54810DF798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16200000" flipH="1">
            <a:off x="6794359" y="1498790"/>
            <a:ext cx="374711" cy="169315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ctor Angulado 91">
            <a:extLst>
              <a:ext uri="{FF2B5EF4-FFF2-40B4-BE49-F238E27FC236}">
                <a16:creationId xmlns:a16="http://schemas.microsoft.com/office/drawing/2014/main" id="{6E0108BD-754C-4886-834C-CE11AE09C66F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rot="16200000" flipH="1">
            <a:off x="8246705" y="46444"/>
            <a:ext cx="372555" cy="459568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Angulado 91">
            <a:extLst>
              <a:ext uri="{FF2B5EF4-FFF2-40B4-BE49-F238E27FC236}">
                <a16:creationId xmlns:a16="http://schemas.microsoft.com/office/drawing/2014/main" id="{6C6C3166-F7F4-4111-910C-17F4B7383D0C}"/>
              </a:ext>
            </a:extLst>
          </p:cNvPr>
          <p:cNvCxnSpPr>
            <a:cxnSpLocks/>
            <a:stCxn id="30" idx="2"/>
            <a:endCxn id="49" idx="0"/>
          </p:cNvCxnSpPr>
          <p:nvPr/>
        </p:nvCxnSpPr>
        <p:spPr>
          <a:xfrm rot="5400000">
            <a:off x="5079485" y="1483004"/>
            <a:ext cx="380646" cy="17306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Angulado 91">
            <a:extLst>
              <a:ext uri="{FF2B5EF4-FFF2-40B4-BE49-F238E27FC236}">
                <a16:creationId xmlns:a16="http://schemas.microsoft.com/office/drawing/2014/main" id="{B0D4565F-5773-4C2B-9A8A-4281405A3A13}"/>
              </a:ext>
            </a:extLst>
          </p:cNvPr>
          <p:cNvCxnSpPr>
            <a:cxnSpLocks/>
            <a:stCxn id="34" idx="2"/>
            <a:endCxn id="23" idx="1"/>
          </p:cNvCxnSpPr>
          <p:nvPr/>
        </p:nvCxnSpPr>
        <p:spPr>
          <a:xfrm rot="16200000" flipH="1">
            <a:off x="6649464" y="842495"/>
            <a:ext cx="95777" cy="1125078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Angulado 91">
            <a:extLst>
              <a:ext uri="{FF2B5EF4-FFF2-40B4-BE49-F238E27FC236}">
                <a16:creationId xmlns:a16="http://schemas.microsoft.com/office/drawing/2014/main" id="{DE1BF64D-AD5A-4A3B-9419-54B6C16F36DD}"/>
              </a:ext>
            </a:extLst>
          </p:cNvPr>
          <p:cNvCxnSpPr>
            <a:cxnSpLocks/>
            <a:stCxn id="30" idx="2"/>
            <a:endCxn id="79" idx="0"/>
          </p:cNvCxnSpPr>
          <p:nvPr/>
        </p:nvCxnSpPr>
        <p:spPr>
          <a:xfrm rot="5400000">
            <a:off x="4387404" y="772285"/>
            <a:ext cx="362009" cy="313346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Angulado 91">
            <a:extLst>
              <a:ext uri="{FF2B5EF4-FFF2-40B4-BE49-F238E27FC236}">
                <a16:creationId xmlns:a16="http://schemas.microsoft.com/office/drawing/2014/main" id="{88B3BD72-93F0-48FA-B770-2040E0DEBFB2}"/>
              </a:ext>
            </a:extLst>
          </p:cNvPr>
          <p:cNvCxnSpPr>
            <a:cxnSpLocks/>
            <a:stCxn id="30" idx="2"/>
            <a:endCxn id="52" idx="0"/>
          </p:cNvCxnSpPr>
          <p:nvPr/>
        </p:nvCxnSpPr>
        <p:spPr>
          <a:xfrm rot="5400000">
            <a:off x="3628170" y="27731"/>
            <a:ext cx="376689" cy="4637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ED7C93B1-8539-4973-737F-D6ADA23797F7}"/>
              </a:ext>
            </a:extLst>
          </p:cNvPr>
          <p:cNvSpPr/>
          <p:nvPr/>
        </p:nvSpPr>
        <p:spPr>
          <a:xfrm>
            <a:off x="9754879" y="570629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TECNOLOGIA DA INFORMAÇÃO</a:t>
            </a:r>
          </a:p>
        </p:txBody>
      </p:sp>
      <p:cxnSp>
        <p:nvCxnSpPr>
          <p:cNvPr id="11" name="Conector Angulado 87">
            <a:extLst>
              <a:ext uri="{FF2B5EF4-FFF2-40B4-BE49-F238E27FC236}">
                <a16:creationId xmlns:a16="http://schemas.microsoft.com/office/drawing/2014/main" id="{10CCDC7F-1AF9-7D5D-66D1-E4D1F9305C5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831293" y="5455598"/>
            <a:ext cx="1749450" cy="25069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761B59E8-15E3-4394-8F7B-743CF8F128B2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rot="5400000">
            <a:off x="3997924" y="32360"/>
            <a:ext cx="339326" cy="37386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do 21">
            <a:extLst>
              <a:ext uri="{FF2B5EF4-FFF2-40B4-BE49-F238E27FC236}">
                <a16:creationId xmlns:a16="http://schemas.microsoft.com/office/drawing/2014/main" id="{EE01BE5C-42FE-4F5C-9966-DA2472CCCA93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 rot="5400000">
            <a:off x="5156434" y="1190870"/>
            <a:ext cx="339326" cy="14216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do 21">
            <a:extLst>
              <a:ext uri="{FF2B5EF4-FFF2-40B4-BE49-F238E27FC236}">
                <a16:creationId xmlns:a16="http://schemas.microsoft.com/office/drawing/2014/main" id="{A8D82BD3-E5E2-4A91-99DC-1BE1DA37F83D}"/>
              </a:ext>
            </a:extLst>
          </p:cNvPr>
          <p:cNvCxnSpPr>
            <a:cxnSpLocks/>
            <a:stCxn id="50" idx="2"/>
            <a:endCxn id="78" idx="1"/>
          </p:cNvCxnSpPr>
          <p:nvPr/>
        </p:nvCxnSpPr>
        <p:spPr>
          <a:xfrm rot="16200000" flipH="1">
            <a:off x="5865627" y="1903279"/>
            <a:ext cx="612212" cy="2696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21">
            <a:extLst>
              <a:ext uri="{FF2B5EF4-FFF2-40B4-BE49-F238E27FC236}">
                <a16:creationId xmlns:a16="http://schemas.microsoft.com/office/drawing/2014/main" id="{F97B65BD-9ACE-4713-A396-A9AB6C5A3979}"/>
              </a:ext>
            </a:extLst>
          </p:cNvPr>
          <p:cNvCxnSpPr>
            <a:cxnSpLocks/>
            <a:stCxn id="50" idx="2"/>
            <a:endCxn id="81" idx="1"/>
          </p:cNvCxnSpPr>
          <p:nvPr/>
        </p:nvCxnSpPr>
        <p:spPr>
          <a:xfrm rot="16200000" flipH="1">
            <a:off x="5496628" y="2272278"/>
            <a:ext cx="1353053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E402293-52AD-4D1F-BD62-D668DF264BBC}"/>
              </a:ext>
            </a:extLst>
          </p:cNvPr>
          <p:cNvCxnSpPr>
            <a:cxnSpLocks/>
            <a:stCxn id="55" idx="2"/>
            <a:endCxn id="79" idx="1"/>
          </p:cNvCxnSpPr>
          <p:nvPr/>
        </p:nvCxnSpPr>
        <p:spPr>
          <a:xfrm rot="16200000" flipH="1">
            <a:off x="8825783" y="2794481"/>
            <a:ext cx="387124" cy="23200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C06EF420-53C8-4DC8-B2D1-3BDBE39A017E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16200000" flipH="1">
            <a:off x="8355980" y="-587074"/>
            <a:ext cx="344867" cy="49830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22">
            <a:extLst>
              <a:ext uri="{FF2B5EF4-FFF2-40B4-BE49-F238E27FC236}">
                <a16:creationId xmlns:a16="http://schemas.microsoft.com/office/drawing/2014/main" id="{AC0D07C5-7312-45CE-B74F-1F20A725988B}"/>
              </a:ext>
            </a:extLst>
          </p:cNvPr>
          <p:cNvSpPr/>
          <p:nvPr/>
        </p:nvSpPr>
        <p:spPr>
          <a:xfrm>
            <a:off x="5431552" y="1074775"/>
            <a:ext cx="1210692" cy="6572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PRESIDÊNCIA</a:t>
            </a:r>
            <a:endParaRPr lang="pt-BR" sz="1100" b="1">
              <a:cs typeface="Calibri"/>
            </a:endParaRPr>
          </a:p>
        </p:txBody>
      </p: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1692929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53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6D0E706B-EEC7-49F2-9897-54937E4D09FA}"/>
              </a:ext>
            </a:extLst>
          </p:cNvPr>
          <p:cNvSpPr/>
          <p:nvPr/>
        </p:nvSpPr>
        <p:spPr>
          <a:xfrm>
            <a:off x="4009950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COORDENADORIA DA CORREGEDORIA-GERAL</a:t>
            </a:r>
            <a:endParaRPr lang="pt-BR" sz="1000" b="1">
              <a:cs typeface="Calibri"/>
            </a:endParaRPr>
          </a:p>
        </p:txBody>
      </p:sp>
      <p:sp>
        <p:nvSpPr>
          <p:cNvPr id="54" name="Retângulo Arredondado 17">
            <a:extLst>
              <a:ext uri="{FF2B5EF4-FFF2-40B4-BE49-F238E27FC236}">
                <a16:creationId xmlns:a16="http://schemas.microsoft.com/office/drawing/2014/main" id="{723F2C9F-51D6-4824-9D3A-93CC1D7E3006}"/>
              </a:ext>
            </a:extLst>
          </p:cNvPr>
          <p:cNvSpPr/>
          <p:nvPr/>
        </p:nvSpPr>
        <p:spPr>
          <a:xfrm>
            <a:off x="10414582" y="2076875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CONSULTORIA JURÍDICA</a:t>
            </a:r>
            <a:endParaRPr lang="pt-BR" sz="1100" b="1">
              <a:cs typeface="Calibri"/>
            </a:endParaRPr>
          </a:p>
        </p:txBody>
      </p:sp>
      <p:sp>
        <p:nvSpPr>
          <p:cNvPr id="55" name="Retângulo Arredondado 102">
            <a:hlinkClick r:id="rId3" action="ppaction://hlinksldjump"/>
            <a:extLst>
              <a:ext uri="{FF2B5EF4-FFF2-40B4-BE49-F238E27FC236}">
                <a16:creationId xmlns:a16="http://schemas.microsoft.com/office/drawing/2014/main" id="{D91E28C7-0668-46B4-8601-0EC093E45149}"/>
              </a:ext>
            </a:extLst>
          </p:cNvPr>
          <p:cNvSpPr/>
          <p:nvPr/>
        </p:nvSpPr>
        <p:spPr>
          <a:xfrm>
            <a:off x="8297997" y="2059689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CHEFIA DE GABINETE</a:t>
            </a:r>
          </a:p>
        </p:txBody>
      </p:sp>
      <p:sp>
        <p:nvSpPr>
          <p:cNvPr id="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49CFC77-A251-497F-8841-9F77B35BD383}"/>
              </a:ext>
            </a:extLst>
          </p:cNvPr>
          <p:cNvSpPr/>
          <p:nvPr/>
        </p:nvSpPr>
        <p:spPr>
          <a:xfrm>
            <a:off x="8298001" y="3536933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SECRETARIA-GERAL</a:t>
            </a:r>
          </a:p>
        </p:txBody>
      </p:sp>
      <p:sp>
        <p:nvSpPr>
          <p:cNvPr id="78" name="Retângulo Arredondado 42">
            <a:hlinkClick r:id="" action="ppaction://noaction"/>
            <a:extLst>
              <a:ext uri="{FF2B5EF4-FFF2-40B4-BE49-F238E27FC236}">
                <a16:creationId xmlns:a16="http://schemas.microsoft.com/office/drawing/2014/main" id="{CC85743A-B7E1-4563-B056-64EE28A76410}"/>
              </a:ext>
            </a:extLst>
          </p:cNvPr>
          <p:cNvSpPr/>
          <p:nvPr/>
        </p:nvSpPr>
        <p:spPr>
          <a:xfrm>
            <a:off x="6306568" y="2071336"/>
            <a:ext cx="1186707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PARLAMENTAR</a:t>
            </a:r>
          </a:p>
        </p:txBody>
      </p:sp>
      <p:sp>
        <p:nvSpPr>
          <p:cNvPr id="79" name="Retângulo Arredondado 43">
            <a:extLst>
              <a:ext uri="{FF2B5EF4-FFF2-40B4-BE49-F238E27FC236}">
                <a16:creationId xmlns:a16="http://schemas.microsoft.com/office/drawing/2014/main" id="{4CC9BF23-A34F-4130-A05A-FA5741E0E39F}"/>
              </a:ext>
            </a:extLst>
          </p:cNvPr>
          <p:cNvSpPr/>
          <p:nvPr/>
        </p:nvSpPr>
        <p:spPr>
          <a:xfrm>
            <a:off x="9135348" y="2824712"/>
            <a:ext cx="1210692" cy="5586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TÉCNICA</a:t>
            </a:r>
          </a:p>
        </p:txBody>
      </p:sp>
      <p:sp>
        <p:nvSpPr>
          <p:cNvPr id="80" name="Retângulo Arredondado 44">
            <a:hlinkClick r:id="" action="ppaction://noaction"/>
            <a:extLst>
              <a:ext uri="{FF2B5EF4-FFF2-40B4-BE49-F238E27FC236}">
                <a16:creationId xmlns:a16="http://schemas.microsoft.com/office/drawing/2014/main" id="{1893565C-DA0B-4D31-AA82-01E6D0E5494E}"/>
              </a:ext>
            </a:extLst>
          </p:cNvPr>
          <p:cNvSpPr/>
          <p:nvPr/>
        </p:nvSpPr>
        <p:spPr>
          <a:xfrm>
            <a:off x="6309410" y="3538805"/>
            <a:ext cx="1183865" cy="8041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CONFORMIDADE, CONTROLE INTERNO E GERENCIAMENTO DE RISCOS</a:t>
            </a:r>
          </a:p>
        </p:txBody>
      </p:sp>
      <p:sp>
        <p:nvSpPr>
          <p:cNvPr id="81" name="Retângulo Arredondado 45">
            <a:extLst>
              <a:ext uri="{FF2B5EF4-FFF2-40B4-BE49-F238E27FC236}">
                <a16:creationId xmlns:a16="http://schemas.microsoft.com/office/drawing/2014/main" id="{63A8471B-6785-4D86-B66F-D6D521D973B6}"/>
              </a:ext>
            </a:extLst>
          </p:cNvPr>
          <p:cNvSpPr/>
          <p:nvPr/>
        </p:nvSpPr>
        <p:spPr>
          <a:xfrm>
            <a:off x="6309410" y="2812177"/>
            <a:ext cx="1183865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87" name="Conector Angulado 21">
            <a:extLst>
              <a:ext uri="{FF2B5EF4-FFF2-40B4-BE49-F238E27FC236}">
                <a16:creationId xmlns:a16="http://schemas.microsoft.com/office/drawing/2014/main" id="{AF6FAC8E-0BA9-4A98-849E-66909169019C}"/>
              </a:ext>
            </a:extLst>
          </p:cNvPr>
          <p:cNvCxnSpPr>
            <a:cxnSpLocks/>
            <a:stCxn id="50" idx="2"/>
            <a:endCxn id="80" idx="1"/>
          </p:cNvCxnSpPr>
          <p:nvPr/>
        </p:nvCxnSpPr>
        <p:spPr>
          <a:xfrm rot="16200000" flipH="1">
            <a:off x="5068723" y="2700183"/>
            <a:ext cx="2208862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- PRESIDÊNCIA</a:t>
            </a:r>
          </a:p>
        </p:txBody>
      </p:sp>
      <p:cxnSp>
        <p:nvCxnSpPr>
          <p:cNvPr id="38" name="Conector Angulado 21">
            <a:extLst>
              <a:ext uri="{FF2B5EF4-FFF2-40B4-BE49-F238E27FC236}">
                <a16:creationId xmlns:a16="http://schemas.microsoft.com/office/drawing/2014/main" id="{0AA39ED0-3B75-4B4E-9443-3F3A9415809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7306280" y="462625"/>
            <a:ext cx="327681" cy="28664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D1498842-8A66-4743-917B-56CCB951319F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 rot="16200000" flipH="1">
            <a:off x="8493340" y="3126925"/>
            <a:ext cx="820011" cy="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9BBEDBD5-6B97-47FE-B5C0-7286BB11253E}"/>
              </a:ext>
            </a:extLst>
          </p:cNvPr>
          <p:cNvSpPr/>
          <p:nvPr/>
        </p:nvSpPr>
        <p:spPr>
          <a:xfrm>
            <a:off x="2767364" y="2542881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inal de Adição 29">
            <a:extLst>
              <a:ext uri="{FF2B5EF4-FFF2-40B4-BE49-F238E27FC236}">
                <a16:creationId xmlns:a16="http://schemas.microsoft.com/office/drawing/2014/main" id="{444A9BF5-C391-4126-99A3-CC5CDB996B62}"/>
              </a:ext>
            </a:extLst>
          </p:cNvPr>
          <p:cNvSpPr/>
          <p:nvPr/>
        </p:nvSpPr>
        <p:spPr>
          <a:xfrm>
            <a:off x="9244625" y="5754159"/>
            <a:ext cx="232005" cy="230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B12826-0113-4C9F-8874-878B18879D14}"/>
              </a:ext>
            </a:extLst>
          </p:cNvPr>
          <p:cNvSpPr txBox="1"/>
          <p:nvPr/>
        </p:nvSpPr>
        <p:spPr>
          <a:xfrm>
            <a:off x="9360628" y="5771345"/>
            <a:ext cx="28313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/>
              <a:t> ESTRUTURA DETALHADA NAS PÁGINAS SEGUINTES</a:t>
            </a:r>
            <a:endParaRPr lang="pt-BR" sz="900"/>
          </a:p>
        </p:txBody>
      </p:sp>
      <p:sp>
        <p:nvSpPr>
          <p:cNvPr id="34" name="Sinal de Adição 33">
            <a:extLst>
              <a:ext uri="{FF2B5EF4-FFF2-40B4-BE49-F238E27FC236}">
                <a16:creationId xmlns:a16="http://schemas.microsoft.com/office/drawing/2014/main" id="{86977E86-9230-4602-914E-4364A195B276}"/>
              </a:ext>
            </a:extLst>
          </p:cNvPr>
          <p:cNvSpPr/>
          <p:nvPr/>
        </p:nvSpPr>
        <p:spPr>
          <a:xfrm>
            <a:off x="11489017" y="2576005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Logo Transparente HU Brasil">
            <a:extLst>
              <a:ext uri="{FF2B5EF4-FFF2-40B4-BE49-F238E27FC236}">
                <a16:creationId xmlns:a16="http://schemas.microsoft.com/office/drawing/2014/main" id="{5CB9356C-2621-D6E6-3A9E-C27B52BB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Transparente HU Brasil">
            <a:extLst>
              <a:ext uri="{FF2B5EF4-FFF2-40B4-BE49-F238E27FC236}">
                <a16:creationId xmlns:a16="http://schemas.microsoft.com/office/drawing/2014/main" id="{A8B2A687-CB11-C64F-65A8-0F81B70B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Conector Angulado 21">
            <a:extLst>
              <a:ext uri="{FF2B5EF4-FFF2-40B4-BE49-F238E27FC236}">
                <a16:creationId xmlns:a16="http://schemas.microsoft.com/office/drawing/2014/main" id="{91C37BF3-3B60-463E-B52E-528ED4835E90}"/>
              </a:ext>
            </a:extLst>
          </p:cNvPr>
          <p:cNvCxnSpPr>
            <a:cxnSpLocks/>
            <a:stCxn id="51" idx="2"/>
            <a:endCxn id="62" idx="0"/>
          </p:cNvCxnSpPr>
          <p:nvPr/>
        </p:nvCxnSpPr>
        <p:spPr>
          <a:xfrm rot="5400000">
            <a:off x="3948007" y="-302990"/>
            <a:ext cx="727097" cy="4026655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21">
            <a:extLst>
              <a:ext uri="{FF2B5EF4-FFF2-40B4-BE49-F238E27FC236}">
                <a16:creationId xmlns:a16="http://schemas.microsoft.com/office/drawing/2014/main" id="{52AE82B8-C7A3-4E16-AE7E-5B52BCDBFFE1}"/>
              </a:ext>
            </a:extLst>
          </p:cNvPr>
          <p:cNvCxnSpPr>
            <a:cxnSpLocks/>
            <a:stCxn id="51" idx="2"/>
            <a:endCxn id="63" idx="0"/>
          </p:cNvCxnSpPr>
          <p:nvPr/>
        </p:nvCxnSpPr>
        <p:spPr>
          <a:xfrm rot="5400000">
            <a:off x="5241025" y="990028"/>
            <a:ext cx="727097" cy="1440619"/>
          </a:xfrm>
          <a:prstGeom prst="bentConnector3">
            <a:avLst>
              <a:gd name="adj1" fmla="val 8690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21">
            <a:extLst>
              <a:ext uri="{FF2B5EF4-FFF2-40B4-BE49-F238E27FC236}">
                <a16:creationId xmlns:a16="http://schemas.microsoft.com/office/drawing/2014/main" id="{5675D2BD-DEB4-46C3-893F-C3D472C85209}"/>
              </a:ext>
            </a:extLst>
          </p:cNvPr>
          <p:cNvCxnSpPr>
            <a:cxnSpLocks/>
            <a:stCxn id="51" idx="2"/>
            <a:endCxn id="66" idx="0"/>
          </p:cNvCxnSpPr>
          <p:nvPr/>
        </p:nvCxnSpPr>
        <p:spPr>
          <a:xfrm rot="16200000" flipH="1">
            <a:off x="7581342" y="90329"/>
            <a:ext cx="727097" cy="3240016"/>
          </a:xfrm>
          <a:prstGeom prst="bentConnector3">
            <a:avLst>
              <a:gd name="adj1" fmla="val 8690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5719536" y="689556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6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FBF6E19-5BD1-4EC3-BDB9-CA3119A2B342}"/>
              </a:ext>
            </a:extLst>
          </p:cNvPr>
          <p:cNvSpPr/>
          <p:nvPr/>
        </p:nvSpPr>
        <p:spPr>
          <a:xfrm>
            <a:off x="1692881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PRODUÇÃO DE CONTEÚDO</a:t>
            </a:r>
          </a:p>
        </p:txBody>
      </p:sp>
      <p:sp>
        <p:nvSpPr>
          <p:cNvPr id="6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09774FA-6131-42B6-B794-7B53033ED951}"/>
              </a:ext>
            </a:extLst>
          </p:cNvPr>
          <p:cNvSpPr/>
          <p:nvPr/>
        </p:nvSpPr>
        <p:spPr>
          <a:xfrm>
            <a:off x="4278917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PROMOÇÃO INSTITUCIONAL</a:t>
            </a:r>
          </a:p>
        </p:txBody>
      </p:sp>
      <p:sp>
        <p:nvSpPr>
          <p:cNvPr id="6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D6D094B-BDA1-4B6E-96A9-5CB4900A8C7E}"/>
              </a:ext>
            </a:extLst>
          </p:cNvPr>
          <p:cNvSpPr/>
          <p:nvPr/>
        </p:nvSpPr>
        <p:spPr>
          <a:xfrm>
            <a:off x="8959552" y="2073886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IMPRENSA E INFORMAÇÃO ESTRATÉGICA</a:t>
            </a:r>
          </a:p>
        </p:txBody>
      </p:sp>
      <p:sp>
        <p:nvSpPr>
          <p:cNvPr id="37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COORDENADORIA DE COMUNICAÇÃO SOCIAL</a:t>
            </a:r>
          </a:p>
        </p:txBody>
      </p:sp>
      <p:cxnSp>
        <p:nvCxnSpPr>
          <p:cNvPr id="145" name="Conector Angulado 21">
            <a:extLst>
              <a:ext uri="{FF2B5EF4-FFF2-40B4-BE49-F238E27FC236}">
                <a16:creationId xmlns:a16="http://schemas.microsoft.com/office/drawing/2014/main" id="{FAD6F841-2F1F-4A41-A16C-6AFD7D94FFC2}"/>
              </a:ext>
            </a:extLst>
          </p:cNvPr>
          <p:cNvCxnSpPr>
            <a:cxnSpLocks/>
            <a:stCxn id="190" idx="1"/>
          </p:cNvCxnSpPr>
          <p:nvPr/>
        </p:nvCxnSpPr>
        <p:spPr>
          <a:xfrm rot="10800000">
            <a:off x="2298228" y="2770876"/>
            <a:ext cx="271163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Angulado 21">
            <a:extLst>
              <a:ext uri="{FF2B5EF4-FFF2-40B4-BE49-F238E27FC236}">
                <a16:creationId xmlns:a16="http://schemas.microsoft.com/office/drawing/2014/main" id="{2CF3736F-C427-4B4E-ABED-BC14DB6E1446}"/>
              </a:ext>
            </a:extLst>
          </p:cNvPr>
          <p:cNvCxnSpPr>
            <a:cxnSpLocks/>
            <a:stCxn id="189" idx="3"/>
          </p:cNvCxnSpPr>
          <p:nvPr/>
        </p:nvCxnSpPr>
        <p:spPr>
          <a:xfrm flipV="1">
            <a:off x="2001011" y="2770875"/>
            <a:ext cx="29721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do 21">
            <a:extLst>
              <a:ext uri="{FF2B5EF4-FFF2-40B4-BE49-F238E27FC236}">
                <a16:creationId xmlns:a16="http://schemas.microsoft.com/office/drawing/2014/main" id="{9CF9AC82-8774-4053-8F93-4196C4CA18E6}"/>
              </a:ext>
            </a:extLst>
          </p:cNvPr>
          <p:cNvCxnSpPr>
            <a:cxnSpLocks/>
            <a:stCxn id="188" idx="1"/>
          </p:cNvCxnSpPr>
          <p:nvPr/>
        </p:nvCxnSpPr>
        <p:spPr>
          <a:xfrm rot="10800000">
            <a:off x="4884263" y="2770876"/>
            <a:ext cx="222586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Angulado 21">
            <a:extLst>
              <a:ext uri="{FF2B5EF4-FFF2-40B4-BE49-F238E27FC236}">
                <a16:creationId xmlns:a16="http://schemas.microsoft.com/office/drawing/2014/main" id="{3692C032-FC48-408B-86D1-96A6854010CE}"/>
              </a:ext>
            </a:extLst>
          </p:cNvPr>
          <p:cNvCxnSpPr>
            <a:cxnSpLocks/>
            <a:stCxn id="198" idx="1"/>
          </p:cNvCxnSpPr>
          <p:nvPr/>
        </p:nvCxnSpPr>
        <p:spPr>
          <a:xfrm rot="10800000">
            <a:off x="9564903" y="2673218"/>
            <a:ext cx="248191" cy="449671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AF05D2EA-7C27-4D10-99BA-9AA375550140}"/>
              </a:ext>
            </a:extLst>
          </p:cNvPr>
          <p:cNvCxnSpPr>
            <a:cxnSpLocks/>
            <a:stCxn id="197" idx="3"/>
          </p:cNvCxnSpPr>
          <p:nvPr/>
        </p:nvCxnSpPr>
        <p:spPr>
          <a:xfrm flipV="1">
            <a:off x="9304800" y="2770875"/>
            <a:ext cx="260098" cy="352013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F27F90F-2DA0-4CCC-9B17-6833C1F6A60F}"/>
              </a:ext>
            </a:extLst>
          </p:cNvPr>
          <p:cNvSpPr/>
          <p:nvPr/>
        </p:nvSpPr>
        <p:spPr>
          <a:xfrm>
            <a:off x="362373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</a:t>
            </a:r>
          </a:p>
        </p:txBody>
      </p:sp>
      <p:sp>
        <p:nvSpPr>
          <p:cNvPr id="1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BA46A2D-DA72-4B48-BD55-873139F55348}"/>
              </a:ext>
            </a:extLst>
          </p:cNvPr>
          <p:cNvSpPr/>
          <p:nvPr/>
        </p:nvSpPr>
        <p:spPr>
          <a:xfrm>
            <a:off x="2169393" y="4684916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3</a:t>
            </a:r>
          </a:p>
        </p:txBody>
      </p:sp>
      <p:sp>
        <p:nvSpPr>
          <p:cNvPr id="17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D4D834-4E6E-4DC8-9A62-398FE6B47F5D}"/>
              </a:ext>
            </a:extLst>
          </p:cNvPr>
          <p:cNvSpPr/>
          <p:nvPr/>
        </p:nvSpPr>
        <p:spPr>
          <a:xfrm>
            <a:off x="2169393" y="4149045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2</a:t>
            </a:r>
          </a:p>
        </p:txBody>
      </p:sp>
      <p:sp>
        <p:nvSpPr>
          <p:cNvPr id="1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E2B501E-5673-48A7-A96A-D28A275C7837}"/>
              </a:ext>
            </a:extLst>
          </p:cNvPr>
          <p:cNvSpPr/>
          <p:nvPr/>
        </p:nvSpPr>
        <p:spPr>
          <a:xfrm>
            <a:off x="2169393" y="3613174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1</a:t>
            </a:r>
          </a:p>
        </p:txBody>
      </p:sp>
      <p:sp>
        <p:nvSpPr>
          <p:cNvPr id="1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39A3C05-77EA-4150-B59D-C263877A6D83}"/>
              </a:ext>
            </a:extLst>
          </p:cNvPr>
          <p:cNvSpPr/>
          <p:nvPr/>
        </p:nvSpPr>
        <p:spPr>
          <a:xfrm>
            <a:off x="2169392" y="5220787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4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856C2E-5BCA-4297-96A7-2E788AB3AAFF}"/>
              </a:ext>
            </a:extLst>
          </p:cNvPr>
          <p:cNvSpPr/>
          <p:nvPr/>
        </p:nvSpPr>
        <p:spPr>
          <a:xfrm>
            <a:off x="5106849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EVENTOS E COMUNICAÇÃO INTERNA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B3BC29-E3A1-42FA-B27A-11D624E24A23}"/>
              </a:ext>
            </a:extLst>
          </p:cNvPr>
          <p:cNvSpPr/>
          <p:nvPr/>
        </p:nvSpPr>
        <p:spPr>
          <a:xfrm>
            <a:off x="1169842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REPORTAGEM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CA3BBCA-A10B-4067-A209-72025071DB40}"/>
              </a:ext>
            </a:extLst>
          </p:cNvPr>
          <p:cNvSpPr/>
          <p:nvPr/>
        </p:nvSpPr>
        <p:spPr>
          <a:xfrm>
            <a:off x="2569390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AUDIOVISUAL E REDES SOCIAIS</a:t>
            </a:r>
          </a:p>
        </p:txBody>
      </p:sp>
      <p:sp>
        <p:nvSpPr>
          <p:cNvPr id="19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9B1A519-AFD8-4D96-B021-1464BC3BE3F9}"/>
              </a:ext>
            </a:extLst>
          </p:cNvPr>
          <p:cNvSpPr/>
          <p:nvPr/>
        </p:nvSpPr>
        <p:spPr>
          <a:xfrm>
            <a:off x="8473631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1</a:t>
            </a:r>
          </a:p>
        </p:txBody>
      </p:sp>
      <p:sp>
        <p:nvSpPr>
          <p:cNvPr id="19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816EB10-8A0A-48E7-989A-9DCD8007089E}"/>
              </a:ext>
            </a:extLst>
          </p:cNvPr>
          <p:cNvSpPr/>
          <p:nvPr/>
        </p:nvSpPr>
        <p:spPr>
          <a:xfrm>
            <a:off x="9813093" y="289743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2</a:t>
            </a:r>
          </a:p>
        </p:txBody>
      </p:sp>
      <p:cxnSp>
        <p:nvCxnSpPr>
          <p:cNvPr id="201" name="Conector Angulado 21">
            <a:extLst>
              <a:ext uri="{FF2B5EF4-FFF2-40B4-BE49-F238E27FC236}">
                <a16:creationId xmlns:a16="http://schemas.microsoft.com/office/drawing/2014/main" id="{312BEBD4-1B42-489C-9E71-FFB2870C3CBB}"/>
              </a:ext>
            </a:extLst>
          </p:cNvPr>
          <p:cNvCxnSpPr>
            <a:cxnSpLocks/>
            <a:stCxn id="178" idx="1"/>
            <a:endCxn id="51" idx="2"/>
          </p:cNvCxnSpPr>
          <p:nvPr/>
        </p:nvCxnSpPr>
        <p:spPr>
          <a:xfrm rot="10800000" flipH="1">
            <a:off x="2169392" y="1346789"/>
            <a:ext cx="4155489" cy="2491840"/>
          </a:xfrm>
          <a:prstGeom prst="bentConnector4">
            <a:avLst>
              <a:gd name="adj1" fmla="val -550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A0634-D4B2-4E71-9679-99BF8E1C1775}"/>
              </a:ext>
            </a:extLst>
          </p:cNvPr>
          <p:cNvSpPr/>
          <p:nvPr/>
        </p:nvSpPr>
        <p:spPr>
          <a:xfrm>
            <a:off x="2169392" y="5756658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5</a:t>
            </a:r>
          </a:p>
        </p:txBody>
      </p:sp>
      <p:sp>
        <p:nvSpPr>
          <p:cNvPr id="21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B9785D-4AE7-40BC-937D-D5A999B4AE62}"/>
              </a:ext>
            </a:extLst>
          </p:cNvPr>
          <p:cNvSpPr/>
          <p:nvPr/>
        </p:nvSpPr>
        <p:spPr>
          <a:xfrm>
            <a:off x="36237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</a:t>
            </a:r>
          </a:p>
        </p:txBody>
      </p:sp>
      <p:sp>
        <p:nvSpPr>
          <p:cNvPr id="21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9839E6-8F0F-44B2-A6C3-944907FA6EFE}"/>
              </a:ext>
            </a:extLst>
          </p:cNvPr>
          <p:cNvSpPr/>
          <p:nvPr/>
        </p:nvSpPr>
        <p:spPr>
          <a:xfrm>
            <a:off x="36237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</a:t>
            </a:r>
          </a:p>
        </p:txBody>
      </p:sp>
      <p:sp>
        <p:nvSpPr>
          <p:cNvPr id="2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BF229-5655-4BD3-8B9F-3BF860742B0A}"/>
              </a:ext>
            </a:extLst>
          </p:cNvPr>
          <p:cNvSpPr/>
          <p:nvPr/>
        </p:nvSpPr>
        <p:spPr>
          <a:xfrm>
            <a:off x="363511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6</a:t>
            </a:r>
          </a:p>
        </p:txBody>
      </p:sp>
      <p:sp>
        <p:nvSpPr>
          <p:cNvPr id="2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D66DAC-3E7F-49F2-90E5-DEE15A7B79CF}"/>
              </a:ext>
            </a:extLst>
          </p:cNvPr>
          <p:cNvSpPr/>
          <p:nvPr/>
        </p:nvSpPr>
        <p:spPr>
          <a:xfrm>
            <a:off x="362342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4</a:t>
            </a:r>
          </a:p>
        </p:txBody>
      </p:sp>
      <p:sp>
        <p:nvSpPr>
          <p:cNvPr id="21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B5C7B3A-7D6A-452A-AF1B-5381ED7B6CC9}"/>
              </a:ext>
            </a:extLst>
          </p:cNvPr>
          <p:cNvSpPr/>
          <p:nvPr/>
        </p:nvSpPr>
        <p:spPr>
          <a:xfrm>
            <a:off x="363511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5</a:t>
            </a:r>
          </a:p>
        </p:txBody>
      </p:sp>
      <p:sp>
        <p:nvSpPr>
          <p:cNvPr id="2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507AF1E-2741-4C38-914D-79901C4713FF}"/>
              </a:ext>
            </a:extLst>
          </p:cNvPr>
          <p:cNvSpPr/>
          <p:nvPr/>
        </p:nvSpPr>
        <p:spPr>
          <a:xfrm>
            <a:off x="5092575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7</a:t>
            </a:r>
          </a:p>
        </p:txBody>
      </p:sp>
      <p:sp>
        <p:nvSpPr>
          <p:cNvPr id="2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7ED8912-0931-4B9B-8605-30DBF82CC778}"/>
              </a:ext>
            </a:extLst>
          </p:cNvPr>
          <p:cNvSpPr/>
          <p:nvPr/>
        </p:nvSpPr>
        <p:spPr>
          <a:xfrm>
            <a:off x="5092574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8</a:t>
            </a:r>
          </a:p>
        </p:txBody>
      </p:sp>
      <p:sp>
        <p:nvSpPr>
          <p:cNvPr id="2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60EF23A-2587-407B-B61A-F817EBEB0A53}"/>
              </a:ext>
            </a:extLst>
          </p:cNvPr>
          <p:cNvSpPr/>
          <p:nvPr/>
        </p:nvSpPr>
        <p:spPr>
          <a:xfrm>
            <a:off x="5092573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9</a:t>
            </a:r>
          </a:p>
        </p:txBody>
      </p:sp>
      <p:sp>
        <p:nvSpPr>
          <p:cNvPr id="2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E60F437-5D5D-4823-8384-699F0155BFBE}"/>
              </a:ext>
            </a:extLst>
          </p:cNvPr>
          <p:cNvSpPr/>
          <p:nvPr/>
        </p:nvSpPr>
        <p:spPr>
          <a:xfrm>
            <a:off x="5103951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12</a:t>
            </a:r>
          </a:p>
        </p:txBody>
      </p:sp>
      <p:sp>
        <p:nvSpPr>
          <p:cNvPr id="2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A93C98-C7D8-4D9A-BEE9-C07EBF54DFBD}"/>
              </a:ext>
            </a:extLst>
          </p:cNvPr>
          <p:cNvSpPr/>
          <p:nvPr/>
        </p:nvSpPr>
        <p:spPr>
          <a:xfrm>
            <a:off x="509226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10</a:t>
            </a:r>
          </a:p>
        </p:txBody>
      </p:sp>
      <p:sp>
        <p:nvSpPr>
          <p:cNvPr id="22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69A6C9-1BD4-4F0D-9943-75435B45870B}"/>
              </a:ext>
            </a:extLst>
          </p:cNvPr>
          <p:cNvSpPr/>
          <p:nvPr/>
        </p:nvSpPr>
        <p:spPr>
          <a:xfrm>
            <a:off x="5103951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11</a:t>
            </a:r>
          </a:p>
        </p:txBody>
      </p:sp>
      <p:sp>
        <p:nvSpPr>
          <p:cNvPr id="2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2AE84F-F331-498D-B1C1-E1168CA182A9}"/>
              </a:ext>
            </a:extLst>
          </p:cNvPr>
          <p:cNvSpPr/>
          <p:nvPr/>
        </p:nvSpPr>
        <p:spPr>
          <a:xfrm>
            <a:off x="65460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13</a:t>
            </a:r>
          </a:p>
        </p:txBody>
      </p:sp>
      <p:sp>
        <p:nvSpPr>
          <p:cNvPr id="2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9EE7257-C603-4E42-8D01-2C449BDF5EC7}"/>
              </a:ext>
            </a:extLst>
          </p:cNvPr>
          <p:cNvSpPr/>
          <p:nvPr/>
        </p:nvSpPr>
        <p:spPr>
          <a:xfrm>
            <a:off x="6546007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14</a:t>
            </a:r>
          </a:p>
        </p:txBody>
      </p:sp>
      <p:sp>
        <p:nvSpPr>
          <p:cNvPr id="2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101C5C2-47A9-4439-951D-51102357FA53}"/>
              </a:ext>
            </a:extLst>
          </p:cNvPr>
          <p:cNvSpPr/>
          <p:nvPr/>
        </p:nvSpPr>
        <p:spPr>
          <a:xfrm>
            <a:off x="6546006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15</a:t>
            </a:r>
          </a:p>
        </p:txBody>
      </p:sp>
      <p:sp>
        <p:nvSpPr>
          <p:cNvPr id="2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884F81-67FA-43AA-A4DE-D1445BDAC9C9}"/>
              </a:ext>
            </a:extLst>
          </p:cNvPr>
          <p:cNvSpPr/>
          <p:nvPr/>
        </p:nvSpPr>
        <p:spPr>
          <a:xfrm>
            <a:off x="6557384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18</a:t>
            </a:r>
          </a:p>
        </p:txBody>
      </p:sp>
      <p:sp>
        <p:nvSpPr>
          <p:cNvPr id="2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7F609A-E994-4C61-AD4B-21BC8A7A8E65}"/>
              </a:ext>
            </a:extLst>
          </p:cNvPr>
          <p:cNvSpPr/>
          <p:nvPr/>
        </p:nvSpPr>
        <p:spPr>
          <a:xfrm>
            <a:off x="6545695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16</a:t>
            </a:r>
          </a:p>
        </p:txBody>
      </p:sp>
      <p:sp>
        <p:nvSpPr>
          <p:cNvPr id="2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3AFD72C-D2E1-45EE-9A78-9A063245ABDD}"/>
              </a:ext>
            </a:extLst>
          </p:cNvPr>
          <p:cNvSpPr/>
          <p:nvPr/>
        </p:nvSpPr>
        <p:spPr>
          <a:xfrm>
            <a:off x="6557384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17</a:t>
            </a:r>
          </a:p>
        </p:txBody>
      </p:sp>
      <p:sp>
        <p:nvSpPr>
          <p:cNvPr id="23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C79F8C-1D03-4A2B-8768-7E9387231BC8}"/>
              </a:ext>
            </a:extLst>
          </p:cNvPr>
          <p:cNvSpPr/>
          <p:nvPr/>
        </p:nvSpPr>
        <p:spPr>
          <a:xfrm>
            <a:off x="7992024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19</a:t>
            </a:r>
          </a:p>
        </p:txBody>
      </p:sp>
      <p:sp>
        <p:nvSpPr>
          <p:cNvPr id="2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1492598-3DE5-44F7-83CC-A08528AF0789}"/>
              </a:ext>
            </a:extLst>
          </p:cNvPr>
          <p:cNvSpPr/>
          <p:nvPr/>
        </p:nvSpPr>
        <p:spPr>
          <a:xfrm>
            <a:off x="799202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20</a:t>
            </a:r>
          </a:p>
        </p:txBody>
      </p:sp>
      <p:sp>
        <p:nvSpPr>
          <p:cNvPr id="2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FC3488C-E95B-4174-88F7-397DDD69759D}"/>
              </a:ext>
            </a:extLst>
          </p:cNvPr>
          <p:cNvSpPr/>
          <p:nvPr/>
        </p:nvSpPr>
        <p:spPr>
          <a:xfrm>
            <a:off x="799202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21</a:t>
            </a:r>
          </a:p>
        </p:txBody>
      </p:sp>
      <p:sp>
        <p:nvSpPr>
          <p:cNvPr id="2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2F41D2E-AC58-4A22-944E-56ACA4D8610E}"/>
              </a:ext>
            </a:extLst>
          </p:cNvPr>
          <p:cNvSpPr/>
          <p:nvPr/>
        </p:nvSpPr>
        <p:spPr>
          <a:xfrm>
            <a:off x="8003400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24</a:t>
            </a:r>
          </a:p>
        </p:txBody>
      </p:sp>
      <p:sp>
        <p:nvSpPr>
          <p:cNvPr id="23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E40BD8-9B19-4383-B5BA-2E0B656C2ADB}"/>
              </a:ext>
            </a:extLst>
          </p:cNvPr>
          <p:cNvSpPr/>
          <p:nvPr/>
        </p:nvSpPr>
        <p:spPr>
          <a:xfrm>
            <a:off x="7991711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22</a:t>
            </a:r>
          </a:p>
        </p:txBody>
      </p:sp>
      <p:sp>
        <p:nvSpPr>
          <p:cNvPr id="2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B400758-8DD1-4DD1-AD98-98DB2420C3E1}"/>
              </a:ext>
            </a:extLst>
          </p:cNvPr>
          <p:cNvSpPr/>
          <p:nvPr/>
        </p:nvSpPr>
        <p:spPr>
          <a:xfrm>
            <a:off x="8003400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23</a:t>
            </a:r>
          </a:p>
        </p:txBody>
      </p:sp>
      <p:sp>
        <p:nvSpPr>
          <p:cNvPr id="2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B011F-638C-47FB-BC96-EB8CE2857155}"/>
              </a:ext>
            </a:extLst>
          </p:cNvPr>
          <p:cNvSpPr/>
          <p:nvPr/>
        </p:nvSpPr>
        <p:spPr>
          <a:xfrm>
            <a:off x="9398908" y="361317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25</a:t>
            </a:r>
          </a:p>
        </p:txBody>
      </p:sp>
      <p:sp>
        <p:nvSpPr>
          <p:cNvPr id="2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AB644C-713B-4B4E-8197-02659D26876E}"/>
              </a:ext>
            </a:extLst>
          </p:cNvPr>
          <p:cNvSpPr/>
          <p:nvPr/>
        </p:nvSpPr>
        <p:spPr>
          <a:xfrm>
            <a:off x="9408433" y="415707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26</a:t>
            </a:r>
          </a:p>
        </p:txBody>
      </p:sp>
      <p:sp>
        <p:nvSpPr>
          <p:cNvPr id="23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10E29E0-036A-41F5-A75F-727D4C69AABB}"/>
              </a:ext>
            </a:extLst>
          </p:cNvPr>
          <p:cNvSpPr/>
          <p:nvPr/>
        </p:nvSpPr>
        <p:spPr>
          <a:xfrm>
            <a:off x="9408432" y="470098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27</a:t>
            </a:r>
          </a:p>
        </p:txBody>
      </p:sp>
      <p:cxnSp>
        <p:nvCxnSpPr>
          <p:cNvPr id="269" name="Conector Angulado 21">
            <a:extLst>
              <a:ext uri="{FF2B5EF4-FFF2-40B4-BE49-F238E27FC236}">
                <a16:creationId xmlns:a16="http://schemas.microsoft.com/office/drawing/2014/main" id="{91E98B8A-0FD8-4BA2-A6E6-0B0B2DF99C7D}"/>
              </a:ext>
            </a:extLst>
          </p:cNvPr>
          <p:cNvCxnSpPr>
            <a:cxnSpLocks/>
            <a:stCxn id="233" idx="3"/>
            <a:endCxn id="231" idx="3"/>
          </p:cNvCxnSpPr>
          <p:nvPr/>
        </p:nvCxnSpPr>
        <p:spPr>
          <a:xfrm flipV="1">
            <a:off x="8823191" y="3838628"/>
            <a:ext cx="2" cy="1087808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ector Angulado 21">
            <a:extLst>
              <a:ext uri="{FF2B5EF4-FFF2-40B4-BE49-F238E27FC236}">
                <a16:creationId xmlns:a16="http://schemas.microsoft.com/office/drawing/2014/main" id="{964AB0C6-E255-4F52-8A2A-7535F5F1F7AF}"/>
              </a:ext>
            </a:extLst>
          </p:cNvPr>
          <p:cNvCxnSpPr>
            <a:cxnSpLocks/>
            <a:stCxn id="236" idx="3"/>
            <a:endCxn id="231" idx="3"/>
          </p:cNvCxnSpPr>
          <p:nvPr/>
        </p:nvCxnSpPr>
        <p:spPr>
          <a:xfrm flipH="1" flipV="1">
            <a:off x="8823193" y="3838628"/>
            <a:ext cx="11376" cy="2175616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Angulado 21">
            <a:extLst>
              <a:ext uri="{FF2B5EF4-FFF2-40B4-BE49-F238E27FC236}">
                <a16:creationId xmlns:a16="http://schemas.microsoft.com/office/drawing/2014/main" id="{E943B9AA-018E-4290-8ECA-948783175556}"/>
              </a:ext>
            </a:extLst>
          </p:cNvPr>
          <p:cNvCxnSpPr>
            <a:cxnSpLocks/>
            <a:stCxn id="234" idx="3"/>
            <a:endCxn id="231" idx="3"/>
          </p:cNvCxnSpPr>
          <p:nvPr/>
        </p:nvCxnSpPr>
        <p:spPr>
          <a:xfrm flipH="1" flipV="1">
            <a:off x="8823193" y="3838628"/>
            <a:ext cx="11376" cy="2719522"/>
          </a:xfrm>
          <a:prstGeom prst="bentConnector3">
            <a:avLst>
              <a:gd name="adj1" fmla="val -200949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Angulado 21">
            <a:extLst>
              <a:ext uri="{FF2B5EF4-FFF2-40B4-BE49-F238E27FC236}">
                <a16:creationId xmlns:a16="http://schemas.microsoft.com/office/drawing/2014/main" id="{B06F8651-5496-4EEC-B228-B7D44DEED6A1}"/>
              </a:ext>
            </a:extLst>
          </p:cNvPr>
          <p:cNvCxnSpPr>
            <a:cxnSpLocks/>
            <a:stCxn id="235" idx="3"/>
            <a:endCxn id="231" idx="3"/>
          </p:cNvCxnSpPr>
          <p:nvPr/>
        </p:nvCxnSpPr>
        <p:spPr>
          <a:xfrm flipV="1">
            <a:off x="8822880" y="3838628"/>
            <a:ext cx="313" cy="1631712"/>
          </a:xfrm>
          <a:prstGeom prst="bentConnector3">
            <a:avLst>
              <a:gd name="adj1" fmla="val 731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Angulado 21">
            <a:extLst>
              <a:ext uri="{FF2B5EF4-FFF2-40B4-BE49-F238E27FC236}">
                <a16:creationId xmlns:a16="http://schemas.microsoft.com/office/drawing/2014/main" id="{529ABC4A-F4C7-4CF2-9FA4-283FF768E121}"/>
              </a:ext>
            </a:extLst>
          </p:cNvPr>
          <p:cNvCxnSpPr>
            <a:cxnSpLocks/>
            <a:stCxn id="230" idx="1"/>
            <a:endCxn id="227" idx="1"/>
          </p:cNvCxnSpPr>
          <p:nvPr/>
        </p:nvCxnSpPr>
        <p:spPr>
          <a:xfrm rot="10800000">
            <a:off x="6546006" y="4926436"/>
            <a:ext cx="11378" cy="1087808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Angulado 21">
            <a:extLst>
              <a:ext uri="{FF2B5EF4-FFF2-40B4-BE49-F238E27FC236}">
                <a16:creationId xmlns:a16="http://schemas.microsoft.com/office/drawing/2014/main" id="{35F104FA-410C-4383-8EFD-B2BC82D40B27}"/>
              </a:ext>
            </a:extLst>
          </p:cNvPr>
          <p:cNvCxnSpPr>
            <a:cxnSpLocks/>
            <a:stCxn id="228" idx="1"/>
            <a:endCxn id="226" idx="1"/>
          </p:cNvCxnSpPr>
          <p:nvPr/>
        </p:nvCxnSpPr>
        <p:spPr>
          <a:xfrm rot="10800000">
            <a:off x="6546008" y="4382532"/>
            <a:ext cx="11377" cy="2175618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Angulado 21">
            <a:extLst>
              <a:ext uri="{FF2B5EF4-FFF2-40B4-BE49-F238E27FC236}">
                <a16:creationId xmlns:a16="http://schemas.microsoft.com/office/drawing/2014/main" id="{FE9498D0-CCCD-4383-AD95-F03A4E31B078}"/>
              </a:ext>
            </a:extLst>
          </p:cNvPr>
          <p:cNvCxnSpPr>
            <a:cxnSpLocks/>
            <a:stCxn id="229" idx="1"/>
            <a:endCxn id="225" idx="1"/>
          </p:cNvCxnSpPr>
          <p:nvPr/>
        </p:nvCxnSpPr>
        <p:spPr>
          <a:xfrm rot="10800000" flipH="1">
            <a:off x="6545694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Angulado 21">
            <a:extLst>
              <a:ext uri="{FF2B5EF4-FFF2-40B4-BE49-F238E27FC236}">
                <a16:creationId xmlns:a16="http://schemas.microsoft.com/office/drawing/2014/main" id="{F742C29D-9E8C-46B2-8967-7E94DD4AEFA9}"/>
              </a:ext>
            </a:extLst>
          </p:cNvPr>
          <p:cNvCxnSpPr>
            <a:cxnSpLocks/>
            <a:stCxn id="223" idx="1"/>
            <a:endCxn id="219" idx="1"/>
          </p:cNvCxnSpPr>
          <p:nvPr/>
        </p:nvCxnSpPr>
        <p:spPr>
          <a:xfrm rot="10800000" flipH="1">
            <a:off x="5092261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ector Angulado 21">
            <a:extLst>
              <a:ext uri="{FF2B5EF4-FFF2-40B4-BE49-F238E27FC236}">
                <a16:creationId xmlns:a16="http://schemas.microsoft.com/office/drawing/2014/main" id="{183EA104-28A9-4478-A92A-429C8F706FAF}"/>
              </a:ext>
            </a:extLst>
          </p:cNvPr>
          <p:cNvCxnSpPr>
            <a:cxnSpLocks/>
            <a:stCxn id="224" idx="1"/>
            <a:endCxn id="220" idx="1"/>
          </p:cNvCxnSpPr>
          <p:nvPr/>
        </p:nvCxnSpPr>
        <p:spPr>
          <a:xfrm rot="10800000">
            <a:off x="5092575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Angulado 21">
            <a:extLst>
              <a:ext uri="{FF2B5EF4-FFF2-40B4-BE49-F238E27FC236}">
                <a16:creationId xmlns:a16="http://schemas.microsoft.com/office/drawing/2014/main" id="{D495E9B5-7678-47E2-AB54-B8564579BB69}"/>
              </a:ext>
            </a:extLst>
          </p:cNvPr>
          <p:cNvCxnSpPr>
            <a:cxnSpLocks/>
            <a:stCxn id="222" idx="1"/>
            <a:endCxn id="221" idx="1"/>
          </p:cNvCxnSpPr>
          <p:nvPr/>
        </p:nvCxnSpPr>
        <p:spPr>
          <a:xfrm rot="10800000">
            <a:off x="5092573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Angulado 21">
            <a:extLst>
              <a:ext uri="{FF2B5EF4-FFF2-40B4-BE49-F238E27FC236}">
                <a16:creationId xmlns:a16="http://schemas.microsoft.com/office/drawing/2014/main" id="{E2227C63-42A5-47CB-898E-64D1A87ED74D}"/>
              </a:ext>
            </a:extLst>
          </p:cNvPr>
          <p:cNvCxnSpPr>
            <a:cxnSpLocks/>
            <a:stCxn id="215" idx="1"/>
            <a:endCxn id="157" idx="1"/>
          </p:cNvCxnSpPr>
          <p:nvPr/>
        </p:nvCxnSpPr>
        <p:spPr>
          <a:xfrm rot="10800000" flipH="1">
            <a:off x="3623420" y="3838628"/>
            <a:ext cx="313" cy="1631712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Angulado 21">
            <a:extLst>
              <a:ext uri="{FF2B5EF4-FFF2-40B4-BE49-F238E27FC236}">
                <a16:creationId xmlns:a16="http://schemas.microsoft.com/office/drawing/2014/main" id="{07383D12-040D-4D91-BE89-32380225A1C8}"/>
              </a:ext>
            </a:extLst>
          </p:cNvPr>
          <p:cNvCxnSpPr>
            <a:cxnSpLocks/>
            <a:stCxn id="217" idx="1"/>
            <a:endCxn id="212" idx="1"/>
          </p:cNvCxnSpPr>
          <p:nvPr/>
        </p:nvCxnSpPr>
        <p:spPr>
          <a:xfrm rot="10800000">
            <a:off x="3623734" y="4382532"/>
            <a:ext cx="11377" cy="163171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Angulado 21">
            <a:extLst>
              <a:ext uri="{FF2B5EF4-FFF2-40B4-BE49-F238E27FC236}">
                <a16:creationId xmlns:a16="http://schemas.microsoft.com/office/drawing/2014/main" id="{68C97437-20E2-4DAE-BE7A-334ACEDA9AF2}"/>
              </a:ext>
            </a:extLst>
          </p:cNvPr>
          <p:cNvCxnSpPr>
            <a:cxnSpLocks/>
            <a:stCxn id="214" idx="1"/>
            <a:endCxn id="213" idx="1"/>
          </p:cNvCxnSpPr>
          <p:nvPr/>
        </p:nvCxnSpPr>
        <p:spPr>
          <a:xfrm rot="10800000">
            <a:off x="3623732" y="4926436"/>
            <a:ext cx="11378" cy="1631714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Angulado 21">
            <a:extLst>
              <a:ext uri="{FF2B5EF4-FFF2-40B4-BE49-F238E27FC236}">
                <a16:creationId xmlns:a16="http://schemas.microsoft.com/office/drawing/2014/main" id="{8860679C-B176-46A2-AED0-E74A55766F53}"/>
              </a:ext>
            </a:extLst>
          </p:cNvPr>
          <p:cNvCxnSpPr>
            <a:cxnSpLocks/>
            <a:stCxn id="179" idx="1"/>
            <a:endCxn id="178" idx="1"/>
          </p:cNvCxnSpPr>
          <p:nvPr/>
        </p:nvCxnSpPr>
        <p:spPr>
          <a:xfrm rot="10800000" flipH="1">
            <a:off x="2169391" y="3838630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Angulado 21">
            <a:extLst>
              <a:ext uri="{FF2B5EF4-FFF2-40B4-BE49-F238E27FC236}">
                <a16:creationId xmlns:a16="http://schemas.microsoft.com/office/drawing/2014/main" id="{9D47CC21-ED22-4C49-A541-70FFF43220B5}"/>
              </a:ext>
            </a:extLst>
          </p:cNvPr>
          <p:cNvCxnSpPr>
            <a:cxnSpLocks/>
            <a:stCxn id="209" idx="1"/>
            <a:endCxn id="177" idx="1"/>
          </p:cNvCxnSpPr>
          <p:nvPr/>
        </p:nvCxnSpPr>
        <p:spPr>
          <a:xfrm rot="10800000" flipH="1">
            <a:off x="2169391" y="4374501"/>
            <a:ext cx="1" cy="1607613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Angulado 21">
            <a:extLst>
              <a:ext uri="{FF2B5EF4-FFF2-40B4-BE49-F238E27FC236}">
                <a16:creationId xmlns:a16="http://schemas.microsoft.com/office/drawing/2014/main" id="{866A5886-BA99-420C-855F-C74FA8D65C9C}"/>
              </a:ext>
            </a:extLst>
          </p:cNvPr>
          <p:cNvCxnSpPr>
            <a:cxnSpLocks/>
            <a:stCxn id="209" idx="1"/>
            <a:endCxn id="158" idx="1"/>
          </p:cNvCxnSpPr>
          <p:nvPr/>
        </p:nvCxnSpPr>
        <p:spPr>
          <a:xfrm rot="10800000" flipH="1">
            <a:off x="2169391" y="4910371"/>
            <a:ext cx="1" cy="1071742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Angulado 21">
            <a:extLst>
              <a:ext uri="{FF2B5EF4-FFF2-40B4-BE49-F238E27FC236}">
                <a16:creationId xmlns:a16="http://schemas.microsoft.com/office/drawing/2014/main" id="{D24CC272-8AAF-4092-A1AD-9595193A38E8}"/>
              </a:ext>
            </a:extLst>
          </p:cNvPr>
          <p:cNvCxnSpPr>
            <a:cxnSpLocks/>
            <a:stCxn id="157" idx="1"/>
            <a:endCxn id="51" idx="2"/>
          </p:cNvCxnSpPr>
          <p:nvPr/>
        </p:nvCxnSpPr>
        <p:spPr>
          <a:xfrm rot="10800000" flipH="1">
            <a:off x="3623734" y="1346790"/>
            <a:ext cx="2701148" cy="2491839"/>
          </a:xfrm>
          <a:prstGeom prst="bentConnector4">
            <a:avLst>
              <a:gd name="adj1" fmla="val -8463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Angulado 21">
            <a:extLst>
              <a:ext uri="{FF2B5EF4-FFF2-40B4-BE49-F238E27FC236}">
                <a16:creationId xmlns:a16="http://schemas.microsoft.com/office/drawing/2014/main" id="{3AFC5025-FF18-4D0A-9F62-45A6FA4BEF4C}"/>
              </a:ext>
            </a:extLst>
          </p:cNvPr>
          <p:cNvCxnSpPr>
            <a:cxnSpLocks/>
            <a:stCxn id="219" idx="1"/>
            <a:endCxn id="51" idx="2"/>
          </p:cNvCxnSpPr>
          <p:nvPr/>
        </p:nvCxnSpPr>
        <p:spPr>
          <a:xfrm rot="10800000" flipH="1">
            <a:off x="5092574" y="1346790"/>
            <a:ext cx="1232307" cy="2491839"/>
          </a:xfrm>
          <a:prstGeom prst="bentConnector4">
            <a:avLst>
              <a:gd name="adj1" fmla="val -18551"/>
              <a:gd name="adj2" fmla="val 1304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79434AB-C01A-4D44-8F23-CCEEC43A26FF}"/>
              </a:ext>
            </a:extLst>
          </p:cNvPr>
          <p:cNvSpPr/>
          <p:nvPr/>
        </p:nvSpPr>
        <p:spPr>
          <a:xfrm>
            <a:off x="9408432" y="52448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28</a:t>
            </a:r>
          </a:p>
        </p:txBody>
      </p: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1DBF1AF-1A16-4B21-E096-96A9CC7DD929}"/>
              </a:ext>
            </a:extLst>
          </p:cNvPr>
          <p:cNvSpPr/>
          <p:nvPr/>
        </p:nvSpPr>
        <p:spPr>
          <a:xfrm>
            <a:off x="9408432" y="578878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29</a:t>
            </a:r>
          </a:p>
        </p:txBody>
      </p:sp>
      <p:cxnSp>
        <p:nvCxnSpPr>
          <p:cNvPr id="12" name="Conector Angulado 21">
            <a:extLst>
              <a:ext uri="{FF2B5EF4-FFF2-40B4-BE49-F238E27FC236}">
                <a16:creationId xmlns:a16="http://schemas.microsoft.com/office/drawing/2014/main" id="{78735B87-7C04-61BA-7997-47BCBDA6CA38}"/>
              </a:ext>
            </a:extLst>
          </p:cNvPr>
          <p:cNvCxnSpPr>
            <a:cxnSpLocks/>
            <a:stCxn id="237" idx="3"/>
            <a:endCxn id="2" idx="3"/>
          </p:cNvCxnSpPr>
          <p:nvPr/>
        </p:nvCxnSpPr>
        <p:spPr>
          <a:xfrm>
            <a:off x="10230077" y="3838628"/>
            <a:ext cx="9524" cy="2175616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33A724DD-E581-B0A8-C2DA-B8A02FA8A5AC}"/>
              </a:ext>
            </a:extLst>
          </p:cNvPr>
          <p:cNvCxnSpPr>
            <a:cxnSpLocks/>
            <a:stCxn id="237" idx="3"/>
            <a:endCxn id="387" idx="3"/>
          </p:cNvCxnSpPr>
          <p:nvPr/>
        </p:nvCxnSpPr>
        <p:spPr>
          <a:xfrm>
            <a:off x="10230077" y="3838628"/>
            <a:ext cx="9524" cy="163171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21">
            <a:extLst>
              <a:ext uri="{FF2B5EF4-FFF2-40B4-BE49-F238E27FC236}">
                <a16:creationId xmlns:a16="http://schemas.microsoft.com/office/drawing/2014/main" id="{26C464EF-E8C1-4A0A-0A9D-B93AA422C894}"/>
              </a:ext>
            </a:extLst>
          </p:cNvPr>
          <p:cNvCxnSpPr>
            <a:cxnSpLocks/>
            <a:stCxn id="237" idx="3"/>
            <a:endCxn id="239" idx="3"/>
          </p:cNvCxnSpPr>
          <p:nvPr/>
        </p:nvCxnSpPr>
        <p:spPr>
          <a:xfrm>
            <a:off x="10230077" y="3838628"/>
            <a:ext cx="9524" cy="1087808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do 21">
            <a:extLst>
              <a:ext uri="{FF2B5EF4-FFF2-40B4-BE49-F238E27FC236}">
                <a16:creationId xmlns:a16="http://schemas.microsoft.com/office/drawing/2014/main" id="{5669D122-B04B-B183-B15B-DF6A022E8B42}"/>
              </a:ext>
            </a:extLst>
          </p:cNvPr>
          <p:cNvCxnSpPr>
            <a:cxnSpLocks/>
            <a:stCxn id="237" idx="3"/>
            <a:endCxn id="238" idx="3"/>
          </p:cNvCxnSpPr>
          <p:nvPr/>
        </p:nvCxnSpPr>
        <p:spPr>
          <a:xfrm>
            <a:off x="10230077" y="3838628"/>
            <a:ext cx="9525" cy="543904"/>
          </a:xfrm>
          <a:prstGeom prst="bentConnector3">
            <a:avLst>
              <a:gd name="adj1" fmla="val 25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A20384-1F24-B5E1-36C3-DF9A6CA19383}"/>
              </a:ext>
            </a:extLst>
          </p:cNvPr>
          <p:cNvSpPr/>
          <p:nvPr/>
        </p:nvSpPr>
        <p:spPr>
          <a:xfrm>
            <a:off x="9408432" y="633269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30</a:t>
            </a:r>
          </a:p>
        </p:txBody>
      </p:sp>
      <p:cxnSp>
        <p:nvCxnSpPr>
          <p:cNvPr id="10" name="Conector Angulado 21">
            <a:extLst>
              <a:ext uri="{FF2B5EF4-FFF2-40B4-BE49-F238E27FC236}">
                <a16:creationId xmlns:a16="http://schemas.microsoft.com/office/drawing/2014/main" id="{E630F99F-7308-9E09-A856-69B14B4222D9}"/>
              </a:ext>
            </a:extLst>
          </p:cNvPr>
          <p:cNvCxnSpPr>
            <a:cxnSpLocks/>
            <a:stCxn id="237" idx="3"/>
            <a:endCxn id="3" idx="3"/>
          </p:cNvCxnSpPr>
          <p:nvPr/>
        </p:nvCxnSpPr>
        <p:spPr>
          <a:xfrm>
            <a:off x="10230077" y="3838628"/>
            <a:ext cx="9524" cy="2719522"/>
          </a:xfrm>
          <a:prstGeom prst="bentConnector3">
            <a:avLst>
              <a:gd name="adj1" fmla="val 250025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Arredondado 45">
            <a:extLst>
              <a:ext uri="{FF2B5EF4-FFF2-40B4-BE49-F238E27FC236}">
                <a16:creationId xmlns:a16="http://schemas.microsoft.com/office/drawing/2014/main" id="{887E4852-AB6D-C952-C206-AE0D91C1C1C3}"/>
              </a:ext>
            </a:extLst>
          </p:cNvPr>
          <p:cNvSpPr/>
          <p:nvPr/>
        </p:nvSpPr>
        <p:spPr>
          <a:xfrm>
            <a:off x="6963171" y="1355048"/>
            <a:ext cx="1913774" cy="51364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ASSESSORIA DE PLANEJAMENTO E MONITORAMENTO DE COMUNICAÇÃO</a:t>
            </a:r>
          </a:p>
        </p:txBody>
      </p:sp>
      <p:cxnSp>
        <p:nvCxnSpPr>
          <p:cNvPr id="15" name="Conector Angulado 21">
            <a:extLst>
              <a:ext uri="{FF2B5EF4-FFF2-40B4-BE49-F238E27FC236}">
                <a16:creationId xmlns:a16="http://schemas.microsoft.com/office/drawing/2014/main" id="{40F7FA98-F4A1-2497-0E70-07033F0230A0}"/>
              </a:ext>
            </a:extLst>
          </p:cNvPr>
          <p:cNvCxnSpPr>
            <a:cxnSpLocks/>
            <a:stCxn id="51" idx="2"/>
            <a:endCxn id="14" idx="1"/>
          </p:cNvCxnSpPr>
          <p:nvPr/>
        </p:nvCxnSpPr>
        <p:spPr>
          <a:xfrm rot="16200000" flipH="1">
            <a:off x="6511486" y="1160184"/>
            <a:ext cx="265080" cy="6382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do 21">
            <a:extLst>
              <a:ext uri="{FF2B5EF4-FFF2-40B4-BE49-F238E27FC236}">
                <a16:creationId xmlns:a16="http://schemas.microsoft.com/office/drawing/2014/main" id="{01F64179-8AB7-02CD-FB54-48E10FF805D9}"/>
              </a:ext>
            </a:extLst>
          </p:cNvPr>
          <p:cNvCxnSpPr>
            <a:cxnSpLocks/>
            <a:stCxn id="225" idx="1"/>
            <a:endCxn id="51" idx="2"/>
          </p:cNvCxnSpPr>
          <p:nvPr/>
        </p:nvCxnSpPr>
        <p:spPr>
          <a:xfrm rot="10800000">
            <a:off x="6324882" y="1346790"/>
            <a:ext cx="221126" cy="249183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: Angulado 94">
            <a:extLst>
              <a:ext uri="{FF2B5EF4-FFF2-40B4-BE49-F238E27FC236}">
                <a16:creationId xmlns:a16="http://schemas.microsoft.com/office/drawing/2014/main" id="{BE807F81-8586-0C01-09F0-A79E19C7DE68}"/>
              </a:ext>
            </a:extLst>
          </p:cNvPr>
          <p:cNvCxnSpPr>
            <a:cxnSpLocks/>
            <a:stCxn id="51" idx="2"/>
            <a:endCxn id="237" idx="3"/>
          </p:cNvCxnSpPr>
          <p:nvPr/>
        </p:nvCxnSpPr>
        <p:spPr>
          <a:xfrm rot="16200000" flipH="1">
            <a:off x="7031560" y="640110"/>
            <a:ext cx="2491839" cy="3905195"/>
          </a:xfrm>
          <a:prstGeom prst="bentConnector4">
            <a:avLst>
              <a:gd name="adj1" fmla="val 86958"/>
              <a:gd name="adj2" fmla="val 106109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: Angulado 112">
            <a:extLst>
              <a:ext uri="{FF2B5EF4-FFF2-40B4-BE49-F238E27FC236}">
                <a16:creationId xmlns:a16="http://schemas.microsoft.com/office/drawing/2014/main" id="{D174B930-A0AA-D80A-9925-7AE6017942D9}"/>
              </a:ext>
            </a:extLst>
          </p:cNvPr>
          <p:cNvCxnSpPr>
            <a:cxnSpLocks/>
            <a:stCxn id="51" idx="2"/>
            <a:endCxn id="231" idx="3"/>
          </p:cNvCxnSpPr>
          <p:nvPr/>
        </p:nvCxnSpPr>
        <p:spPr>
          <a:xfrm rot="16200000" flipH="1">
            <a:off x="6328118" y="1343552"/>
            <a:ext cx="2491839" cy="2498311"/>
          </a:xfrm>
          <a:prstGeom prst="bentConnector4">
            <a:avLst>
              <a:gd name="adj1" fmla="val 86958"/>
              <a:gd name="adj2" fmla="val 109946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Angulado 21">
            <a:extLst>
              <a:ext uri="{FF2B5EF4-FFF2-40B4-BE49-F238E27FC236}">
                <a16:creationId xmlns:a16="http://schemas.microsoft.com/office/drawing/2014/main" id="{9E1A96D7-4B09-A730-FFC5-D782F21FCB40}"/>
              </a:ext>
            </a:extLst>
          </p:cNvPr>
          <p:cNvCxnSpPr>
            <a:cxnSpLocks/>
            <a:stCxn id="232" idx="3"/>
            <a:endCxn id="231" idx="3"/>
          </p:cNvCxnSpPr>
          <p:nvPr/>
        </p:nvCxnSpPr>
        <p:spPr>
          <a:xfrm flipV="1">
            <a:off x="8823192" y="3838628"/>
            <a:ext cx="1" cy="543904"/>
          </a:xfrm>
          <a:prstGeom prst="bentConnector3">
            <a:avLst>
              <a:gd name="adj1" fmla="val 2286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ogo Transparente HU Brasil">
            <a:extLst>
              <a:ext uri="{FF2B5EF4-FFF2-40B4-BE49-F238E27FC236}">
                <a16:creationId xmlns:a16="http://schemas.microsoft.com/office/drawing/2014/main" id="{35615F89-A33A-49E9-7D96-70C7631F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B0C39E0F-2BB2-4F8B-ABC8-D72EDEB0D3D6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CONSULTORIA JURÍDICA</a:t>
            </a:r>
          </a:p>
        </p:txBody>
      </p:sp>
      <p:cxnSp>
        <p:nvCxnSpPr>
          <p:cNvPr id="6" name="Conector Angulado 21">
            <a:extLst>
              <a:ext uri="{FF2B5EF4-FFF2-40B4-BE49-F238E27FC236}">
                <a16:creationId xmlns:a16="http://schemas.microsoft.com/office/drawing/2014/main" id="{5540255A-BC6E-4CC4-ACE0-956C15CD0390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16200000" flipH="1">
            <a:off x="7274199" y="336802"/>
            <a:ext cx="145469" cy="217348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3CC0D087-910D-47D6-B5DE-CDE72587F519}"/>
              </a:ext>
            </a:extLst>
          </p:cNvPr>
          <p:cNvSpPr/>
          <p:nvPr/>
        </p:nvSpPr>
        <p:spPr>
          <a:xfrm>
            <a:off x="5666191" y="666811"/>
            <a:ext cx="1188000" cy="684000"/>
          </a:xfrm>
          <a:prstGeom prst="roundRect">
            <a:avLst/>
          </a:prstGeom>
          <a:solidFill>
            <a:srgbClr val="68A04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CONSULTORIA JURÍDICA</a:t>
            </a:r>
          </a:p>
        </p:txBody>
      </p:sp>
      <p:sp>
        <p:nvSpPr>
          <p:cNvPr id="8" name="Retângulo Arredondado 59">
            <a:extLst>
              <a:ext uri="{FF2B5EF4-FFF2-40B4-BE49-F238E27FC236}">
                <a16:creationId xmlns:a16="http://schemas.microsoft.com/office/drawing/2014/main" id="{07063213-6114-4664-9977-9B77E23B3202}"/>
              </a:ext>
            </a:extLst>
          </p:cNvPr>
          <p:cNvSpPr/>
          <p:nvPr/>
        </p:nvSpPr>
        <p:spPr>
          <a:xfrm>
            <a:off x="2724837" y="1276998"/>
            <a:ext cx="1396800" cy="438564"/>
          </a:xfrm>
          <a:prstGeom prst="roundRect">
            <a:avLst>
              <a:gd name="adj" fmla="val 1921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ASSESSORIA DA CONSULTORIA JURÍDICA</a:t>
            </a:r>
          </a:p>
        </p:txBody>
      </p:sp>
      <p:cxnSp>
        <p:nvCxnSpPr>
          <p:cNvPr id="9" name="Conector Angulado 21">
            <a:extLst>
              <a:ext uri="{FF2B5EF4-FFF2-40B4-BE49-F238E27FC236}">
                <a16:creationId xmlns:a16="http://schemas.microsoft.com/office/drawing/2014/main" id="{AAA740EB-F572-428C-AA79-4DFF2E55318B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rot="5400000">
            <a:off x="5118180" y="354268"/>
            <a:ext cx="145469" cy="213855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63190C3-7BB1-4E34-B57C-C3BD0B12F1F3}"/>
              </a:ext>
            </a:extLst>
          </p:cNvPr>
          <p:cNvSpPr/>
          <p:nvPr/>
        </p:nvSpPr>
        <p:spPr>
          <a:xfrm>
            <a:off x="8433676" y="1276998"/>
            <a:ext cx="1397331" cy="4385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INTELIGÊNCIA DE DADOS</a:t>
            </a:r>
          </a:p>
        </p:txBody>
      </p:sp>
      <p:sp>
        <p:nvSpPr>
          <p:cNvPr id="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9610A16-0328-47D0-9CC0-428B313F4703}"/>
              </a:ext>
            </a:extLst>
          </p:cNvPr>
          <p:cNvSpPr/>
          <p:nvPr/>
        </p:nvSpPr>
        <p:spPr>
          <a:xfrm>
            <a:off x="82116" y="2649019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GERAL</a:t>
            </a:r>
          </a:p>
        </p:txBody>
      </p:sp>
      <p:sp>
        <p:nvSpPr>
          <p:cNvPr id="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43F415A-3658-48FF-8C85-CE30BF7EEA17}"/>
              </a:ext>
            </a:extLst>
          </p:cNvPr>
          <p:cNvSpPr/>
          <p:nvPr/>
        </p:nvSpPr>
        <p:spPr>
          <a:xfrm>
            <a:off x="7011494" y="2654235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CONFORMIDADE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2D386E6-89A1-4756-AD2F-5A717A8C4743}"/>
              </a:ext>
            </a:extLst>
          </p:cNvPr>
          <p:cNvSpPr/>
          <p:nvPr/>
        </p:nvSpPr>
        <p:spPr>
          <a:xfrm>
            <a:off x="3341752" y="264612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TRABALHISTA</a:t>
            </a:r>
          </a:p>
        </p:txBody>
      </p:sp>
      <p:sp>
        <p:nvSpPr>
          <p:cNvPr id="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CFA8588-549D-4F8E-8F88-C6BEA613BA88}"/>
              </a:ext>
            </a:extLst>
          </p:cNvPr>
          <p:cNvSpPr/>
          <p:nvPr/>
        </p:nvSpPr>
        <p:spPr>
          <a:xfrm>
            <a:off x="9092706" y="2679242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CONSULTIVO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E935FA6-2D7A-4667-95B8-B8ACCE218B13}"/>
              </a:ext>
            </a:extLst>
          </p:cNvPr>
          <p:cNvSpPr/>
          <p:nvPr/>
        </p:nvSpPr>
        <p:spPr>
          <a:xfrm>
            <a:off x="829832" y="516400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CONTENCIOSO DE PESSOAL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63D05BF-44E2-4696-A075-1C69E6D784CB}"/>
              </a:ext>
            </a:extLst>
          </p:cNvPr>
          <p:cNvSpPr/>
          <p:nvPr/>
        </p:nvSpPr>
        <p:spPr>
          <a:xfrm>
            <a:off x="829832" y="3365057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CONTENCIOSO JUDICIAL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C49163-1D7F-46D2-8838-0927181F49FC}"/>
              </a:ext>
            </a:extLst>
          </p:cNvPr>
          <p:cNvSpPr/>
          <p:nvPr/>
        </p:nvSpPr>
        <p:spPr>
          <a:xfrm>
            <a:off x="1475451" y="579896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 DE PESSOAL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251532-0435-43E1-80CE-EDC2D61AEF50}"/>
              </a:ext>
            </a:extLst>
          </p:cNvPr>
          <p:cNvSpPr/>
          <p:nvPr/>
        </p:nvSpPr>
        <p:spPr>
          <a:xfrm>
            <a:off x="1475451" y="4012753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 ADMINISTRATIVO</a:t>
            </a:r>
          </a:p>
        </p:txBody>
      </p:sp>
      <p:sp>
        <p:nvSpPr>
          <p:cNvPr id="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6104CB-45C4-46C8-A86C-0A64BF11C7CB}"/>
              </a:ext>
            </a:extLst>
          </p:cNvPr>
          <p:cNvSpPr/>
          <p:nvPr/>
        </p:nvSpPr>
        <p:spPr>
          <a:xfrm>
            <a:off x="1475451" y="458837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JUDICIALIZAÇÃO DA SAÚDE</a:t>
            </a:r>
          </a:p>
        </p:txBody>
      </p: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231B3099-9EBF-4598-AC1D-D14D568FCAA2}"/>
              </a:ext>
            </a:extLst>
          </p:cNvPr>
          <p:cNvCxnSpPr>
            <a:cxnSpLocks/>
            <a:stCxn id="29" idx="1"/>
            <a:endCxn id="27" idx="2"/>
          </p:cNvCxnSpPr>
          <p:nvPr/>
        </p:nvCxnSpPr>
        <p:spPr>
          <a:xfrm rot="10800000">
            <a:off x="1404755" y="3905057"/>
            <a:ext cx="70697" cy="35969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B262BA17-78CC-4E23-B118-8FD6DAC59F28}"/>
              </a:ext>
            </a:extLst>
          </p:cNvPr>
          <p:cNvCxnSpPr>
            <a:cxnSpLocks/>
            <a:stCxn id="28" idx="1"/>
            <a:endCxn id="26" idx="2"/>
          </p:cNvCxnSpPr>
          <p:nvPr/>
        </p:nvCxnSpPr>
        <p:spPr>
          <a:xfrm rot="10800000">
            <a:off x="1404755" y="5704005"/>
            <a:ext cx="70697" cy="346964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21">
            <a:extLst>
              <a:ext uri="{FF2B5EF4-FFF2-40B4-BE49-F238E27FC236}">
                <a16:creationId xmlns:a16="http://schemas.microsoft.com/office/drawing/2014/main" id="{0EBB7CFD-0A34-4296-B2D4-024A7AAC4873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5400000">
            <a:off x="2837050" y="-774122"/>
            <a:ext cx="1298208" cy="5548075"/>
          </a:xfrm>
          <a:prstGeom prst="bentConnector3">
            <a:avLst>
              <a:gd name="adj1" fmla="val 89811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21">
            <a:extLst>
              <a:ext uri="{FF2B5EF4-FFF2-40B4-BE49-F238E27FC236}">
                <a16:creationId xmlns:a16="http://schemas.microsoft.com/office/drawing/2014/main" id="{710ADC05-1A4F-4527-9CA6-03EB3EA73E66}"/>
              </a:ext>
            </a:extLst>
          </p:cNvPr>
          <p:cNvCxnSpPr>
            <a:cxnSpLocks/>
            <a:stCxn id="26" idx="1"/>
            <a:endCxn id="21" idx="2"/>
          </p:cNvCxnSpPr>
          <p:nvPr/>
        </p:nvCxnSpPr>
        <p:spPr>
          <a:xfrm rot="10800000">
            <a:off x="712116" y="3297019"/>
            <a:ext cx="117716" cy="2136986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21">
            <a:extLst>
              <a:ext uri="{FF2B5EF4-FFF2-40B4-BE49-F238E27FC236}">
                <a16:creationId xmlns:a16="http://schemas.microsoft.com/office/drawing/2014/main" id="{C40E10C5-6D00-43C8-B7D5-CF5165FA92E4}"/>
              </a:ext>
            </a:extLst>
          </p:cNvPr>
          <p:cNvCxnSpPr>
            <a:cxnSpLocks/>
            <a:stCxn id="30" idx="1"/>
            <a:endCxn id="27" idx="2"/>
          </p:cNvCxnSpPr>
          <p:nvPr/>
        </p:nvCxnSpPr>
        <p:spPr>
          <a:xfrm rot="10800000">
            <a:off x="1404755" y="3905057"/>
            <a:ext cx="70697" cy="93532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21">
            <a:extLst>
              <a:ext uri="{FF2B5EF4-FFF2-40B4-BE49-F238E27FC236}">
                <a16:creationId xmlns:a16="http://schemas.microsoft.com/office/drawing/2014/main" id="{3952BBF7-C396-4BAD-9987-ED3DEACBAF04}"/>
              </a:ext>
            </a:extLst>
          </p:cNvPr>
          <p:cNvCxnSpPr>
            <a:cxnSpLocks/>
            <a:stCxn id="27" idx="1"/>
            <a:endCxn id="21" idx="2"/>
          </p:cNvCxnSpPr>
          <p:nvPr/>
        </p:nvCxnSpPr>
        <p:spPr>
          <a:xfrm rot="10800000">
            <a:off x="712116" y="3297019"/>
            <a:ext cx="117716" cy="33803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do 21">
            <a:extLst>
              <a:ext uri="{FF2B5EF4-FFF2-40B4-BE49-F238E27FC236}">
                <a16:creationId xmlns:a16="http://schemas.microsoft.com/office/drawing/2014/main" id="{6B9DA717-3E4C-48CD-BC57-A8C021085203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rot="5400000">
            <a:off x="4468317" y="854247"/>
            <a:ext cx="1295311" cy="2288439"/>
          </a:xfrm>
          <a:prstGeom prst="bentConnector3">
            <a:avLst>
              <a:gd name="adj1" fmla="val 9014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1">
            <a:extLst>
              <a:ext uri="{FF2B5EF4-FFF2-40B4-BE49-F238E27FC236}">
                <a16:creationId xmlns:a16="http://schemas.microsoft.com/office/drawing/2014/main" id="{76A37CD6-93BC-420B-9CFD-E5FDB45BA914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rot="16200000" flipH="1">
            <a:off x="6299130" y="1311871"/>
            <a:ext cx="1303424" cy="1381303"/>
          </a:xfrm>
          <a:prstGeom prst="bentConnector3">
            <a:avLst>
              <a:gd name="adj1" fmla="val 8965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Angulado 21">
            <a:extLst>
              <a:ext uri="{FF2B5EF4-FFF2-40B4-BE49-F238E27FC236}">
                <a16:creationId xmlns:a16="http://schemas.microsoft.com/office/drawing/2014/main" id="{2FBD33EA-F43E-4583-86A4-AF8FC05EA1CA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 rot="16200000" flipH="1">
            <a:off x="7327233" y="283768"/>
            <a:ext cx="1328431" cy="3462515"/>
          </a:xfrm>
          <a:prstGeom prst="bentConnector3">
            <a:avLst>
              <a:gd name="adj1" fmla="val 8791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44F14A5-DE71-EA87-3977-C1A3CDB49744}"/>
              </a:ext>
            </a:extLst>
          </p:cNvPr>
          <p:cNvSpPr/>
          <p:nvPr/>
        </p:nvSpPr>
        <p:spPr>
          <a:xfrm>
            <a:off x="4813504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PROCESSOS ESTRUTURANTES</a:t>
            </a:r>
          </a:p>
        </p:txBody>
      </p:sp>
      <p:sp>
        <p:nvSpPr>
          <p:cNvPr id="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593AFF5-E1BA-93DE-2A52-0AEF346D18C9}"/>
              </a:ext>
            </a:extLst>
          </p:cNvPr>
          <p:cNvSpPr/>
          <p:nvPr/>
        </p:nvSpPr>
        <p:spPr>
          <a:xfrm>
            <a:off x="6524778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CONTROLADORIA</a:t>
            </a:r>
          </a:p>
        </p:txBody>
      </p:sp>
      <p:sp>
        <p:nvSpPr>
          <p:cNvPr id="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D224B10-DC1F-8E6C-FBBC-8DD91B0884F5}"/>
              </a:ext>
            </a:extLst>
          </p:cNvPr>
          <p:cNvSpPr/>
          <p:nvPr/>
        </p:nvSpPr>
        <p:spPr>
          <a:xfrm>
            <a:off x="3465372" y="1838329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INOVAÇÃO, PROJETOS E ESTUDOS</a:t>
            </a:r>
          </a:p>
        </p:txBody>
      </p:sp>
      <p:sp>
        <p:nvSpPr>
          <p:cNvPr id="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6BEBB06-5494-4789-CF16-E56DCA43805F}"/>
              </a:ext>
            </a:extLst>
          </p:cNvPr>
          <p:cNvSpPr/>
          <p:nvPr/>
        </p:nvSpPr>
        <p:spPr>
          <a:xfrm>
            <a:off x="7902064" y="189232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ADMINISTRATIVO E CÁLCULOS</a:t>
            </a:r>
          </a:p>
        </p:txBody>
      </p:sp>
      <p:cxnSp>
        <p:nvCxnSpPr>
          <p:cNvPr id="11" name="Conector Angulado 21">
            <a:extLst>
              <a:ext uri="{FF2B5EF4-FFF2-40B4-BE49-F238E27FC236}">
                <a16:creationId xmlns:a16="http://schemas.microsoft.com/office/drawing/2014/main" id="{8C742D82-00D3-DBB8-A6A8-6F1E5E516082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 rot="5400000">
            <a:off x="5580550" y="1158688"/>
            <a:ext cx="487518" cy="871765"/>
          </a:xfrm>
          <a:prstGeom prst="bentConnector3">
            <a:avLst>
              <a:gd name="adj1" fmla="val 8678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21">
            <a:extLst>
              <a:ext uri="{FF2B5EF4-FFF2-40B4-BE49-F238E27FC236}">
                <a16:creationId xmlns:a16="http://schemas.microsoft.com/office/drawing/2014/main" id="{DE5E1B4F-894F-DEFE-EAC6-F9EA52E839E9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 rot="16200000" flipH="1">
            <a:off x="6436186" y="1174815"/>
            <a:ext cx="487518" cy="839509"/>
          </a:xfrm>
          <a:prstGeom prst="bentConnector3">
            <a:avLst>
              <a:gd name="adj1" fmla="val 8712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21">
            <a:extLst>
              <a:ext uri="{FF2B5EF4-FFF2-40B4-BE49-F238E27FC236}">
                <a16:creationId xmlns:a16="http://schemas.microsoft.com/office/drawing/2014/main" id="{5CD29723-2F17-0BC6-E7FB-52134C7CB86E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5400000">
            <a:off x="4906484" y="484622"/>
            <a:ext cx="487518" cy="2219897"/>
          </a:xfrm>
          <a:prstGeom prst="bentConnector3">
            <a:avLst>
              <a:gd name="adj1" fmla="val 8669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E7DA77FE-C948-E6D1-3AA6-1C54D50CD941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7674621" y="2108329"/>
            <a:ext cx="227443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D6D2095-063A-068C-0DC3-5D01104274D1}"/>
              </a:ext>
            </a:extLst>
          </p:cNvPr>
          <p:cNvSpPr/>
          <p:nvPr/>
        </p:nvSpPr>
        <p:spPr>
          <a:xfrm>
            <a:off x="4136146" y="335522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TRABALHISTA DE TRIBUNAIS SUPERIORES</a:t>
            </a:r>
          </a:p>
        </p:txBody>
      </p:sp>
      <p:sp>
        <p:nvSpPr>
          <p:cNvPr id="5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09F810C-6388-AFA8-F114-2DF2295E450E}"/>
              </a:ext>
            </a:extLst>
          </p:cNvPr>
          <p:cNvSpPr/>
          <p:nvPr/>
        </p:nvSpPr>
        <p:spPr>
          <a:xfrm>
            <a:off x="4136146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TRABALHISTA REGIONAL 2</a:t>
            </a:r>
          </a:p>
        </p:txBody>
      </p:sp>
      <p:sp>
        <p:nvSpPr>
          <p:cNvPr id="6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BC77DFA-AB33-BC90-FEDF-E17F33448C9B}"/>
              </a:ext>
            </a:extLst>
          </p:cNvPr>
          <p:cNvSpPr/>
          <p:nvPr/>
        </p:nvSpPr>
        <p:spPr>
          <a:xfrm>
            <a:off x="2626689" y="398418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TRABALHISTA REGIONAL 1</a:t>
            </a:r>
          </a:p>
        </p:txBody>
      </p:sp>
      <p:sp>
        <p:nvSpPr>
          <p:cNvPr id="6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E4568D0-D27F-FD5A-9FB4-8CECC8072BD2}"/>
              </a:ext>
            </a:extLst>
          </p:cNvPr>
          <p:cNvSpPr/>
          <p:nvPr/>
        </p:nvSpPr>
        <p:spPr>
          <a:xfrm>
            <a:off x="4207067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TRABALHISTA REGIONAL 2</a:t>
            </a:r>
          </a:p>
        </p:txBody>
      </p:sp>
      <p:cxnSp>
        <p:nvCxnSpPr>
          <p:cNvPr id="62" name="Conector Angulado 21">
            <a:extLst>
              <a:ext uri="{FF2B5EF4-FFF2-40B4-BE49-F238E27FC236}">
                <a16:creationId xmlns:a16="http://schemas.microsoft.com/office/drawing/2014/main" id="{C03DF215-A4D6-1069-18DE-77E64BB1E83D}"/>
              </a:ext>
            </a:extLst>
          </p:cNvPr>
          <p:cNvCxnSpPr>
            <a:cxnSpLocks/>
            <a:stCxn id="60" idx="3"/>
            <a:endCxn id="23" idx="2"/>
          </p:cNvCxnSpPr>
          <p:nvPr/>
        </p:nvCxnSpPr>
        <p:spPr>
          <a:xfrm flipV="1">
            <a:off x="3776532" y="3294122"/>
            <a:ext cx="195220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21">
            <a:extLst>
              <a:ext uri="{FF2B5EF4-FFF2-40B4-BE49-F238E27FC236}">
                <a16:creationId xmlns:a16="http://schemas.microsoft.com/office/drawing/2014/main" id="{3E46DF76-8671-2F26-B17A-70354B04BB45}"/>
              </a:ext>
            </a:extLst>
          </p:cNvPr>
          <p:cNvCxnSpPr>
            <a:cxnSpLocks/>
            <a:stCxn id="59" idx="1"/>
            <a:endCxn id="23" idx="2"/>
          </p:cNvCxnSpPr>
          <p:nvPr/>
        </p:nvCxnSpPr>
        <p:spPr>
          <a:xfrm rot="10800000">
            <a:off x="3971752" y="3294122"/>
            <a:ext cx="164394" cy="96006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A0D5C85-9AC7-954C-9C20-FB830FC63AD0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flipH="1">
            <a:off x="4711067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F7EA12-B070-D435-16BD-12BEB44251CC}"/>
              </a:ext>
            </a:extLst>
          </p:cNvPr>
          <p:cNvSpPr/>
          <p:nvPr/>
        </p:nvSpPr>
        <p:spPr>
          <a:xfrm>
            <a:off x="4840787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3</a:t>
            </a:r>
          </a:p>
        </p:txBody>
      </p:sp>
      <p:sp>
        <p:nvSpPr>
          <p:cNvPr id="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4405CCE-E5A2-EFE2-DAD4-920B070A9F46}"/>
              </a:ext>
            </a:extLst>
          </p:cNvPr>
          <p:cNvSpPr/>
          <p:nvPr/>
        </p:nvSpPr>
        <p:spPr>
          <a:xfrm>
            <a:off x="4840787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4</a:t>
            </a:r>
          </a:p>
        </p:txBody>
      </p:sp>
      <p:sp>
        <p:nvSpPr>
          <p:cNvPr id="8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A9B6DAF-ECF3-87A5-CE7F-86F31B0ED649}"/>
              </a:ext>
            </a:extLst>
          </p:cNvPr>
          <p:cNvSpPr/>
          <p:nvPr/>
        </p:nvSpPr>
        <p:spPr>
          <a:xfrm>
            <a:off x="2697610" y="4646397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TRABALHISTA REGIONAL 1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23CAC8AE-41E5-8FC2-6D48-B3EDF5CB17BB}"/>
              </a:ext>
            </a:extLst>
          </p:cNvPr>
          <p:cNvCxnSpPr>
            <a:cxnSpLocks/>
            <a:stCxn id="60" idx="2"/>
            <a:endCxn id="80" idx="0"/>
          </p:cNvCxnSpPr>
          <p:nvPr/>
        </p:nvCxnSpPr>
        <p:spPr>
          <a:xfrm flipH="1">
            <a:off x="3201610" y="4524182"/>
            <a:ext cx="1" cy="122215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7881B-893C-8BAF-DE64-DC374A1C9AF2}"/>
              </a:ext>
            </a:extLst>
          </p:cNvPr>
          <p:cNvSpPr/>
          <p:nvPr/>
        </p:nvSpPr>
        <p:spPr>
          <a:xfrm>
            <a:off x="3319426" y="5207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1</a:t>
            </a:r>
          </a:p>
        </p:txBody>
      </p:sp>
      <p:sp>
        <p:nvSpPr>
          <p:cNvPr id="8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E1B13DD-E0B3-202B-4E16-0F8EA63451E7}"/>
              </a:ext>
            </a:extLst>
          </p:cNvPr>
          <p:cNvSpPr/>
          <p:nvPr/>
        </p:nvSpPr>
        <p:spPr>
          <a:xfrm>
            <a:off x="3319426" y="5711504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TRABALHISTA REGIONAL 2</a:t>
            </a:r>
          </a:p>
        </p:txBody>
      </p: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160FA137-9E2B-25B5-CD85-A19E7CEB5E22}"/>
              </a:ext>
            </a:extLst>
          </p:cNvPr>
          <p:cNvCxnSpPr>
            <a:cxnSpLocks/>
            <a:stCxn id="58" idx="1"/>
            <a:endCxn id="23" idx="2"/>
          </p:cNvCxnSpPr>
          <p:nvPr/>
        </p:nvCxnSpPr>
        <p:spPr>
          <a:xfrm rot="10800000">
            <a:off x="3971752" y="3294122"/>
            <a:ext cx="164394" cy="31309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do 21">
            <a:extLst>
              <a:ext uri="{FF2B5EF4-FFF2-40B4-BE49-F238E27FC236}">
                <a16:creationId xmlns:a16="http://schemas.microsoft.com/office/drawing/2014/main" id="{F0BAB3CB-C9F5-6F2E-D9C7-BE33D111E6AA}"/>
              </a:ext>
            </a:extLst>
          </p:cNvPr>
          <p:cNvCxnSpPr>
            <a:cxnSpLocks/>
            <a:stCxn id="84" idx="1"/>
            <a:endCxn id="80" idx="2"/>
          </p:cNvCxnSpPr>
          <p:nvPr/>
        </p:nvCxnSpPr>
        <p:spPr>
          <a:xfrm rot="10800000">
            <a:off x="3201610" y="5150398"/>
            <a:ext cx="117816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FB097CF7-7521-2E73-4C20-B08EE18A6D1C}"/>
              </a:ext>
            </a:extLst>
          </p:cNvPr>
          <p:cNvCxnSpPr>
            <a:cxnSpLocks/>
            <a:stCxn id="85" idx="1"/>
            <a:endCxn id="80" idx="2"/>
          </p:cNvCxnSpPr>
          <p:nvPr/>
        </p:nvCxnSpPr>
        <p:spPr>
          <a:xfrm rot="10800000">
            <a:off x="3201610" y="5150398"/>
            <a:ext cx="117816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Angulado 21">
            <a:extLst>
              <a:ext uri="{FF2B5EF4-FFF2-40B4-BE49-F238E27FC236}">
                <a16:creationId xmlns:a16="http://schemas.microsoft.com/office/drawing/2014/main" id="{5746B53F-C1C2-3423-7BAB-A66C97D19185}"/>
              </a:ext>
            </a:extLst>
          </p:cNvPr>
          <p:cNvCxnSpPr>
            <a:cxnSpLocks/>
            <a:stCxn id="78" idx="1"/>
            <a:endCxn id="61" idx="2"/>
          </p:cNvCxnSpPr>
          <p:nvPr/>
        </p:nvCxnSpPr>
        <p:spPr>
          <a:xfrm rot="10800000">
            <a:off x="4711067" y="5150398"/>
            <a:ext cx="129720" cy="273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A1F4F405-9AED-615B-5D24-E5D2D793EA36}"/>
              </a:ext>
            </a:extLst>
          </p:cNvPr>
          <p:cNvCxnSpPr>
            <a:cxnSpLocks/>
            <a:stCxn id="79" idx="1"/>
            <a:endCxn id="61" idx="2"/>
          </p:cNvCxnSpPr>
          <p:nvPr/>
        </p:nvCxnSpPr>
        <p:spPr>
          <a:xfrm rot="10800000">
            <a:off x="4711067" y="5150398"/>
            <a:ext cx="129720" cy="77710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EF65BC1-75D9-4F1E-405A-BD1064B7E6D1}"/>
              </a:ext>
            </a:extLst>
          </p:cNvPr>
          <p:cNvSpPr/>
          <p:nvPr/>
        </p:nvSpPr>
        <p:spPr>
          <a:xfrm>
            <a:off x="7829004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INTEGRIDADE</a:t>
            </a:r>
          </a:p>
        </p:txBody>
      </p:sp>
      <p:sp>
        <p:nvSpPr>
          <p:cNvPr id="1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174D2EB-F636-19C8-C90C-E2F0838A624D}"/>
              </a:ext>
            </a:extLst>
          </p:cNvPr>
          <p:cNvSpPr/>
          <p:nvPr/>
        </p:nvSpPr>
        <p:spPr>
          <a:xfrm>
            <a:off x="6295943" y="340574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APOIO À GOVERNANÇA DA REDE</a:t>
            </a:r>
          </a:p>
        </p:txBody>
      </p:sp>
      <p:sp>
        <p:nvSpPr>
          <p:cNvPr id="1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24C32-D330-A8F9-A042-5B5A885A3A0A}"/>
              </a:ext>
            </a:extLst>
          </p:cNvPr>
          <p:cNvSpPr/>
          <p:nvPr/>
        </p:nvSpPr>
        <p:spPr>
          <a:xfrm>
            <a:off x="7899925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PROCEDIMENTOS DISCIPLINARES</a:t>
            </a:r>
          </a:p>
        </p:txBody>
      </p: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84CBC50B-ED6B-0960-B1F0-B7AADE0C4316}"/>
              </a:ext>
            </a:extLst>
          </p:cNvPr>
          <p:cNvCxnSpPr>
            <a:cxnSpLocks/>
            <a:stCxn id="120" idx="3"/>
            <a:endCxn id="22" idx="2"/>
          </p:cNvCxnSpPr>
          <p:nvPr/>
        </p:nvCxnSpPr>
        <p:spPr>
          <a:xfrm flipV="1">
            <a:off x="7445786" y="3302235"/>
            <a:ext cx="195708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Angulado 21">
            <a:extLst>
              <a:ext uri="{FF2B5EF4-FFF2-40B4-BE49-F238E27FC236}">
                <a16:creationId xmlns:a16="http://schemas.microsoft.com/office/drawing/2014/main" id="{40BB09F7-6E8A-6955-8D88-BEE98F36385A}"/>
              </a:ext>
            </a:extLst>
          </p:cNvPr>
          <p:cNvCxnSpPr>
            <a:cxnSpLocks/>
            <a:stCxn id="119" idx="1"/>
            <a:endCxn id="22" idx="2"/>
          </p:cNvCxnSpPr>
          <p:nvPr/>
        </p:nvCxnSpPr>
        <p:spPr>
          <a:xfrm rot="10800000">
            <a:off x="7641494" y="3302235"/>
            <a:ext cx="187510" cy="373510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>
            <a:extLst>
              <a:ext uri="{FF2B5EF4-FFF2-40B4-BE49-F238E27FC236}">
                <a16:creationId xmlns:a16="http://schemas.microsoft.com/office/drawing/2014/main" id="{2C9A9418-E3F9-DD3C-79D1-9A6BB9EC460B}"/>
              </a:ext>
            </a:extLst>
          </p:cNvPr>
          <p:cNvCxnSpPr>
            <a:cxnSpLocks/>
            <a:stCxn id="119" idx="2"/>
            <a:endCxn id="121" idx="0"/>
          </p:cNvCxnSpPr>
          <p:nvPr/>
        </p:nvCxnSpPr>
        <p:spPr>
          <a:xfrm flipH="1">
            <a:off x="8403925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86D43C7-FFA4-2B99-B96A-27C55A3A1F70}"/>
              </a:ext>
            </a:extLst>
          </p:cNvPr>
          <p:cNvSpPr/>
          <p:nvPr/>
        </p:nvSpPr>
        <p:spPr>
          <a:xfrm>
            <a:off x="70921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5</a:t>
            </a:r>
          </a:p>
        </p:txBody>
      </p:sp>
      <p:sp>
        <p:nvSpPr>
          <p:cNvPr id="1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DD6628-0D47-72E7-3BA7-FB91ECDE0478}"/>
              </a:ext>
            </a:extLst>
          </p:cNvPr>
          <p:cNvSpPr/>
          <p:nvPr/>
        </p:nvSpPr>
        <p:spPr>
          <a:xfrm>
            <a:off x="7092105" y="5045911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6</a:t>
            </a:r>
          </a:p>
        </p:txBody>
      </p:sp>
      <p:sp>
        <p:nvSpPr>
          <p:cNvPr id="1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F73D7B6-E092-0149-1635-0E02E85C2CDC}"/>
              </a:ext>
            </a:extLst>
          </p:cNvPr>
          <p:cNvSpPr/>
          <p:nvPr/>
        </p:nvSpPr>
        <p:spPr>
          <a:xfrm>
            <a:off x="6366864" y="40289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APOIO À REDE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5132405A-1DD0-983E-AF21-8F0A86194F4C}"/>
              </a:ext>
            </a:extLst>
          </p:cNvPr>
          <p:cNvCxnSpPr>
            <a:cxnSpLocks/>
            <a:stCxn id="120" idx="2"/>
            <a:endCxn id="127" idx="0"/>
          </p:cNvCxnSpPr>
          <p:nvPr/>
        </p:nvCxnSpPr>
        <p:spPr>
          <a:xfrm flipH="1">
            <a:off x="6870864" y="3945745"/>
            <a:ext cx="1" cy="83181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84D663-01C1-580A-187F-A3D0AEDF83A7}"/>
              </a:ext>
            </a:extLst>
          </p:cNvPr>
          <p:cNvSpPr/>
          <p:nvPr/>
        </p:nvSpPr>
        <p:spPr>
          <a:xfrm>
            <a:off x="5852005" y="456972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1</a:t>
            </a:r>
          </a:p>
        </p:txBody>
      </p:sp>
      <p:sp>
        <p:nvSpPr>
          <p:cNvPr id="1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314A980-BC47-81D5-38F6-D03B59776228}"/>
              </a:ext>
            </a:extLst>
          </p:cNvPr>
          <p:cNvSpPr/>
          <p:nvPr/>
        </p:nvSpPr>
        <p:spPr>
          <a:xfrm>
            <a:off x="5852005" y="504345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2</a:t>
            </a:r>
          </a:p>
        </p:txBody>
      </p:sp>
      <p:sp>
        <p:nvSpPr>
          <p:cNvPr id="1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ABDF1A9-740B-D8A1-8D48-CFF2CE12E05A}"/>
              </a:ext>
            </a:extLst>
          </p:cNvPr>
          <p:cNvSpPr/>
          <p:nvPr/>
        </p:nvSpPr>
        <p:spPr>
          <a:xfrm>
            <a:off x="7092105" y="552209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7</a:t>
            </a:r>
          </a:p>
        </p:txBody>
      </p:sp>
      <p:sp>
        <p:nvSpPr>
          <p:cNvPr id="1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FCD2CD7-A181-04BA-CDA8-4F815D5D3583}"/>
              </a:ext>
            </a:extLst>
          </p:cNvPr>
          <p:cNvSpPr/>
          <p:nvPr/>
        </p:nvSpPr>
        <p:spPr>
          <a:xfrm>
            <a:off x="5852005" y="5517173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3</a:t>
            </a:r>
          </a:p>
        </p:txBody>
      </p:sp>
      <p:sp>
        <p:nvSpPr>
          <p:cNvPr id="1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1AF2A5C-FE31-FAC2-E32B-D9763CB479FC}"/>
              </a:ext>
            </a:extLst>
          </p:cNvPr>
          <p:cNvSpPr/>
          <p:nvPr/>
        </p:nvSpPr>
        <p:spPr>
          <a:xfrm>
            <a:off x="5852005" y="5990897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APOIO À REDE 4</a:t>
            </a:r>
          </a:p>
        </p:txBody>
      </p:sp>
      <p:cxnSp>
        <p:nvCxnSpPr>
          <p:cNvPr id="149" name="Conector Angulado 21">
            <a:extLst>
              <a:ext uri="{FF2B5EF4-FFF2-40B4-BE49-F238E27FC236}">
                <a16:creationId xmlns:a16="http://schemas.microsoft.com/office/drawing/2014/main" id="{C933D680-4D25-CF06-9E54-A544B6A99D25}"/>
              </a:ext>
            </a:extLst>
          </p:cNvPr>
          <p:cNvCxnSpPr>
            <a:cxnSpLocks/>
            <a:stCxn id="129" idx="3"/>
            <a:endCxn id="127" idx="2"/>
          </p:cNvCxnSpPr>
          <p:nvPr/>
        </p:nvCxnSpPr>
        <p:spPr>
          <a:xfrm flipV="1">
            <a:off x="6644005" y="4532926"/>
            <a:ext cx="226859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FD834749-88FF-9941-A831-70CB2EB2DFD9}"/>
              </a:ext>
            </a:extLst>
          </p:cNvPr>
          <p:cNvCxnSpPr>
            <a:cxnSpLocks/>
            <a:stCxn id="130" idx="3"/>
            <a:endCxn id="127" idx="2"/>
          </p:cNvCxnSpPr>
          <p:nvPr/>
        </p:nvCxnSpPr>
        <p:spPr>
          <a:xfrm flipV="1">
            <a:off x="6644005" y="4532926"/>
            <a:ext cx="226859" cy="72652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Angulado 21">
            <a:extLst>
              <a:ext uri="{FF2B5EF4-FFF2-40B4-BE49-F238E27FC236}">
                <a16:creationId xmlns:a16="http://schemas.microsoft.com/office/drawing/2014/main" id="{8A2B12A1-9C29-378C-369A-BF8B29A7A223}"/>
              </a:ext>
            </a:extLst>
          </p:cNvPr>
          <p:cNvCxnSpPr>
            <a:cxnSpLocks/>
            <a:stCxn id="147" idx="3"/>
            <a:endCxn id="127" idx="2"/>
          </p:cNvCxnSpPr>
          <p:nvPr/>
        </p:nvCxnSpPr>
        <p:spPr>
          <a:xfrm flipV="1">
            <a:off x="6644005" y="4532926"/>
            <a:ext cx="226859" cy="120024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Angulado 21">
            <a:extLst>
              <a:ext uri="{FF2B5EF4-FFF2-40B4-BE49-F238E27FC236}">
                <a16:creationId xmlns:a16="http://schemas.microsoft.com/office/drawing/2014/main" id="{A6A0B0E6-A194-7B9C-422A-B375142D3859}"/>
              </a:ext>
            </a:extLst>
          </p:cNvPr>
          <p:cNvCxnSpPr>
            <a:cxnSpLocks/>
            <a:stCxn id="148" idx="3"/>
            <a:endCxn id="127" idx="2"/>
          </p:cNvCxnSpPr>
          <p:nvPr/>
        </p:nvCxnSpPr>
        <p:spPr>
          <a:xfrm flipV="1">
            <a:off x="6644005" y="4532926"/>
            <a:ext cx="226859" cy="167397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Angulado 21">
            <a:extLst>
              <a:ext uri="{FF2B5EF4-FFF2-40B4-BE49-F238E27FC236}">
                <a16:creationId xmlns:a16="http://schemas.microsoft.com/office/drawing/2014/main" id="{244ECA60-29C7-B850-453D-54087627ECFD}"/>
              </a:ext>
            </a:extLst>
          </p:cNvPr>
          <p:cNvCxnSpPr>
            <a:cxnSpLocks/>
            <a:stCxn id="125" idx="1"/>
            <a:endCxn id="127" idx="2"/>
          </p:cNvCxnSpPr>
          <p:nvPr/>
        </p:nvCxnSpPr>
        <p:spPr>
          <a:xfrm rot="10800000">
            <a:off x="6870865" y="4532927"/>
            <a:ext cx="221241" cy="2528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Angulado 21">
            <a:extLst>
              <a:ext uri="{FF2B5EF4-FFF2-40B4-BE49-F238E27FC236}">
                <a16:creationId xmlns:a16="http://schemas.microsoft.com/office/drawing/2014/main" id="{6A41A248-5A0A-9DFE-2596-D14964DC626B}"/>
              </a:ext>
            </a:extLst>
          </p:cNvPr>
          <p:cNvCxnSpPr>
            <a:cxnSpLocks/>
            <a:stCxn id="126" idx="1"/>
            <a:endCxn id="127" idx="2"/>
          </p:cNvCxnSpPr>
          <p:nvPr/>
        </p:nvCxnSpPr>
        <p:spPr>
          <a:xfrm rot="10800000">
            <a:off x="6870865" y="4532927"/>
            <a:ext cx="221241" cy="728985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Angulado 21">
            <a:extLst>
              <a:ext uri="{FF2B5EF4-FFF2-40B4-BE49-F238E27FC236}">
                <a16:creationId xmlns:a16="http://schemas.microsoft.com/office/drawing/2014/main" id="{F20BF519-3843-581D-E7E7-55B895691E4F}"/>
              </a:ext>
            </a:extLst>
          </p:cNvPr>
          <p:cNvCxnSpPr>
            <a:cxnSpLocks/>
            <a:stCxn id="146" idx="1"/>
            <a:endCxn id="127" idx="2"/>
          </p:cNvCxnSpPr>
          <p:nvPr/>
        </p:nvCxnSpPr>
        <p:spPr>
          <a:xfrm rot="10800000">
            <a:off x="6870865" y="4532927"/>
            <a:ext cx="221241" cy="1205169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2084DBB-5D1D-BAEC-918D-6FB082B5AE85}"/>
              </a:ext>
            </a:extLst>
          </p:cNvPr>
          <p:cNvSpPr/>
          <p:nvPr/>
        </p:nvSpPr>
        <p:spPr>
          <a:xfrm>
            <a:off x="9879911" y="3382885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LICITAÇÕES E CONTRATAÇÕES</a:t>
            </a:r>
          </a:p>
        </p:txBody>
      </p:sp>
      <p:sp>
        <p:nvSpPr>
          <p:cNvPr id="17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44A7204-9CEA-9125-95C7-3B4007D54A7C}"/>
              </a:ext>
            </a:extLst>
          </p:cNvPr>
          <p:cNvSpPr/>
          <p:nvPr/>
        </p:nvSpPr>
        <p:spPr>
          <a:xfrm>
            <a:off x="9856601" y="5594343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CONSULTIVO GERAL</a:t>
            </a:r>
          </a:p>
        </p:txBody>
      </p:sp>
      <p:sp>
        <p:nvSpPr>
          <p:cNvPr id="1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2170EFC-CAAE-C95C-69CA-76DE93453B3A}"/>
              </a:ext>
            </a:extLst>
          </p:cNvPr>
          <p:cNvSpPr/>
          <p:nvPr/>
        </p:nvSpPr>
        <p:spPr>
          <a:xfrm>
            <a:off x="9927522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ENSINO, PESQUISA E INOVAÇÃO</a:t>
            </a:r>
          </a:p>
        </p:txBody>
      </p:sp>
      <p:sp>
        <p:nvSpPr>
          <p:cNvPr id="1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DF5E1DD-8275-BB9A-1D37-90C0BDE6030C}"/>
              </a:ext>
            </a:extLst>
          </p:cNvPr>
          <p:cNvSpPr/>
          <p:nvPr/>
        </p:nvSpPr>
        <p:spPr>
          <a:xfrm>
            <a:off x="10121221" y="449505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CONTRATAÇÕES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A4025A8-B8D3-6837-C381-852F00F051A0}"/>
              </a:ext>
            </a:extLst>
          </p:cNvPr>
          <p:cNvSpPr/>
          <p:nvPr/>
        </p:nvSpPr>
        <p:spPr>
          <a:xfrm>
            <a:off x="11059784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PESSOAL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4BD290-7C93-440A-66B1-228496738CF7}"/>
              </a:ext>
            </a:extLst>
          </p:cNvPr>
          <p:cNvSpPr/>
          <p:nvPr/>
        </p:nvSpPr>
        <p:spPr>
          <a:xfrm>
            <a:off x="8802976" y="631532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ATENÇÃO À SAÚDE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2A400B7-9BC4-27DD-C39C-1E6A450280C5}"/>
              </a:ext>
            </a:extLst>
          </p:cNvPr>
          <p:cNvSpPr/>
          <p:nvPr/>
        </p:nvSpPr>
        <p:spPr>
          <a:xfrm>
            <a:off x="10121221" y="3952326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LICITAÇÕES E CONTRATAÇÕES DE TECNOLOGIA</a:t>
            </a:r>
          </a:p>
        </p:txBody>
      </p:sp>
      <p:sp>
        <p:nvSpPr>
          <p:cNvPr id="19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56D2A9A-016F-801B-BFEC-748E56465A02}"/>
              </a:ext>
            </a:extLst>
          </p:cNvPr>
          <p:cNvSpPr/>
          <p:nvPr/>
        </p:nvSpPr>
        <p:spPr>
          <a:xfrm>
            <a:off x="11305707" y="508142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CONSULTAS</a:t>
            </a:r>
          </a:p>
        </p:txBody>
      </p:sp>
      <p:sp>
        <p:nvSpPr>
          <p:cNvPr id="1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AF0C710-FB80-A268-55FE-E3A801D25233}"/>
              </a:ext>
            </a:extLst>
          </p:cNvPr>
          <p:cNvSpPr/>
          <p:nvPr/>
        </p:nvSpPr>
        <p:spPr>
          <a:xfrm>
            <a:off x="11305707" y="4531055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600" b="1">
                <a:solidFill>
                  <a:schemeClr val="accent6">
                    <a:lumMod val="50000"/>
                  </a:schemeClr>
                </a:solidFill>
              </a:rPr>
              <a:t>UNIDADE JURÍDICA DE CONTRATAÇÕES DIRETAS E EXECUÇÃO CONTRATUAL</a:t>
            </a:r>
          </a:p>
        </p:txBody>
      </p:sp>
      <p:sp>
        <p:nvSpPr>
          <p:cNvPr id="19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0DCB6EE-939F-886A-38B2-04FDF2613787}"/>
              </a:ext>
            </a:extLst>
          </p:cNvPr>
          <p:cNvSpPr/>
          <p:nvPr/>
        </p:nvSpPr>
        <p:spPr>
          <a:xfrm>
            <a:off x="11305707" y="3988326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700" b="1">
                <a:solidFill>
                  <a:schemeClr val="accent6">
                    <a:lumMod val="50000"/>
                  </a:schemeClr>
                </a:solidFill>
              </a:rPr>
              <a:t>UNIDADE JURÍDICA DE PREGÕES E CONTRATAÇÕES</a:t>
            </a:r>
          </a:p>
        </p:txBody>
      </p:sp>
      <p:cxnSp>
        <p:nvCxnSpPr>
          <p:cNvPr id="194" name="Conector Angulado 21">
            <a:extLst>
              <a:ext uri="{FF2B5EF4-FFF2-40B4-BE49-F238E27FC236}">
                <a16:creationId xmlns:a16="http://schemas.microsoft.com/office/drawing/2014/main" id="{5413AA70-99F6-A987-F27D-48673F3A664F}"/>
              </a:ext>
            </a:extLst>
          </p:cNvPr>
          <p:cNvCxnSpPr>
            <a:cxnSpLocks/>
            <a:stCxn id="175" idx="1"/>
            <a:endCxn id="25" idx="2"/>
          </p:cNvCxnSpPr>
          <p:nvPr/>
        </p:nvCxnSpPr>
        <p:spPr>
          <a:xfrm rot="10800000">
            <a:off x="9722707" y="3327243"/>
            <a:ext cx="133895" cy="2537101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Angulado 21">
            <a:extLst>
              <a:ext uri="{FF2B5EF4-FFF2-40B4-BE49-F238E27FC236}">
                <a16:creationId xmlns:a16="http://schemas.microsoft.com/office/drawing/2014/main" id="{45DD0C9D-A488-02AE-37F6-3057EE4444FD}"/>
              </a:ext>
            </a:extLst>
          </p:cNvPr>
          <p:cNvCxnSpPr>
            <a:cxnSpLocks/>
            <a:stCxn id="174" idx="1"/>
            <a:endCxn id="25" idx="2"/>
          </p:cNvCxnSpPr>
          <p:nvPr/>
        </p:nvCxnSpPr>
        <p:spPr>
          <a:xfrm rot="10800000">
            <a:off x="9722707" y="3327243"/>
            <a:ext cx="157205" cy="325643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Angulado 21">
            <a:extLst>
              <a:ext uri="{FF2B5EF4-FFF2-40B4-BE49-F238E27FC236}">
                <a16:creationId xmlns:a16="http://schemas.microsoft.com/office/drawing/2014/main" id="{24E1EE88-126C-A61D-5A12-607506AC97B1}"/>
              </a:ext>
            </a:extLst>
          </p:cNvPr>
          <p:cNvCxnSpPr>
            <a:cxnSpLocks/>
            <a:stCxn id="174" idx="1"/>
            <a:endCxn id="190" idx="1"/>
          </p:cNvCxnSpPr>
          <p:nvPr/>
        </p:nvCxnSpPr>
        <p:spPr>
          <a:xfrm rot="10800000" flipH="1" flipV="1">
            <a:off x="9879911" y="3652884"/>
            <a:ext cx="241310" cy="551441"/>
          </a:xfrm>
          <a:prstGeom prst="bentConnector3">
            <a:avLst>
              <a:gd name="adj1" fmla="val -23683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reto 212">
            <a:extLst>
              <a:ext uri="{FF2B5EF4-FFF2-40B4-BE49-F238E27FC236}">
                <a16:creationId xmlns:a16="http://schemas.microsoft.com/office/drawing/2014/main" id="{C6ACAD7B-E3A0-D913-9334-D683D0A6DB3B}"/>
              </a:ext>
            </a:extLst>
          </p:cNvPr>
          <p:cNvCxnSpPr>
            <a:cxnSpLocks/>
            <a:stCxn id="186" idx="1"/>
            <a:endCxn id="190" idx="1"/>
          </p:cNvCxnSpPr>
          <p:nvPr/>
        </p:nvCxnSpPr>
        <p:spPr>
          <a:xfrm rot="10800000">
            <a:off x="10121221" y="4204327"/>
            <a:ext cx="12700" cy="542729"/>
          </a:xfrm>
          <a:prstGeom prst="bentConnector3">
            <a:avLst>
              <a:gd name="adj1" fmla="val 2437504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 reto 221">
            <a:extLst>
              <a:ext uri="{FF2B5EF4-FFF2-40B4-BE49-F238E27FC236}">
                <a16:creationId xmlns:a16="http://schemas.microsoft.com/office/drawing/2014/main" id="{7076AE0A-54B5-35A9-1CE0-07D5B79323EA}"/>
              </a:ext>
            </a:extLst>
          </p:cNvPr>
          <p:cNvCxnSpPr>
            <a:cxnSpLocks/>
            <a:stCxn id="292" idx="3"/>
            <a:endCxn id="191" idx="1"/>
          </p:cNvCxnSpPr>
          <p:nvPr/>
        </p:nvCxnSpPr>
        <p:spPr>
          <a:xfrm>
            <a:off x="11129221" y="529742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8B9198ED-4348-6DB8-892B-E66720D0838B}"/>
              </a:ext>
            </a:extLst>
          </p:cNvPr>
          <p:cNvCxnSpPr>
            <a:cxnSpLocks/>
            <a:stCxn id="186" idx="3"/>
            <a:endCxn id="192" idx="1"/>
          </p:cNvCxnSpPr>
          <p:nvPr/>
        </p:nvCxnSpPr>
        <p:spPr>
          <a:xfrm>
            <a:off x="11129221" y="4747055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to 227">
            <a:extLst>
              <a:ext uri="{FF2B5EF4-FFF2-40B4-BE49-F238E27FC236}">
                <a16:creationId xmlns:a16="http://schemas.microsoft.com/office/drawing/2014/main" id="{3BD4D289-31FF-C611-960B-CA987CBE1199}"/>
              </a:ext>
            </a:extLst>
          </p:cNvPr>
          <p:cNvCxnSpPr>
            <a:cxnSpLocks/>
            <a:stCxn id="190" idx="3"/>
            <a:endCxn id="193" idx="1"/>
          </p:cNvCxnSpPr>
          <p:nvPr/>
        </p:nvCxnSpPr>
        <p:spPr>
          <a:xfrm>
            <a:off x="11129221" y="4204326"/>
            <a:ext cx="176486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ector Angulado 21">
            <a:extLst>
              <a:ext uri="{FF2B5EF4-FFF2-40B4-BE49-F238E27FC236}">
                <a16:creationId xmlns:a16="http://schemas.microsoft.com/office/drawing/2014/main" id="{E9167590-5D92-6C80-B821-2FB17D79AD8D}"/>
              </a:ext>
            </a:extLst>
          </p:cNvPr>
          <p:cNvCxnSpPr>
            <a:cxnSpLocks/>
            <a:stCxn id="184" idx="0"/>
            <a:endCxn id="175" idx="2"/>
          </p:cNvCxnSpPr>
          <p:nvPr/>
        </p:nvCxnSpPr>
        <p:spPr>
          <a:xfrm flipV="1">
            <a:off x="10431522" y="6134343"/>
            <a:ext cx="1" cy="18097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Angulado 21">
            <a:extLst>
              <a:ext uri="{FF2B5EF4-FFF2-40B4-BE49-F238E27FC236}">
                <a16:creationId xmlns:a16="http://schemas.microsoft.com/office/drawing/2014/main" id="{E25B2B4F-15DA-7CF0-779A-7E7FD6B6A72B}"/>
              </a:ext>
            </a:extLst>
          </p:cNvPr>
          <p:cNvCxnSpPr>
            <a:cxnSpLocks/>
            <a:stCxn id="188" idx="0"/>
            <a:endCxn id="175" idx="2"/>
          </p:cNvCxnSpPr>
          <p:nvPr/>
        </p:nvCxnSpPr>
        <p:spPr>
          <a:xfrm rot="16200000" flipV="1">
            <a:off x="10907165" y="5658701"/>
            <a:ext cx="180978" cy="1132261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Angulado 21">
            <a:extLst>
              <a:ext uri="{FF2B5EF4-FFF2-40B4-BE49-F238E27FC236}">
                <a16:creationId xmlns:a16="http://schemas.microsoft.com/office/drawing/2014/main" id="{6231014C-54CF-4119-A29C-4AC2B67EEDAA}"/>
              </a:ext>
            </a:extLst>
          </p:cNvPr>
          <p:cNvCxnSpPr>
            <a:cxnSpLocks/>
            <a:stCxn id="189" idx="0"/>
            <a:endCxn id="175" idx="2"/>
          </p:cNvCxnSpPr>
          <p:nvPr/>
        </p:nvCxnSpPr>
        <p:spPr>
          <a:xfrm rot="5400000" flipH="1" flipV="1">
            <a:off x="9778760" y="5662559"/>
            <a:ext cx="180978" cy="1124547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5F17B56-4844-5EDD-9F7A-69A29AE18EC9}"/>
              </a:ext>
            </a:extLst>
          </p:cNvPr>
          <p:cNvSpPr/>
          <p:nvPr/>
        </p:nvSpPr>
        <p:spPr>
          <a:xfrm>
            <a:off x="10121221" y="5045425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CONTRATAÇÕES ESTRATÉGICAS</a:t>
            </a:r>
          </a:p>
        </p:txBody>
      </p:sp>
      <p:cxnSp>
        <p:nvCxnSpPr>
          <p:cNvPr id="437" name="Conector reto 212">
            <a:extLst>
              <a:ext uri="{FF2B5EF4-FFF2-40B4-BE49-F238E27FC236}">
                <a16:creationId xmlns:a16="http://schemas.microsoft.com/office/drawing/2014/main" id="{4D9D0175-DDA0-BF46-6ACA-5A16B7878D99}"/>
              </a:ext>
            </a:extLst>
          </p:cNvPr>
          <p:cNvCxnSpPr>
            <a:cxnSpLocks/>
            <a:stCxn id="292" idx="1"/>
            <a:endCxn id="190" idx="1"/>
          </p:cNvCxnSpPr>
          <p:nvPr/>
        </p:nvCxnSpPr>
        <p:spPr>
          <a:xfrm rot="10800000">
            <a:off x="10121221" y="4204327"/>
            <a:ext cx="12700" cy="1093099"/>
          </a:xfrm>
          <a:prstGeom prst="bentConnector3">
            <a:avLst>
              <a:gd name="adj1" fmla="val 2437496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9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Angulado 21"/>
          <p:cNvCxnSpPr>
            <a:stCxn id="23" idx="2"/>
            <a:endCxn id="18" idx="0"/>
          </p:cNvCxnSpPr>
          <p:nvPr/>
        </p:nvCxnSpPr>
        <p:spPr>
          <a:xfrm rot="5400000">
            <a:off x="3687334" y="1345274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3" idx="2"/>
            <a:endCxn id="21" idx="0"/>
          </p:cNvCxnSpPr>
          <p:nvPr/>
        </p:nvCxnSpPr>
        <p:spPr>
          <a:xfrm rot="16200000" flipH="1">
            <a:off x="6632710" y="1373857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18" idx="2"/>
            <a:endCxn id="49" idx="0"/>
          </p:cNvCxnSpPr>
          <p:nvPr/>
        </p:nvCxnSpPr>
        <p:spPr>
          <a:xfrm rot="5400000">
            <a:off x="1700371" y="3689005"/>
            <a:ext cx="612151" cy="21609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8" idx="2"/>
            <a:endCxn id="50" idx="0"/>
          </p:cNvCxnSpPr>
          <p:nvPr/>
        </p:nvCxnSpPr>
        <p:spPr>
          <a:xfrm rot="16200000" flipH="1">
            <a:off x="3138664" y="4411624"/>
            <a:ext cx="612150" cy="71567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18" idx="2"/>
            <a:endCxn id="27" idx="0"/>
          </p:cNvCxnSpPr>
          <p:nvPr/>
        </p:nvCxnSpPr>
        <p:spPr>
          <a:xfrm rot="5400000">
            <a:off x="2419518" y="4408152"/>
            <a:ext cx="612151" cy="72261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do 58"/>
          <p:cNvCxnSpPr>
            <a:stCxn id="18" idx="2"/>
            <a:endCxn id="51" idx="0"/>
          </p:cNvCxnSpPr>
          <p:nvPr/>
        </p:nvCxnSpPr>
        <p:spPr>
          <a:xfrm rot="16200000" flipH="1">
            <a:off x="3857811" y="3692476"/>
            <a:ext cx="612149" cy="215396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21" idx="2"/>
            <a:endCxn id="66" idx="0"/>
          </p:cNvCxnSpPr>
          <p:nvPr/>
        </p:nvCxnSpPr>
        <p:spPr>
          <a:xfrm rot="5400000">
            <a:off x="7869203" y="3967078"/>
            <a:ext cx="612145" cy="1604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cxnSpLocks/>
            <a:stCxn id="21" idx="2"/>
            <a:endCxn id="67" idx="0"/>
          </p:cNvCxnSpPr>
          <p:nvPr/>
        </p:nvCxnSpPr>
        <p:spPr>
          <a:xfrm rot="5400000">
            <a:off x="8669667" y="4767544"/>
            <a:ext cx="612146" cy="383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21" idx="2"/>
            <a:endCxn id="68" idx="0"/>
          </p:cNvCxnSpPr>
          <p:nvPr/>
        </p:nvCxnSpPr>
        <p:spPr>
          <a:xfrm rot="16200000" flipH="1">
            <a:off x="9470132" y="3970909"/>
            <a:ext cx="612144" cy="15970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do 94"/>
          <p:cNvCxnSpPr>
            <a:cxnSpLocks/>
            <a:stCxn id="23" idx="2"/>
            <a:endCxn id="90" idx="3"/>
          </p:cNvCxnSpPr>
          <p:nvPr/>
        </p:nvCxnSpPr>
        <p:spPr>
          <a:xfrm rot="5400000">
            <a:off x="5632989" y="1917233"/>
            <a:ext cx="399400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401102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REDE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8291855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ESTRATÉGIA E INOVAÇÃO CORPORATIVA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5375062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VICE-PRESIDÊNCIA</a:t>
            </a:r>
          </a:p>
        </p:txBody>
      </p:sp>
      <p:sp>
        <p:nvSpPr>
          <p:cNvPr id="27" name="Retângulo Arredondado 26">
            <a:hlinkClick r:id="" action="ppaction://noaction"/>
          </p:cNvPr>
          <p:cNvSpPr/>
          <p:nvPr/>
        </p:nvSpPr>
        <p:spPr>
          <a:xfrm>
            <a:off x="1678483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PROGRAMAS GOVERNAMENTAIS</a:t>
            </a:r>
          </a:p>
        </p:txBody>
      </p:sp>
      <p:sp>
        <p:nvSpPr>
          <p:cNvPr id="49" name="Retângulo Arredondado 48">
            <a:hlinkClick r:id="" action="ppaction://noaction"/>
          </p:cNvPr>
          <p:cNvSpPr/>
          <p:nvPr/>
        </p:nvSpPr>
        <p:spPr>
          <a:xfrm>
            <a:off x="240190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CONTRATOS DE GESTÃO</a:t>
            </a:r>
          </a:p>
        </p:txBody>
      </p: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3116776" y="5075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DESEMPENHO DOS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Retângulo Arredondado 50">
            <a:hlinkClick r:id="" action="ppaction://noaction"/>
          </p:cNvPr>
          <p:cNvSpPr/>
          <p:nvPr/>
        </p:nvSpPr>
        <p:spPr>
          <a:xfrm>
            <a:off x="4555069" y="507553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RELACIONAMENTO COM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Retângulo Arredondado 65">
            <a:hlinkClick r:id="" action="ppaction://noaction"/>
          </p:cNvPr>
          <p:cNvSpPr/>
          <p:nvPr/>
        </p:nvSpPr>
        <p:spPr>
          <a:xfrm>
            <a:off x="6687095" y="507553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POR PROCESSOS</a:t>
            </a:r>
          </a:p>
        </p:txBody>
      </p:sp>
      <p:sp>
        <p:nvSpPr>
          <p:cNvPr id="67" name="Retângulo Arredondado 66">
            <a:hlinkClick r:id="" action="ppaction://noaction"/>
          </p:cNvPr>
          <p:cNvSpPr/>
          <p:nvPr/>
        </p:nvSpPr>
        <p:spPr>
          <a:xfrm>
            <a:off x="8288023" y="5075532"/>
            <a:ext cx="1371601" cy="744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 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ESTRATÉGICA</a:t>
            </a:r>
            <a:endParaRPr lang="pt-BR" sz="11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8" name="Retângulo Arredondado 67">
            <a:hlinkClick r:id="" action="ppaction://noaction"/>
          </p:cNvPr>
          <p:cNvSpPr/>
          <p:nvPr/>
        </p:nvSpPr>
        <p:spPr>
          <a:xfrm>
            <a:off x="9888953" y="507553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INOVAÇÃO CORPORATIVA E DO CONHECIMENTO</a:t>
            </a:r>
          </a:p>
        </p:txBody>
      </p:sp>
      <p:sp>
        <p:nvSpPr>
          <p:cNvPr id="90" name="Retângulo Arredondado 89"/>
          <p:cNvSpPr/>
          <p:nvPr/>
        </p:nvSpPr>
        <p:spPr>
          <a:xfrm>
            <a:off x="4232916" y="2067016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3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8DAB0CD-C4B1-4B4B-90BA-5A1F0F0C0954}"/>
              </a:ext>
            </a:extLst>
          </p:cNvPr>
          <p:cNvSpPr/>
          <p:nvPr/>
        </p:nvSpPr>
        <p:spPr>
          <a:xfrm>
            <a:off x="-217404" y="186022"/>
            <a:ext cx="6278265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VICE-PRESIDÊNCIA</a:t>
            </a:r>
          </a:p>
        </p:txBody>
      </p:sp>
      <p:sp>
        <p:nvSpPr>
          <p:cNvPr id="28" name="Retângulo Arredondado 20">
            <a:extLst>
              <a:ext uri="{FF2B5EF4-FFF2-40B4-BE49-F238E27FC236}">
                <a16:creationId xmlns:a16="http://schemas.microsoft.com/office/drawing/2014/main" id="{AB5B2123-980D-4086-A479-FE20089E5EB5}"/>
              </a:ext>
            </a:extLst>
          </p:cNvPr>
          <p:cNvSpPr/>
          <p:nvPr/>
        </p:nvSpPr>
        <p:spPr>
          <a:xfrm>
            <a:off x="6489914" y="2301192"/>
            <a:ext cx="1505431" cy="744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CHEFIA DE GABINETE DA VICE-PRESIDÊNCIA</a:t>
            </a:r>
          </a:p>
        </p:txBody>
      </p:sp>
      <p:cxnSp>
        <p:nvCxnSpPr>
          <p:cNvPr id="32" name="Conector Angulado 94">
            <a:extLst>
              <a:ext uri="{FF2B5EF4-FFF2-40B4-BE49-F238E27FC236}">
                <a16:creationId xmlns:a16="http://schemas.microsoft.com/office/drawing/2014/main" id="{0F48FE4F-E174-452C-9E9F-2A43103F6E35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>
          <a:xfrm rot="16200000" flipH="1">
            <a:off x="5911499" y="2095069"/>
            <a:ext cx="727778" cy="429052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89">
            <a:extLst>
              <a:ext uri="{FF2B5EF4-FFF2-40B4-BE49-F238E27FC236}">
                <a16:creationId xmlns:a16="http://schemas.microsoft.com/office/drawing/2014/main" id="{5F21D8DC-C35C-4926-AC61-5BC3804AA43D}"/>
              </a:ext>
            </a:extLst>
          </p:cNvPr>
          <p:cNvSpPr/>
          <p:nvPr/>
        </p:nvSpPr>
        <p:spPr>
          <a:xfrm>
            <a:off x="4232916" y="2694572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34" name="Conector Angulado 94">
            <a:extLst>
              <a:ext uri="{FF2B5EF4-FFF2-40B4-BE49-F238E27FC236}">
                <a16:creationId xmlns:a16="http://schemas.microsoft.com/office/drawing/2014/main" id="{EBF019DC-1C7F-4C90-A3F6-9654B99DA9FB}"/>
              </a:ext>
            </a:extLst>
          </p:cNvPr>
          <p:cNvCxnSpPr>
            <a:cxnSpLocks/>
            <a:stCxn id="23" idx="2"/>
            <a:endCxn id="33" idx="3"/>
          </p:cNvCxnSpPr>
          <p:nvPr/>
        </p:nvCxnSpPr>
        <p:spPr>
          <a:xfrm rot="5400000">
            <a:off x="5319211" y="2231011"/>
            <a:ext cx="1026956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C307521C-594F-1B14-3A3A-A32482E2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19"/>
          <p:cNvCxnSpPr>
            <a:cxnSpLocks/>
          </p:cNvCxnSpPr>
          <p:nvPr/>
        </p:nvCxnSpPr>
        <p:spPr>
          <a:xfrm rot="5400000">
            <a:off x="3927190" y="2182443"/>
            <a:ext cx="1773097" cy="25573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21" idx="2"/>
            <a:endCxn id="19" idx="0"/>
          </p:cNvCxnSpPr>
          <p:nvPr/>
        </p:nvCxnSpPr>
        <p:spPr>
          <a:xfrm rot="16200000" flipH="1">
            <a:off x="6500412" y="1531197"/>
            <a:ext cx="1773097" cy="2602114"/>
          </a:xfrm>
          <a:prstGeom prst="bentConnector3">
            <a:avLst>
              <a:gd name="adj1" fmla="val 8540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cxnSpLocks/>
            <a:stCxn id="18" idx="2"/>
            <a:endCxn id="26" idx="0"/>
          </p:cNvCxnSpPr>
          <p:nvPr/>
        </p:nvCxnSpPr>
        <p:spPr>
          <a:xfrm rot="5400000">
            <a:off x="2466738" y="4162243"/>
            <a:ext cx="652029" cy="147154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cxnSpLocks/>
            <a:stCxn id="18" idx="2"/>
            <a:endCxn id="27" idx="0"/>
          </p:cNvCxnSpPr>
          <p:nvPr/>
        </p:nvCxnSpPr>
        <p:spPr>
          <a:xfrm rot="16200000" flipH="1">
            <a:off x="3905031" y="4195492"/>
            <a:ext cx="652028" cy="140504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cxnSpLocks/>
            <a:stCxn id="18" idx="2"/>
            <a:endCxn id="23" idx="0"/>
          </p:cNvCxnSpPr>
          <p:nvPr/>
        </p:nvCxnSpPr>
        <p:spPr>
          <a:xfrm rot="5400000">
            <a:off x="3185885" y="4881390"/>
            <a:ext cx="652029" cy="33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9" idx="2"/>
            <a:endCxn id="34" idx="0"/>
          </p:cNvCxnSpPr>
          <p:nvPr/>
        </p:nvCxnSpPr>
        <p:spPr>
          <a:xfrm rot="5400000">
            <a:off x="7834136" y="4370145"/>
            <a:ext cx="760640" cy="94712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stCxn id="19" idx="2"/>
            <a:endCxn id="31" idx="0"/>
          </p:cNvCxnSpPr>
          <p:nvPr/>
        </p:nvCxnSpPr>
        <p:spPr>
          <a:xfrm rot="16200000" flipH="1">
            <a:off x="8862837" y="4288566"/>
            <a:ext cx="760639" cy="111027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cxnSpLocks/>
            <a:stCxn id="21" idx="2"/>
            <a:endCxn id="40" idx="1"/>
          </p:cNvCxnSpPr>
          <p:nvPr/>
        </p:nvCxnSpPr>
        <p:spPr>
          <a:xfrm rot="16200000" flipH="1">
            <a:off x="5908692" y="2122917"/>
            <a:ext cx="71038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809279" y="3718803"/>
            <a:ext cx="1438488" cy="85319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PLANEJAMENTO E EXECUÇÃO ORÇAMENTÁRIA E FINANCEIRA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8002217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CONTABILIDADE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5400103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ORÇAMENTO E FINANÇAS</a:t>
            </a:r>
          </a:p>
        </p:txBody>
      </p:sp>
      <p:sp>
        <p:nvSpPr>
          <p:cNvPr id="23" name="Retângulo Arredondado 22">
            <a:hlinkClick r:id="" action="ppaction://noaction"/>
          </p:cNvPr>
          <p:cNvSpPr/>
          <p:nvPr/>
        </p:nvSpPr>
        <p:spPr>
          <a:xfrm>
            <a:off x="2809474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ORÇAMENTÁRIA E FINANCEIRA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1371181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EXECUÇÃO ORÇAMENTÁRIA E FINANCEIRA</a:t>
            </a:r>
          </a:p>
        </p:txBody>
      </p:sp>
      <p:sp>
        <p:nvSpPr>
          <p:cNvPr id="27" name="Retângulo Arredondado 26">
            <a:hlinkClick r:id="" action="ppaction://noaction"/>
          </p:cNvPr>
          <p:cNvSpPr/>
          <p:nvPr/>
        </p:nvSpPr>
        <p:spPr>
          <a:xfrm>
            <a:off x="4247767" y="5224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ORÇAMENTÁRIO</a:t>
            </a:r>
          </a:p>
        </p:txBody>
      </p:sp>
      <p:sp>
        <p:nvSpPr>
          <p:cNvPr id="31" name="Retângulo Arredondado 30">
            <a:hlinkClick r:id="" action="ppaction://noaction"/>
          </p:cNvPr>
          <p:cNvSpPr/>
          <p:nvPr/>
        </p:nvSpPr>
        <p:spPr>
          <a:xfrm>
            <a:off x="9112495" y="522402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CONTABILIDADE</a:t>
            </a:r>
          </a:p>
        </p:txBody>
      </p:sp>
      <p:sp>
        <p:nvSpPr>
          <p:cNvPr id="34" name="Retângulo Arredondado 33">
            <a:hlinkClick r:id="" action="ppaction://noaction"/>
          </p:cNvPr>
          <p:cNvSpPr/>
          <p:nvPr/>
        </p:nvSpPr>
        <p:spPr>
          <a:xfrm>
            <a:off x="7055095" y="522402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INFORMAÇÕES GERENCIAIS E GESTÃO DE CUSTOS </a:t>
            </a:r>
          </a:p>
        </p:txBody>
      </p:sp>
      <p:sp>
        <p:nvSpPr>
          <p:cNvPr id="40" name="Retângulo Arredondado 39"/>
          <p:cNvSpPr/>
          <p:nvPr/>
        </p:nvSpPr>
        <p:spPr>
          <a:xfrm>
            <a:off x="6441867" y="2372215"/>
            <a:ext cx="1371600" cy="56775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2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5D3FC30-F92B-4217-AD42-B0C6ADDC8153}"/>
              </a:ext>
            </a:extLst>
          </p:cNvPr>
          <p:cNvSpPr/>
          <p:nvPr/>
        </p:nvSpPr>
        <p:spPr>
          <a:xfrm>
            <a:off x="-217404" y="186022"/>
            <a:ext cx="6313403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ORÇAMENTO E FINANÇAS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F11C6A57-0B03-6D01-206C-3EAE7DDA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F2310B10-2C4C-4B73-9E1B-F2B25B6E877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122543" y="1067004"/>
            <a:ext cx="1305433" cy="2641483"/>
          </a:xfrm>
          <a:prstGeom prst="bentConnector3">
            <a:avLst>
              <a:gd name="adj1" fmla="val 70564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1">
            <a:extLst>
              <a:ext uri="{FF2B5EF4-FFF2-40B4-BE49-F238E27FC236}">
                <a16:creationId xmlns:a16="http://schemas.microsoft.com/office/drawing/2014/main" id="{A218BB39-87F7-455C-A078-678F3F856AA6}"/>
              </a:ext>
            </a:extLst>
          </p:cNvPr>
          <p:cNvCxnSpPr>
            <a:cxnSpLocks/>
            <a:stCxn id="19" idx="1"/>
            <a:endCxn id="23" idx="1"/>
          </p:cNvCxnSpPr>
          <p:nvPr/>
        </p:nvCxnSpPr>
        <p:spPr>
          <a:xfrm rot="10800000" flipH="1" flipV="1">
            <a:off x="2768716" y="3412754"/>
            <a:ext cx="5547" cy="822342"/>
          </a:xfrm>
          <a:prstGeom prst="bentConnector3">
            <a:avLst>
              <a:gd name="adj1" fmla="val -41211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1">
            <a:extLst>
              <a:ext uri="{FF2B5EF4-FFF2-40B4-BE49-F238E27FC236}">
                <a16:creationId xmlns:a16="http://schemas.microsoft.com/office/drawing/2014/main" id="{132A4F69-F74B-42AF-888E-0A1EB9C558B8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445556" y="2385472"/>
            <a:ext cx="1305431" cy="454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EBA59717-FDF4-43B7-90BD-DCE3D61489E5}"/>
              </a:ext>
            </a:extLst>
          </p:cNvPr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6339713" y="1491315"/>
            <a:ext cx="365223" cy="85264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F35C9CF5-0942-4462-A091-29F45007BDDB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775199" y="1055829"/>
            <a:ext cx="1305431" cy="2663829"/>
          </a:xfrm>
          <a:prstGeom prst="bentConnector3">
            <a:avLst>
              <a:gd name="adj1" fmla="val 6992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1">
            <a:extLst>
              <a:ext uri="{FF2B5EF4-FFF2-40B4-BE49-F238E27FC236}">
                <a16:creationId xmlns:a16="http://schemas.microsoft.com/office/drawing/2014/main" id="{9E5A0BA1-AF04-4FB7-B39C-EA828C359C80}"/>
              </a:ext>
            </a:extLst>
          </p:cNvPr>
          <p:cNvCxnSpPr>
            <a:cxnSpLocks/>
            <a:stCxn id="22" idx="1"/>
            <a:endCxn id="33" idx="1"/>
          </p:cNvCxnSpPr>
          <p:nvPr/>
        </p:nvCxnSpPr>
        <p:spPr>
          <a:xfrm rot="10800000" flipH="1" flipV="1">
            <a:off x="8074028" y="3412752"/>
            <a:ext cx="8939" cy="822342"/>
          </a:xfrm>
          <a:prstGeom prst="bentConnector3">
            <a:avLst>
              <a:gd name="adj1" fmla="val -245991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21">
            <a:extLst>
              <a:ext uri="{FF2B5EF4-FFF2-40B4-BE49-F238E27FC236}">
                <a16:creationId xmlns:a16="http://schemas.microsoft.com/office/drawing/2014/main" id="{D78C7D9C-8672-4AC7-B415-3D97E59E40DA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V="1">
            <a:off x="5410199" y="3412751"/>
            <a:ext cx="4544" cy="822343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21">
            <a:extLst>
              <a:ext uri="{FF2B5EF4-FFF2-40B4-BE49-F238E27FC236}">
                <a16:creationId xmlns:a16="http://schemas.microsoft.com/office/drawing/2014/main" id="{A35D0052-1844-4F98-8260-EF24DAA1BEBF}"/>
              </a:ext>
            </a:extLst>
          </p:cNvPr>
          <p:cNvCxnSpPr>
            <a:cxnSpLocks/>
            <a:stCxn id="21" idx="1"/>
            <a:endCxn id="38" idx="1"/>
          </p:cNvCxnSpPr>
          <p:nvPr/>
        </p:nvCxnSpPr>
        <p:spPr>
          <a:xfrm rot="10800000" flipH="1" flipV="1">
            <a:off x="5414742" y="3412752"/>
            <a:ext cx="3767" cy="2463008"/>
          </a:xfrm>
          <a:prstGeom prst="bentConnector3">
            <a:avLst>
              <a:gd name="adj1" fmla="val -6299681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21">
            <a:extLst>
              <a:ext uri="{FF2B5EF4-FFF2-40B4-BE49-F238E27FC236}">
                <a16:creationId xmlns:a16="http://schemas.microsoft.com/office/drawing/2014/main" id="{38CFB8F0-CC4E-4310-B815-FC6232B9F8D4}"/>
              </a:ext>
            </a:extLst>
          </p:cNvPr>
          <p:cNvCxnSpPr>
            <a:cxnSpLocks/>
            <a:stCxn id="21" idx="1"/>
            <a:endCxn id="37" idx="1"/>
          </p:cNvCxnSpPr>
          <p:nvPr/>
        </p:nvCxnSpPr>
        <p:spPr>
          <a:xfrm rot="10800000" flipV="1">
            <a:off x="5410199" y="3412752"/>
            <a:ext cx="4544" cy="1650710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4DC01E22-46A6-4BF2-8AD2-003BDE54EE9E}"/>
              </a:ext>
            </a:extLst>
          </p:cNvPr>
          <p:cNvCxnSpPr>
            <a:cxnSpLocks/>
            <a:stCxn id="22" idx="1"/>
            <a:endCxn id="32" idx="1"/>
          </p:cNvCxnSpPr>
          <p:nvPr/>
        </p:nvCxnSpPr>
        <p:spPr>
          <a:xfrm rot="10800000" flipV="1">
            <a:off x="8074029" y="3412752"/>
            <a:ext cx="12700" cy="1644686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21">
            <a:extLst>
              <a:ext uri="{FF2B5EF4-FFF2-40B4-BE49-F238E27FC236}">
                <a16:creationId xmlns:a16="http://schemas.microsoft.com/office/drawing/2014/main" id="{F7793532-30BB-4AE6-9C03-F9BD738E1335}"/>
              </a:ext>
            </a:extLst>
          </p:cNvPr>
          <p:cNvCxnSpPr>
            <a:cxnSpLocks/>
            <a:stCxn id="19" idx="1"/>
            <a:endCxn id="45" idx="1"/>
          </p:cNvCxnSpPr>
          <p:nvPr/>
        </p:nvCxnSpPr>
        <p:spPr>
          <a:xfrm rot="10800000" flipH="1" flipV="1">
            <a:off x="2768717" y="3412754"/>
            <a:ext cx="5546" cy="1644684"/>
          </a:xfrm>
          <a:prstGeom prst="bentConnector3">
            <a:avLst>
              <a:gd name="adj1" fmla="val -412189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C03B300D-7BA0-45CC-889D-10F7CE36D8AE}"/>
              </a:ext>
            </a:extLst>
          </p:cNvPr>
          <p:cNvSpPr/>
          <p:nvPr/>
        </p:nvSpPr>
        <p:spPr>
          <a:xfrm>
            <a:off x="5410200" y="990446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GESTÃO DE PESSOAS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AF333A5-CAC9-41A9-B0AA-EE67156FF0D0}"/>
              </a:ext>
            </a:extLst>
          </p:cNvPr>
          <p:cNvSpPr/>
          <p:nvPr/>
        </p:nvSpPr>
        <p:spPr>
          <a:xfrm>
            <a:off x="2768717" y="3040462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PLANEJAMENTO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95E8EA58-0CF4-4216-BADB-FA2E0718B773}"/>
              </a:ext>
            </a:extLst>
          </p:cNvPr>
          <p:cNvSpPr/>
          <p:nvPr/>
        </p:nvSpPr>
        <p:spPr>
          <a:xfrm>
            <a:off x="5414743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ADMINISTRAÇÃO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98CA5965-8D7C-40E5-8B96-65AF87F48C0D}"/>
              </a:ext>
            </a:extLst>
          </p:cNvPr>
          <p:cNvSpPr/>
          <p:nvPr/>
        </p:nvSpPr>
        <p:spPr>
          <a:xfrm>
            <a:off x="8074029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DESENVOLVIMENTO</a:t>
            </a:r>
          </a:p>
          <a:p>
            <a:pPr algn="ctr"/>
            <a:r>
              <a:rPr lang="pt-BR" sz="1100" b="1"/>
              <a:t>DE PESSOAS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C2E0F-1DB5-4765-ABBD-3A4DCFE8B04F}"/>
              </a:ext>
            </a:extLst>
          </p:cNvPr>
          <p:cNvSpPr/>
          <p:nvPr/>
        </p:nvSpPr>
        <p:spPr>
          <a:xfrm>
            <a:off x="2774264" y="38628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DIMENSIONAMENTO E MONITORAMENTO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 PESSOAL</a:t>
            </a:r>
          </a:p>
        </p:txBody>
      </p:sp>
      <p:sp>
        <p:nvSpPr>
          <p:cNvPr id="27" name="Retângulo Arredondado 45">
            <a:extLst>
              <a:ext uri="{FF2B5EF4-FFF2-40B4-BE49-F238E27FC236}">
                <a16:creationId xmlns:a16="http://schemas.microsoft.com/office/drawing/2014/main" id="{D04F8156-29CC-4902-8935-782B62CE6432}"/>
              </a:ext>
            </a:extLst>
          </p:cNvPr>
          <p:cNvSpPr/>
          <p:nvPr/>
        </p:nvSpPr>
        <p:spPr>
          <a:xfrm>
            <a:off x="6948649" y="1863524"/>
            <a:ext cx="1299991" cy="4734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109904-C656-4BD3-A792-98EA3E102A3B}"/>
              </a:ext>
            </a:extLst>
          </p:cNvPr>
          <p:cNvSpPr/>
          <p:nvPr/>
        </p:nvSpPr>
        <p:spPr>
          <a:xfrm>
            <a:off x="8074029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RELAÇÕES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A926B0A-26EF-4D9C-B353-FBE8239CE08B}"/>
              </a:ext>
            </a:extLst>
          </p:cNvPr>
          <p:cNvSpPr/>
          <p:nvPr/>
        </p:nvSpPr>
        <p:spPr>
          <a:xfrm>
            <a:off x="8082968" y="38628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CAPACITAÇÃO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AVALIAÇÃO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DESEMPENHO</a:t>
            </a:r>
          </a:p>
        </p:txBody>
      </p:sp>
      <p:sp>
        <p:nvSpPr>
          <p:cNvPr id="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B65FC26-6C1C-4AE6-8C04-178284FBF66F}"/>
              </a:ext>
            </a:extLst>
          </p:cNvPr>
          <p:cNvSpPr/>
          <p:nvPr/>
        </p:nvSpPr>
        <p:spPr>
          <a:xfrm>
            <a:off x="5410199" y="386280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DOCUMENTAÇÃO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REGISTRO</a:t>
            </a:r>
          </a:p>
        </p:txBody>
      </p:sp>
      <p:sp>
        <p:nvSpPr>
          <p:cNvPr id="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212CDD7-F842-41A5-BBEC-55557EFBF461}"/>
              </a:ext>
            </a:extLst>
          </p:cNvPr>
          <p:cNvSpPr/>
          <p:nvPr/>
        </p:nvSpPr>
        <p:spPr>
          <a:xfrm>
            <a:off x="5410199" y="46911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PAGAMENTO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1BC98E-C32C-405E-BF95-420AB2C27C12}"/>
              </a:ext>
            </a:extLst>
          </p:cNvPr>
          <p:cNvSpPr/>
          <p:nvPr/>
        </p:nvSpPr>
        <p:spPr>
          <a:xfrm>
            <a:off x="5418510" y="55034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OCUPACIONAL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SEGURANÇA DO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4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A1D3CFD-D33A-454E-8D78-0E524AE7F527}"/>
              </a:ext>
            </a:extLst>
          </p:cNvPr>
          <p:cNvSpPr/>
          <p:nvPr/>
        </p:nvSpPr>
        <p:spPr>
          <a:xfrm>
            <a:off x="2774263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SELEÇÃO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PROVIMENTO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F2A2BAD7-ABB1-4EAE-962C-1BB55BA7C8D2}"/>
              </a:ext>
            </a:extLst>
          </p:cNvPr>
          <p:cNvSpPr/>
          <p:nvPr/>
        </p:nvSpPr>
        <p:spPr>
          <a:xfrm>
            <a:off x="-217403" y="186022"/>
            <a:ext cx="6312398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GESTÃO DE PESSOAS</a:t>
            </a:r>
          </a:p>
        </p:txBody>
      </p:sp>
      <p:pic>
        <p:nvPicPr>
          <p:cNvPr id="3" name="Picture 2" descr="Logo Transparente HU Brasil">
            <a:extLst>
              <a:ext uri="{FF2B5EF4-FFF2-40B4-BE49-F238E27FC236}">
                <a16:creationId xmlns:a16="http://schemas.microsoft.com/office/drawing/2014/main" id="{0344B097-C281-F33E-2D41-26F04C1E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5" y="6164243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9" ma:contentTypeDescription="Crie um novo documento." ma:contentTypeScope="" ma:versionID="2071fffa70cd2027184a66a6bcd24c06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07dac761d949961ac11a5162dcfff59f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AD0EB-9A2E-4B9F-B0BD-B4520970E83C}">
  <ds:schemaRefs>
    <ds:schemaRef ds:uri="14f0880a-6f66-416f-9130-41f57e325675"/>
    <ds:schemaRef ds:uri="25c3c354-08e8-486b-9689-77ec20c014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7C042F-302C-4B42-B9DB-6611EF95D8A2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8BF807-32E0-4195-8D32-41BD56F87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Widescreen</PresentationFormat>
  <Paragraphs>260</Paragraphs>
  <Slides>13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Estrutura Organizacional da Rede HU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Alteração da Estrutura Organizacional da Rede Ebserh</dc:title>
  <dc:creator>Leandro Ambrosio Costa</dc:creator>
  <cp:lastModifiedBy>Aline Grimberg Pereira De Medeiros</cp:lastModifiedBy>
  <cp:revision>27</cp:revision>
  <cp:lastPrinted>1601-01-01T00:00:00Z</cp:lastPrinted>
  <dcterms:created xsi:type="dcterms:W3CDTF">2021-05-18T21:15:18Z</dcterms:created>
  <dcterms:modified xsi:type="dcterms:W3CDTF">2026-06-09T15:07:37Z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