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5"/>
  </p:notesMasterIdLst>
  <p:sldIdLst>
    <p:sldId id="256" r:id="rId5"/>
    <p:sldId id="400" r:id="rId6"/>
    <p:sldId id="429" r:id="rId7"/>
    <p:sldId id="403" r:id="rId8"/>
    <p:sldId id="427" r:id="rId9"/>
    <p:sldId id="265" r:id="rId10"/>
    <p:sldId id="266" r:id="rId11"/>
    <p:sldId id="267" r:id="rId12"/>
    <p:sldId id="416" r:id="rId13"/>
    <p:sldId id="268" r:id="rId14"/>
    <p:sldId id="269" r:id="rId15"/>
    <p:sldId id="299" r:id="rId16"/>
    <p:sldId id="271" r:id="rId17"/>
    <p:sldId id="384" r:id="rId18"/>
    <p:sldId id="279" r:id="rId19"/>
    <p:sldId id="408" r:id="rId20"/>
    <p:sldId id="300" r:id="rId21"/>
    <p:sldId id="273" r:id="rId22"/>
    <p:sldId id="277" r:id="rId23"/>
    <p:sldId id="280" r:id="rId24"/>
    <p:sldId id="409" r:id="rId25"/>
    <p:sldId id="301" r:id="rId26"/>
    <p:sldId id="275" r:id="rId27"/>
    <p:sldId id="278" r:id="rId28"/>
    <p:sldId id="302" r:id="rId29"/>
    <p:sldId id="410" r:id="rId30"/>
    <p:sldId id="401" r:id="rId31"/>
    <p:sldId id="405" r:id="rId32"/>
    <p:sldId id="385" r:id="rId33"/>
    <p:sldId id="386" r:id="rId34"/>
    <p:sldId id="387" r:id="rId35"/>
    <p:sldId id="411" r:id="rId36"/>
    <p:sldId id="406" r:id="rId37"/>
    <p:sldId id="389" r:id="rId38"/>
    <p:sldId id="390" r:id="rId39"/>
    <p:sldId id="393" r:id="rId40"/>
    <p:sldId id="391" r:id="rId41"/>
    <p:sldId id="412" r:id="rId42"/>
    <p:sldId id="418" r:id="rId43"/>
    <p:sldId id="394" r:id="rId44"/>
    <p:sldId id="398" r:id="rId45"/>
    <p:sldId id="396" r:id="rId46"/>
    <p:sldId id="413" r:id="rId47"/>
    <p:sldId id="407" r:id="rId48"/>
    <p:sldId id="419" r:id="rId49"/>
    <p:sldId id="422" r:id="rId50"/>
    <p:sldId id="423" r:id="rId51"/>
    <p:sldId id="424" r:id="rId52"/>
    <p:sldId id="425" r:id="rId53"/>
    <p:sldId id="426" r:id="rId54"/>
  </p:sldIdLst>
  <p:sldSz cx="12192000" cy="6858000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DMINISTRAÇÃO CENTRAL" id="{C67D1CD9-9D1F-43A9-8393-AA135179AE99}">
          <p14:sldIdLst>
            <p14:sldId id="256"/>
            <p14:sldId id="400"/>
            <p14:sldId id="429"/>
            <p14:sldId id="403"/>
            <p14:sldId id="427"/>
          </p14:sldIdLst>
        </p14:section>
        <p14:section name="HOSPITAL TIPO I" id="{B640C8A5-67BE-43FD-B76F-8C563BF46392}">
          <p14:sldIdLst>
            <p14:sldId id="265"/>
            <p14:sldId id="266"/>
            <p14:sldId id="267"/>
            <p14:sldId id="416"/>
            <p14:sldId id="268"/>
            <p14:sldId id="269"/>
          </p14:sldIdLst>
        </p14:section>
        <p14:section name="HOSPITAL TIPO II" id="{792781F9-0884-47CB-998B-C027190672F4}">
          <p14:sldIdLst>
            <p14:sldId id="299"/>
            <p14:sldId id="271"/>
            <p14:sldId id="384"/>
            <p14:sldId id="279"/>
            <p14:sldId id="408"/>
          </p14:sldIdLst>
        </p14:section>
        <p14:section name="HOSPITAL TIPO III" id="{3890CBEF-F189-4113-96E5-655451AE2664}">
          <p14:sldIdLst>
            <p14:sldId id="300"/>
            <p14:sldId id="273"/>
            <p14:sldId id="277"/>
            <p14:sldId id="280"/>
            <p14:sldId id="409"/>
          </p14:sldIdLst>
        </p14:section>
        <p14:section name="HOSPITAL TIPO IV" id="{C90C5E33-D30E-4141-8581-A385B700F7B4}">
          <p14:sldIdLst>
            <p14:sldId id="301"/>
            <p14:sldId id="275"/>
            <p14:sldId id="278"/>
            <p14:sldId id="302"/>
            <p14:sldId id="410"/>
            <p14:sldId id="401"/>
          </p14:sldIdLst>
        </p14:section>
        <p14:section name="CHC-UFPR" id="{2EE497B3-C6AE-4414-81E0-FA7ED0BE5CAE}">
          <p14:sldIdLst>
            <p14:sldId id="405"/>
            <p14:sldId id="385"/>
            <p14:sldId id="386"/>
            <p14:sldId id="387"/>
            <p14:sldId id="411"/>
          </p14:sldIdLst>
        </p14:section>
        <p14:section name="CH-UFC" id="{8C180800-91C1-4803-A7D8-18DE228C47B9}">
          <p14:sldIdLst>
            <p14:sldId id="406"/>
            <p14:sldId id="389"/>
            <p14:sldId id="390"/>
            <p14:sldId id="393"/>
            <p14:sldId id="391"/>
            <p14:sldId id="412"/>
          </p14:sldIdLst>
        </p14:section>
        <p14:section name="CHU-UFPA" id="{D6850849-C2F4-4DB9-ABA2-A7119477C411}">
          <p14:sldIdLst>
            <p14:sldId id="418"/>
            <p14:sldId id="394"/>
            <p14:sldId id="398"/>
            <p14:sldId id="396"/>
            <p14:sldId id="413"/>
          </p14:sldIdLst>
        </p14:section>
        <p14:section name="CH-UFRJ" id="{5A375F20-09A3-43AA-AB82-A105EE6499C7}">
          <p14:sldIdLst>
            <p14:sldId id="407"/>
            <p14:sldId id="419"/>
            <p14:sldId id="422"/>
            <p14:sldId id="423"/>
            <p14:sldId id="424"/>
            <p14:sldId id="425"/>
            <p14:sldId id="42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FFFFFF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3519C7-1A81-4F94-88C2-E9419DBB3E8B}" v="16" dt="2026-04-17T18:26:10.495"/>
    <p1510:client id="{A80EE802-02FA-14F3-E4BD-E9F5806CD60C}" v="12" dt="2026-04-17T18:39:16.188"/>
    <p1510:client id="{A894B121-831D-4FFF-94EF-17C4443FEC64}" v="2" dt="2026-04-17T18:36:22.5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microsoft.com/office/2015/10/relationships/revisionInfo" Target="revisionInfo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Flavia De Souza Sodre" userId="S::ana-sodre.as@ebserh.gov.br::dd89eb4e-a532-49ea-896b-ae7543f5d113" providerId="AD" clId="Web-{A80EE802-02FA-14F3-E4BD-E9F5806CD60C}"/>
    <pc:docChg chg="delSld modSection">
      <pc:chgData name="Ana Flavia De Souza Sodre" userId="S::ana-sodre.as@ebserh.gov.br::dd89eb4e-a532-49ea-896b-ae7543f5d113" providerId="AD" clId="Web-{A80EE802-02FA-14F3-E4BD-E9F5806CD60C}" dt="2026-04-17T18:39:16.188" v="11"/>
      <pc:docMkLst>
        <pc:docMk/>
      </pc:docMkLst>
      <pc:sldChg chg="del">
        <pc:chgData name="Ana Flavia De Souza Sodre" userId="S::ana-sodre.as@ebserh.gov.br::dd89eb4e-a532-49ea-896b-ae7543f5d113" providerId="AD" clId="Web-{A80EE802-02FA-14F3-E4BD-E9F5806CD60C}" dt="2026-04-17T18:39:16.173" v="10"/>
        <pc:sldMkLst>
          <pc:docMk/>
          <pc:sldMk cId="3333555779" sldId="257"/>
        </pc:sldMkLst>
      </pc:sldChg>
      <pc:sldChg chg="del">
        <pc:chgData name="Ana Flavia De Souza Sodre" userId="S::ana-sodre.as@ebserh.gov.br::dd89eb4e-a532-49ea-896b-ae7543f5d113" providerId="AD" clId="Web-{A80EE802-02FA-14F3-E4BD-E9F5806CD60C}" dt="2026-04-17T18:39:16.173" v="9"/>
        <pc:sldMkLst>
          <pc:docMk/>
          <pc:sldMk cId="3166967518" sldId="258"/>
        </pc:sldMkLst>
      </pc:sldChg>
      <pc:sldChg chg="del">
        <pc:chgData name="Ana Flavia De Souza Sodre" userId="S::ana-sodre.as@ebserh.gov.br::dd89eb4e-a532-49ea-896b-ae7543f5d113" providerId="AD" clId="Web-{A80EE802-02FA-14F3-E4BD-E9F5806CD60C}" dt="2026-04-17T18:39:16.141" v="6"/>
        <pc:sldMkLst>
          <pc:docMk/>
          <pc:sldMk cId="956914653" sldId="259"/>
        </pc:sldMkLst>
      </pc:sldChg>
      <pc:sldChg chg="del">
        <pc:chgData name="Ana Flavia De Souza Sodre" userId="S::ana-sodre.as@ebserh.gov.br::dd89eb4e-a532-49ea-896b-ae7543f5d113" providerId="AD" clId="Web-{A80EE802-02FA-14F3-E4BD-E9F5806CD60C}" dt="2026-04-17T18:39:16.141" v="5"/>
        <pc:sldMkLst>
          <pc:docMk/>
          <pc:sldMk cId="2747500184" sldId="260"/>
        </pc:sldMkLst>
      </pc:sldChg>
      <pc:sldChg chg="del">
        <pc:chgData name="Ana Flavia De Souza Sodre" userId="S::ana-sodre.as@ebserh.gov.br::dd89eb4e-a532-49ea-896b-ae7543f5d113" providerId="AD" clId="Web-{A80EE802-02FA-14F3-E4BD-E9F5806CD60C}" dt="2026-04-17T18:39:16.126" v="4"/>
        <pc:sldMkLst>
          <pc:docMk/>
          <pc:sldMk cId="3749378962" sldId="261"/>
        </pc:sldMkLst>
      </pc:sldChg>
      <pc:sldChg chg="del">
        <pc:chgData name="Ana Flavia De Souza Sodre" userId="S::ana-sodre.as@ebserh.gov.br::dd89eb4e-a532-49ea-896b-ae7543f5d113" providerId="AD" clId="Web-{A80EE802-02FA-14F3-E4BD-E9F5806CD60C}" dt="2026-04-17T18:39:16.126" v="3"/>
        <pc:sldMkLst>
          <pc:docMk/>
          <pc:sldMk cId="1726129038" sldId="262"/>
        </pc:sldMkLst>
      </pc:sldChg>
      <pc:sldChg chg="del">
        <pc:chgData name="Ana Flavia De Souza Sodre" userId="S::ana-sodre.as@ebserh.gov.br::dd89eb4e-a532-49ea-896b-ae7543f5d113" providerId="AD" clId="Web-{A80EE802-02FA-14F3-E4BD-E9F5806CD60C}" dt="2026-04-17T18:39:16.110" v="1"/>
        <pc:sldMkLst>
          <pc:docMk/>
          <pc:sldMk cId="3854401440" sldId="263"/>
        </pc:sldMkLst>
      </pc:sldChg>
      <pc:sldChg chg="del">
        <pc:chgData name="Ana Flavia De Souza Sodre" userId="S::ana-sodre.as@ebserh.gov.br::dd89eb4e-a532-49ea-896b-ae7543f5d113" providerId="AD" clId="Web-{A80EE802-02FA-14F3-E4BD-E9F5806CD60C}" dt="2026-04-17T18:39:16.110" v="0"/>
        <pc:sldMkLst>
          <pc:docMk/>
          <pc:sldMk cId="3661359398" sldId="264"/>
        </pc:sldMkLst>
      </pc:sldChg>
      <pc:sldChg chg="del">
        <pc:chgData name="Ana Flavia De Souza Sodre" userId="S::ana-sodre.as@ebserh.gov.br::dd89eb4e-a532-49ea-896b-ae7543f5d113" providerId="AD" clId="Web-{A80EE802-02FA-14F3-E4BD-E9F5806CD60C}" dt="2026-04-17T18:39:16.173" v="8"/>
        <pc:sldMkLst>
          <pc:docMk/>
          <pc:sldMk cId="3613782001" sldId="415"/>
        </pc:sldMkLst>
      </pc:sldChg>
      <pc:sldChg chg="del">
        <pc:chgData name="Ana Flavia De Souza Sodre" userId="S::ana-sodre.as@ebserh.gov.br::dd89eb4e-a532-49ea-896b-ae7543f5d113" providerId="AD" clId="Web-{A80EE802-02FA-14F3-E4BD-E9F5806CD60C}" dt="2026-04-17T18:39:16.126" v="2"/>
        <pc:sldMkLst>
          <pc:docMk/>
          <pc:sldMk cId="1235883443" sldId="417"/>
        </pc:sldMkLst>
      </pc:sldChg>
      <pc:sldChg chg="del">
        <pc:chgData name="Ana Flavia De Souza Sodre" userId="S::ana-sodre.as@ebserh.gov.br::dd89eb4e-a532-49ea-896b-ae7543f5d113" providerId="AD" clId="Web-{A80EE802-02FA-14F3-E4BD-E9F5806CD60C}" dt="2026-04-17T18:39:16.188" v="11"/>
        <pc:sldMkLst>
          <pc:docMk/>
          <pc:sldMk cId="4206002132" sldId="428"/>
        </pc:sldMkLst>
      </pc:sldChg>
      <pc:sldChg chg="del">
        <pc:chgData name="Ana Flavia De Souza Sodre" userId="S::ana-sodre.as@ebserh.gov.br::dd89eb4e-a532-49ea-896b-ae7543f5d113" providerId="AD" clId="Web-{A80EE802-02FA-14F3-E4BD-E9F5806CD60C}" dt="2026-04-17T18:39:16.157" v="7"/>
        <pc:sldMkLst>
          <pc:docMk/>
          <pc:sldMk cId="1960293494" sldId="43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34D9F3-1F3B-477F-A21A-75F2E9BDFEA2}" type="doc">
      <dgm:prSet loTypeId="urn:microsoft.com/office/officeart/2005/8/layout/hierarchy4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D3BEC94F-E30F-4220-841C-7C44677B2298}">
      <dgm:prSet phldrT="[Texto]" custT="1"/>
      <dgm:spPr/>
      <dgm:t>
        <a:bodyPr/>
        <a:lstStyle/>
        <a:p>
          <a:r>
            <a:rPr lang="pt-BR" sz="1800" b="1" kern="1200">
              <a:solidFill>
                <a:schemeClr val="bg1"/>
              </a:solidFill>
              <a:latin typeface="+mn-lt"/>
              <a:ea typeface="+mn-ea"/>
              <a:cs typeface="+mn-cs"/>
            </a:rPr>
            <a:t>06 </a:t>
          </a:r>
          <a:r>
            <a:rPr lang="pt-BR" sz="1800" b="1" kern="1200" err="1">
              <a:solidFill>
                <a:schemeClr val="bg1"/>
              </a:solidFill>
              <a:latin typeface="+mn-lt"/>
              <a:ea typeface="+mn-ea"/>
              <a:cs typeface="+mn-cs"/>
            </a:rPr>
            <a:t>CCs</a:t>
          </a:r>
          <a:r>
            <a:rPr lang="pt-BR" sz="1800" b="1" kern="1200">
              <a:solidFill>
                <a:schemeClr val="bg1"/>
              </a:solidFill>
              <a:latin typeface="+mn-lt"/>
              <a:ea typeface="+mn-ea"/>
              <a:cs typeface="+mn-cs"/>
            </a:rPr>
            <a:t> – 01 Superintendente, 03 gerentes, 01 Ouvidor e 01 Auditor</a:t>
          </a:r>
        </a:p>
      </dgm:t>
    </dgm:pt>
    <dgm:pt modelId="{B723DC90-26C3-46AC-BBEA-C69C15F7C5BC}" type="parTrans" cxnId="{C8FC23BB-9259-4E91-AC1C-7815E4F589A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3EBB4FC4-478A-492A-B87E-58EDDD86D5DB}" type="sibTrans" cxnId="{C8FC23BB-9259-4E91-AC1C-7815E4F589A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0AEFC46F-8E6D-4BA4-9640-9B098CEF29E5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>
              <a:solidFill>
                <a:prstClr val="white"/>
              </a:solidFill>
              <a:latin typeface="+mn-lt"/>
              <a:ea typeface="+mn-ea"/>
              <a:cs typeface="+mn-cs"/>
            </a:rPr>
            <a:t>Tipo III</a:t>
          </a:r>
        </a:p>
      </dgm:t>
    </dgm:pt>
    <dgm:pt modelId="{4EA77B69-10A4-46A4-8333-F7128D5F8807}" type="parTrans" cxnId="{15F003D9-4432-4505-88E4-0500D0595BF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456CC21-17AF-4146-87AC-B8EC4F590DDC}" type="sibTrans" cxnId="{15F003D9-4432-4505-88E4-0500D0595BF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4F6E60F-9C31-49A0-AC1F-912B9C65D5A8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>
              <a:solidFill>
                <a:prstClr val="white"/>
              </a:solidFill>
              <a:latin typeface="+mn-lt"/>
              <a:ea typeface="+mn-ea"/>
              <a:cs typeface="+mn-cs"/>
            </a:rPr>
            <a:t>Tipo IV</a:t>
          </a:r>
        </a:p>
      </dgm:t>
    </dgm:pt>
    <dgm:pt modelId="{FA19CE0F-D513-449A-A91A-C631A5D201AA}" type="parTrans" cxnId="{2E78134C-9151-462A-8954-E7C5BE492CA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3C11FFE-21B6-41E3-9371-C1BFEE6DF88A}" type="sibTrans" cxnId="{2E78134C-9151-462A-8954-E7C5BE492CA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112C960-4D59-42AA-97C6-0DB61DEA9230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>
              <a:solidFill>
                <a:prstClr val="white"/>
              </a:solidFill>
              <a:latin typeface="+mn-lt"/>
              <a:ea typeface="+mn-ea"/>
              <a:cs typeface="+mn-cs"/>
            </a:rPr>
            <a:t>Tipo II</a:t>
          </a:r>
        </a:p>
      </dgm:t>
    </dgm:pt>
    <dgm:pt modelId="{C526A0E5-E641-4548-9AD9-B701EA204AE3}" type="parTrans" cxnId="{9C6DCC0C-493A-498F-9E61-3A12969381C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D4EC59F-EF56-4527-ABAA-A879FA100238}" type="sibTrans" cxnId="{9C6DCC0C-493A-498F-9E61-3A12969381C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8508143-DE47-4DC5-B38C-717D76E9C845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BR" sz="1800" b="0" kern="1200">
              <a:solidFill>
                <a:prstClr val="white"/>
              </a:solidFill>
              <a:latin typeface="+mn-lt"/>
              <a:ea typeface="+mn-ea"/>
              <a:cs typeface="+mn-cs"/>
            </a:rPr>
            <a:t>Tipo I</a:t>
          </a:r>
        </a:p>
      </dgm:t>
    </dgm:pt>
    <dgm:pt modelId="{EBF3934D-29AE-4330-846D-DA6E24390650}" type="parTrans" cxnId="{1EAECFD3-63BE-473A-A222-DCDE941F6F98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ADAA165-02FA-4EF0-A11A-3386ABDB9E2B}" type="sibTrans" cxnId="{1EAECFD3-63BE-473A-A222-DCDE941F6F98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98ACD40-7261-4BE6-84E9-7582CF1D1340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4E43063F-01FD-4681-A898-A60D40220086}" type="parTrans" cxnId="{52E59EBF-7E4B-4962-B6BA-7A04B0A1DE32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C8F8A2B-1167-4289-B996-BCE0702B06B7}" type="sibTrans" cxnId="{52E59EBF-7E4B-4962-B6BA-7A04B0A1DE32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0EBD2C9D-A6D3-4D63-8583-09522CB738BD}">
      <dgm:prSet phldrT="[Texto]" custT="1"/>
      <dgm:spPr/>
      <dgm:t>
        <a:bodyPr/>
        <a:lstStyle/>
        <a:p>
          <a:r>
            <a:rPr lang="pt-BR" sz="1800">
              <a:latin typeface="+mn-lt"/>
            </a:rPr>
            <a:t>4</a:t>
          </a:r>
        </a:p>
      </dgm:t>
    </dgm:pt>
    <dgm:pt modelId="{DDB3BAED-13CA-4079-9C46-48C12E223FF9}" type="parTrans" cxnId="{1D61E48F-E3EA-40C7-BCB9-817ADBBAF61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5D3ECE9-527D-474C-9D59-DDC14653A947}" type="sibTrans" cxnId="{1D61E48F-E3EA-40C7-BCB9-817ADBBAF61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1B395A7-2456-4E29-A91E-85D3AA49733C}">
      <dgm:prSet phldrT="[Texto]" custT="1"/>
      <dgm:spPr/>
      <dgm:t>
        <a:bodyPr/>
        <a:lstStyle/>
        <a:p>
          <a:r>
            <a:rPr lang="pt-BR" sz="1800">
              <a:latin typeface="+mn-lt"/>
            </a:rPr>
            <a:t>3</a:t>
          </a:r>
        </a:p>
      </dgm:t>
    </dgm:pt>
    <dgm:pt modelId="{3C895483-C1E6-4E33-8179-E294361C2046}" type="parTrans" cxnId="{C931927B-DCDB-4605-B152-3E243089C74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B9E5FF1-9111-444C-8A41-78EF687F38AF}" type="sibTrans" cxnId="{C931927B-DCDB-4605-B152-3E243089C74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CF9884C-CFDE-4D8A-B7E6-A55F2BF2A8F9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E247339E-9F32-4B99-8FF0-ECFA8CAB0990}" type="parTrans" cxnId="{0D370B4C-0AC4-4408-A5F4-D20F0AB0B64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3E444605-A9E1-4E24-995D-B857AA645E08}" type="sibTrans" cxnId="{0D370B4C-0AC4-4408-A5F4-D20F0AB0B64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E3AC964-244A-44D5-9A92-BAE0F14B0BB2}">
      <dgm:prSet phldrT="[Texto]" custT="1"/>
      <dgm:spPr/>
      <dgm:t>
        <a:bodyPr/>
        <a:lstStyle/>
        <a:p>
          <a:r>
            <a:rPr lang="pt-BR" sz="1800">
              <a:latin typeface="+mn-lt"/>
            </a:rPr>
            <a:t>70 </a:t>
          </a:r>
          <a:r>
            <a:rPr lang="pt-BR" sz="1800" err="1">
              <a:latin typeface="+mn-lt"/>
            </a:rPr>
            <a:t>FGs</a:t>
          </a:r>
          <a:endParaRPr lang="pt-BR" sz="1800">
            <a:latin typeface="+mn-lt"/>
          </a:endParaRPr>
        </a:p>
      </dgm:t>
    </dgm:pt>
    <dgm:pt modelId="{ECCFFF7D-E90E-4101-8433-3CF6B07D107A}" type="parTrans" cxnId="{A66CFA7E-5222-4698-859D-6D5F6AAB9163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40B5D73-0E9F-41C5-9569-1E27609110E7}" type="sibTrans" cxnId="{A66CFA7E-5222-4698-859D-6D5F6AAB9163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FD81AE4-306C-4A55-8114-8C3740BA2EE5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344E56F6-E709-4D12-9AD1-9CD650B05FCC}" type="parTrans" cxnId="{2D8E84D3-37C2-4302-94E9-D05E36E58871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1AD8E98-C72E-436C-9B17-31A4796B3469}" type="sibTrans" cxnId="{2D8E84D3-37C2-4302-94E9-D05E36E58871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2303FE9-2759-4D06-915A-14FF84FAEDCB}">
      <dgm:prSet phldrT="[Texto]" custT="1"/>
      <dgm:spPr/>
      <dgm:t>
        <a:bodyPr/>
        <a:lstStyle/>
        <a:p>
          <a:r>
            <a:rPr lang="pt-BR" sz="1800">
              <a:latin typeface="+mn-lt"/>
            </a:rPr>
            <a:t>4</a:t>
          </a:r>
        </a:p>
      </dgm:t>
    </dgm:pt>
    <dgm:pt modelId="{46A5BA3C-994B-4654-A8E9-7657446F87D4}" type="parTrans" cxnId="{686723CC-4F98-4CE2-9600-941207EC5C9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35E072DC-0DC4-4F7B-A0CF-8D71E9F271D5}" type="sibTrans" cxnId="{686723CC-4F98-4CE2-9600-941207EC5C9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1617F3C-1526-449D-B06D-A86D2628B889}">
      <dgm:prSet phldrT="[Texto]" custT="1"/>
      <dgm:spPr/>
      <dgm:t>
        <a:bodyPr/>
        <a:lstStyle/>
        <a:p>
          <a:r>
            <a:rPr lang="pt-BR" sz="1800">
              <a:latin typeface="+mn-lt"/>
            </a:rPr>
            <a:t>3</a:t>
          </a:r>
        </a:p>
      </dgm:t>
    </dgm:pt>
    <dgm:pt modelId="{97DE5C96-246F-4425-9630-9E934410D452}" type="parTrans" cxnId="{24D01B6E-F024-4559-9347-A7A0D2B06D58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95A20A2-B843-4E77-A046-E93ACFFA3299}" type="sibTrans" cxnId="{24D01B6E-F024-4559-9347-A7A0D2B06D58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8737759-98DD-4CE5-AD32-8D6A46E88EBF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80088045-9AC5-41B3-8CDA-9DFD9D2D55AA}" type="parTrans" cxnId="{FAD852AD-C9FE-4683-AF7B-3B0439E660C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2310138-2E73-4EC2-BADA-D72834FD6089}" type="sibTrans" cxnId="{FAD852AD-C9FE-4683-AF7B-3B0439E660C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1D8F188-B68C-488F-BCD6-1A243CBF21AD}">
      <dgm:prSet phldrT="[Texto]" custT="1"/>
      <dgm:spPr/>
      <dgm:t>
        <a:bodyPr/>
        <a:lstStyle/>
        <a:p>
          <a:r>
            <a:rPr lang="pt-BR" sz="1800">
              <a:latin typeface="+mn-lt"/>
            </a:rPr>
            <a:t>63 </a:t>
          </a:r>
          <a:r>
            <a:rPr lang="pt-BR" sz="1800" err="1">
              <a:latin typeface="+mn-lt"/>
            </a:rPr>
            <a:t>FGs</a:t>
          </a:r>
          <a:endParaRPr lang="pt-BR" sz="1800">
            <a:latin typeface="+mn-lt"/>
          </a:endParaRPr>
        </a:p>
      </dgm:t>
    </dgm:pt>
    <dgm:pt modelId="{C4F02137-3A95-4D2E-B20F-77DD745FE8AC}" type="parTrans" cxnId="{C1706A0F-3CDC-48D7-B714-EFEF367068F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3F02145-2CA5-4231-973E-6EE170153389}" type="sibTrans" cxnId="{C1706A0F-3CDC-48D7-B714-EFEF367068F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9C0DD6E-590F-4AEA-8CC7-4E135A609B22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95D7AC39-D362-4A6F-B7C0-F6808EADB742}" type="parTrans" cxnId="{2A8F636E-D66C-4C7B-A16F-A8082649502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019E083-8C1E-4D69-AA1D-0BA6302C9D17}" type="sibTrans" cxnId="{2A8F636E-D66C-4C7B-A16F-A8082649502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2B2716F8-484F-4DAE-A19A-1A2556857C66}">
      <dgm:prSet phldrT="[Texto]" custT="1"/>
      <dgm:spPr/>
      <dgm:t>
        <a:bodyPr/>
        <a:lstStyle/>
        <a:p>
          <a:r>
            <a:rPr lang="pt-BR" sz="1800">
              <a:latin typeface="+mn-lt"/>
            </a:rPr>
            <a:t>3</a:t>
          </a:r>
        </a:p>
      </dgm:t>
    </dgm:pt>
    <dgm:pt modelId="{DAB9D24D-4A26-4B7B-8CCE-D1A7199B8601}" type="parTrans" cxnId="{1EADF0BD-0BE5-4A1B-9121-E4D130D5926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C5F9982-63F0-4754-8864-B20028AE0829}" type="sibTrans" cxnId="{1EADF0BD-0BE5-4A1B-9121-E4D130D5926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DC75BBA-E2E7-4138-B5A1-3EA3492F0FEF}">
      <dgm:prSet phldrT="[Texto]" custT="1"/>
      <dgm:spPr/>
      <dgm:t>
        <a:bodyPr/>
        <a:lstStyle/>
        <a:p>
          <a:r>
            <a:rPr lang="pt-BR" sz="1800">
              <a:latin typeface="+mn-lt"/>
            </a:rPr>
            <a:t>3</a:t>
          </a:r>
        </a:p>
      </dgm:t>
    </dgm:pt>
    <dgm:pt modelId="{564E25E7-39A1-4387-A66E-5088568C1832}" type="parTrans" cxnId="{FB5A49AE-6480-48F3-8109-9968437BE17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21BA971E-351B-45F3-A4F0-07606DD53B87}" type="sibTrans" cxnId="{FB5A49AE-6480-48F3-8109-9968437BE17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5C70C2D-D041-40F3-A037-F9892B5D373F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4895020F-6D12-4A23-BEE3-CD5A09413511}" type="parTrans" cxnId="{68F67CB8-48E4-4F9E-B5A1-5D09AD2D95E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162F064-3D30-4218-A198-7FDE6B168E7A}" type="sibTrans" cxnId="{68F67CB8-48E4-4F9E-B5A1-5D09AD2D95E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32DE11A-80FD-4123-B547-ADAF6890A105}">
      <dgm:prSet phldrT="[Texto]" custT="1"/>
      <dgm:spPr/>
      <dgm:t>
        <a:bodyPr/>
        <a:lstStyle/>
        <a:p>
          <a:r>
            <a:rPr lang="pt-BR" sz="1800">
              <a:latin typeface="+mn-lt"/>
            </a:rPr>
            <a:t>35 </a:t>
          </a:r>
          <a:r>
            <a:rPr lang="pt-BR" sz="1800" err="1">
              <a:latin typeface="+mn-lt"/>
            </a:rPr>
            <a:t>FGs</a:t>
          </a:r>
          <a:endParaRPr lang="pt-BR" sz="1800">
            <a:latin typeface="+mn-lt"/>
          </a:endParaRPr>
        </a:p>
      </dgm:t>
    </dgm:pt>
    <dgm:pt modelId="{AC91EFE7-FBA2-470D-B6C1-BB4B6A01D833}" type="parTrans" cxnId="{A17E08BD-98C8-4E34-81EA-A142CB0DFC0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DCAE693-C1E1-4453-BA9B-1A08EC6D7A70}" type="sibTrans" cxnId="{A17E08BD-98C8-4E34-81EA-A142CB0DFC0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DB47278-96DF-44B1-84B2-7FC9CE1E9930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A6234763-E476-4C2E-B3EE-E3A8AFF01A66}" type="parTrans" cxnId="{520DEB42-1CFA-4C4B-9197-DE5D3C7A2F4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6BEF14D4-58F7-44B2-9916-7497B31F626E}" type="sibTrans" cxnId="{520DEB42-1CFA-4C4B-9197-DE5D3C7A2F4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F8600E9-6CFD-4B31-9CB2-713497A289E4}">
      <dgm:prSet phldrT="[Texto]" custT="1"/>
      <dgm:spPr/>
      <dgm:t>
        <a:bodyPr/>
        <a:lstStyle/>
        <a:p>
          <a:r>
            <a:rPr lang="pt-BR" sz="1800">
              <a:latin typeface="+mn-lt"/>
            </a:rPr>
            <a:t>3</a:t>
          </a:r>
        </a:p>
      </dgm:t>
    </dgm:pt>
    <dgm:pt modelId="{964484F1-5619-4825-89A5-C3025BB7A7BF}" type="parTrans" cxnId="{F9A49F1C-0B76-4469-9F51-D2366D55F6F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C413203-C443-4D58-B31A-AF33F5FD3F15}" type="sibTrans" cxnId="{F9A49F1C-0B76-4469-9F51-D2366D55F6F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6673D1ED-44A8-4541-99E3-7A4C78B5DEFF}">
      <dgm:prSet phldrT="[Texto]" custT="1"/>
      <dgm:spPr/>
      <dgm:t>
        <a:bodyPr/>
        <a:lstStyle/>
        <a:p>
          <a:r>
            <a:rPr lang="pt-BR" sz="1800">
              <a:latin typeface="+mn-lt"/>
            </a:rPr>
            <a:t>3</a:t>
          </a:r>
        </a:p>
      </dgm:t>
    </dgm:pt>
    <dgm:pt modelId="{FC85C30B-3B57-4CBC-B24B-A6F59FE11A86}" type="parTrans" cxnId="{125C60B1-7F10-45BE-8562-47C667E2E30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2D0191A-0519-49CD-A5E1-1CAFA697529F}" type="sibTrans" cxnId="{125C60B1-7F10-45BE-8562-47C667E2E30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4343F96-623B-401B-A815-ADE776A91D0E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73EE1015-F2B5-405B-9D26-B61288862F5B}" type="parTrans" cxnId="{3A946D8F-C3FC-450B-880C-1EB22EB9518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076318CD-172B-4726-B3B7-A2E30A6A8B68}" type="sibTrans" cxnId="{3A946D8F-C3FC-450B-880C-1EB22EB9518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06F5B895-B70E-4FB3-87D0-797C4A3518A4}">
      <dgm:prSet phldrT="[Texto]" custT="1"/>
      <dgm:spPr/>
      <dgm:t>
        <a:bodyPr/>
        <a:lstStyle/>
        <a:p>
          <a:r>
            <a:rPr lang="pt-BR" sz="1800">
              <a:latin typeface="+mn-lt"/>
            </a:rPr>
            <a:t>4</a:t>
          </a:r>
        </a:p>
      </dgm:t>
    </dgm:pt>
    <dgm:pt modelId="{8E5546C8-FEB1-476B-B0F3-9C09F2BE3FC8}" type="parTrans" cxnId="{883E614B-4B95-46BB-9790-9FEAA8FB4EB2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30719B6-E5EC-4ADA-A5FE-7E92615CCAAE}" type="sibTrans" cxnId="{883E614B-4B95-46BB-9790-9FEAA8FB4EB2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3B93483-C62B-4EB7-AE63-010815F9F804}">
      <dgm:prSet phldrT="[Texto]" custT="1"/>
      <dgm:spPr/>
      <dgm:t>
        <a:bodyPr/>
        <a:lstStyle/>
        <a:p>
          <a:r>
            <a:rPr lang="pt-BR" sz="1800">
              <a:latin typeface="+mn-lt"/>
            </a:rPr>
            <a:t>4</a:t>
          </a:r>
        </a:p>
      </dgm:t>
    </dgm:pt>
    <dgm:pt modelId="{2B791799-2249-406D-BF41-B09A89857A08}" type="parTrans" cxnId="{1343AA5E-4AB4-48B7-8BCC-54A858AC31E8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B48CF33-FFFD-47F4-9133-5DC9DA896F1E}" type="sibTrans" cxnId="{1343AA5E-4AB4-48B7-8BCC-54A858AC31E8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C6F1223-050E-498E-92FE-AED4F85FEB84}">
      <dgm:prSet phldrT="[Texto]" custT="1"/>
      <dgm:spPr/>
      <dgm:t>
        <a:bodyPr/>
        <a:lstStyle/>
        <a:p>
          <a:r>
            <a:rPr lang="pt-BR" sz="1800">
              <a:latin typeface="+mn-lt"/>
            </a:rPr>
            <a:t>7</a:t>
          </a:r>
        </a:p>
      </dgm:t>
    </dgm:pt>
    <dgm:pt modelId="{4D6FB569-256D-4E67-98FA-AFFDA2E33F66}" type="parTrans" cxnId="{E685C0B3-5B48-4C6F-BA33-55A99E54767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226F722C-D0EB-41F6-8AFC-98EC3B7D1088}" type="sibTrans" cxnId="{E685C0B3-5B48-4C6F-BA33-55A99E54767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E2F24C8-BA8F-4C7F-84CF-F657C6BA064D}">
      <dgm:prSet phldrT="[Texto]" custT="1"/>
      <dgm:spPr/>
      <dgm:t>
        <a:bodyPr/>
        <a:lstStyle/>
        <a:p>
          <a:r>
            <a:rPr lang="pt-BR" sz="1800">
              <a:latin typeface="+mn-lt"/>
            </a:rPr>
            <a:t>2</a:t>
          </a:r>
        </a:p>
      </dgm:t>
    </dgm:pt>
    <dgm:pt modelId="{2BCE1E84-0B8C-4440-8AB8-C761EA5D59DC}" type="parTrans" cxnId="{C31C6076-8789-4721-AAA8-F4369D34497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80AE8D3-3944-4C63-845B-558457CB86E9}" type="sibTrans" cxnId="{C31C6076-8789-4721-AAA8-F4369D34497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F4E74DC-0E31-4899-9B54-5436CAC36983}">
      <dgm:prSet phldrT="[Texto]" custT="1"/>
      <dgm:spPr/>
      <dgm:t>
        <a:bodyPr/>
        <a:lstStyle/>
        <a:p>
          <a:r>
            <a:rPr lang="pt-BR" sz="1800">
              <a:latin typeface="+mn-lt"/>
            </a:rPr>
            <a:t>4</a:t>
          </a:r>
        </a:p>
      </dgm:t>
    </dgm:pt>
    <dgm:pt modelId="{5F733BBD-81DE-4F90-93FB-5785146AE547}" type="parTrans" cxnId="{1D381A66-0727-4444-848F-57D02540E33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F733741-E65D-410E-A083-5118D7770611}" type="sibTrans" cxnId="{1D381A66-0727-4444-848F-57D02540E33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3E65900F-FF42-4F65-93CA-0DE90C802E0F}">
      <dgm:prSet phldrT="[Texto]" custT="1"/>
      <dgm:spPr/>
      <dgm:t>
        <a:bodyPr/>
        <a:lstStyle/>
        <a:p>
          <a:r>
            <a:rPr lang="pt-BR" sz="1800">
              <a:latin typeface="+mn-lt"/>
            </a:rPr>
            <a:t>3</a:t>
          </a:r>
        </a:p>
      </dgm:t>
    </dgm:pt>
    <dgm:pt modelId="{C4D87B50-863D-45D1-8A3D-BD304E8ADFE3}" type="parTrans" cxnId="{F0925A28-C60B-4505-9DC0-9FC4EEDD9EF5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677CE36-5925-49F2-AC1B-304EA89DBDAD}" type="sibTrans" cxnId="{F0925A28-C60B-4505-9DC0-9FC4EEDD9EF5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F6523A2-41AA-4FBB-9EC2-253AEF8C2513}">
      <dgm:prSet phldrT="[Texto]" custT="1"/>
      <dgm:spPr/>
      <dgm:t>
        <a:bodyPr/>
        <a:lstStyle/>
        <a:p>
          <a:r>
            <a:rPr lang="pt-BR" sz="1800">
              <a:latin typeface="+mn-lt"/>
            </a:rPr>
            <a:t>7</a:t>
          </a:r>
        </a:p>
      </dgm:t>
    </dgm:pt>
    <dgm:pt modelId="{BD00049B-087F-4FD6-BEC6-BE94EBF93B08}" type="parTrans" cxnId="{979A24B8-E342-4499-9BA7-80773228513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255BA1D-D572-4850-9427-AB529E6A90B8}" type="sibTrans" cxnId="{979A24B8-E342-4499-9BA7-80773228513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0A30979-B88F-4D1D-8FD5-9891592E4BFE}">
      <dgm:prSet phldrT="[Texto]" custT="1"/>
      <dgm:spPr/>
      <dgm:t>
        <a:bodyPr/>
        <a:lstStyle/>
        <a:p>
          <a:r>
            <a:rPr lang="pt-BR" sz="1800">
              <a:latin typeface="+mn-lt"/>
            </a:rPr>
            <a:t>2</a:t>
          </a:r>
        </a:p>
      </dgm:t>
    </dgm:pt>
    <dgm:pt modelId="{F129DE47-17FE-4023-9C80-CA9432A44820}" type="parTrans" cxnId="{68BFD742-6802-4687-83FF-D3433223BE2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44DE37D-F793-49E0-8518-255250CCA6C6}" type="sibTrans" cxnId="{68BFD742-6802-4687-83FF-D3433223BE2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1B58D94-0485-460B-B8F5-66EFFD66F712}">
      <dgm:prSet phldrT="[Texto]" custT="1"/>
      <dgm:spPr/>
      <dgm:t>
        <a:bodyPr/>
        <a:lstStyle/>
        <a:p>
          <a:r>
            <a:rPr lang="pt-BR" sz="1800">
              <a:latin typeface="+mn-lt"/>
            </a:rPr>
            <a:t>4</a:t>
          </a:r>
        </a:p>
      </dgm:t>
    </dgm:pt>
    <dgm:pt modelId="{AA171586-EA91-4279-85BB-477D1440E657}" type="parTrans" cxnId="{93640491-50C6-4108-8F3D-53DF50539FD1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3813D97-E5A8-46AC-83C7-30AF4D3BBB35}" type="sibTrans" cxnId="{93640491-50C6-4108-8F3D-53DF50539FD1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F7176C4-458E-4CA9-A752-6692B47996C6}">
      <dgm:prSet phldrT="[Texto]" custT="1"/>
      <dgm:spPr/>
      <dgm:t>
        <a:bodyPr/>
        <a:lstStyle/>
        <a:p>
          <a:r>
            <a:rPr lang="pt-BR" sz="1800">
              <a:latin typeface="+mn-lt"/>
            </a:rPr>
            <a:t>3</a:t>
          </a:r>
        </a:p>
      </dgm:t>
    </dgm:pt>
    <dgm:pt modelId="{CDFC6328-7EA8-4218-8067-87D3CEBD05E2}" type="parTrans" cxnId="{A240CDF5-E67A-4506-806A-3A32997F672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DA8FF01-C87F-44CC-B75D-B624A83A1E56}" type="sibTrans" cxnId="{A240CDF5-E67A-4506-806A-3A32997F672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FAA4A25-7FDE-49D4-A7C8-1891A4A1A7B0}">
      <dgm:prSet phldrT="[Texto]" custT="1"/>
      <dgm:spPr/>
      <dgm:t>
        <a:bodyPr/>
        <a:lstStyle/>
        <a:p>
          <a:r>
            <a:rPr lang="pt-BR" sz="1800">
              <a:latin typeface="+mn-lt"/>
            </a:rPr>
            <a:t>7</a:t>
          </a:r>
        </a:p>
      </dgm:t>
    </dgm:pt>
    <dgm:pt modelId="{E58D2233-0E2B-4FB3-8626-2E2FCAF8D543}" type="parTrans" cxnId="{E82FB2A0-CF0A-4C0A-A81C-E04E1503F55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334642A-5544-4A35-A283-2C966EF38469}" type="sibTrans" cxnId="{E82FB2A0-CF0A-4C0A-A81C-E04E1503F55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D4FD729-471C-4E79-83BF-9372E1BCAEFA}">
      <dgm:prSet phldrT="[Texto]" custT="1"/>
      <dgm:spPr/>
      <dgm:t>
        <a:bodyPr/>
        <a:lstStyle/>
        <a:p>
          <a:r>
            <a:rPr lang="pt-BR" sz="1800">
              <a:latin typeface="+mn-lt"/>
            </a:rPr>
            <a:t>2</a:t>
          </a:r>
        </a:p>
      </dgm:t>
    </dgm:pt>
    <dgm:pt modelId="{97A59496-D2D3-4D97-B494-3677E4EEE049}" type="parTrans" cxnId="{C41FC080-1425-4013-8AD2-B992CEF46FD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D457E68-F59C-4428-BBF2-08FB6D31EB26}" type="sibTrans" cxnId="{C41FC080-1425-4013-8AD2-B992CEF46FD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1FCC13A-1D83-466C-B842-D7AA8A97BA3D}">
      <dgm:prSet phldrT="[Texto]" custT="1"/>
      <dgm:spPr/>
      <dgm:t>
        <a:bodyPr/>
        <a:lstStyle/>
        <a:p>
          <a:r>
            <a:rPr lang="pt-BR" sz="1800">
              <a:latin typeface="+mn-lt"/>
            </a:rPr>
            <a:t>4</a:t>
          </a:r>
        </a:p>
      </dgm:t>
    </dgm:pt>
    <dgm:pt modelId="{453A136F-14F4-455A-BEEC-8BB012DFBB33}" type="parTrans" cxnId="{EA0601A4-2E22-4BC2-98EF-A71C90B01E4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9A4B188-72A3-4063-A886-BAE6E3CFCE29}" type="sibTrans" cxnId="{EA0601A4-2E22-4BC2-98EF-A71C90B01E4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D6FE934-765B-4E0A-BEF3-D90DE9A9A5BD}">
      <dgm:prSet phldrT="[Texto]" custT="1"/>
      <dgm:spPr/>
      <dgm:t>
        <a:bodyPr/>
        <a:lstStyle/>
        <a:p>
          <a:r>
            <a:rPr lang="pt-BR" sz="1800">
              <a:latin typeface="+mn-lt"/>
            </a:rPr>
            <a:t>2</a:t>
          </a:r>
        </a:p>
      </dgm:t>
    </dgm:pt>
    <dgm:pt modelId="{31109F37-8D8B-42C3-8A97-A25D81A0F70E}" type="parTrans" cxnId="{8C6649B6-58C0-4B41-8461-151D51919573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1646028-BDC3-435C-8ED1-C76FEFF7E3C8}" type="sibTrans" cxnId="{8C6649B6-58C0-4B41-8461-151D51919573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9ED6B1A-A34F-4320-A603-2AED9F1AD30D}">
      <dgm:prSet phldrT="[Texto]" custT="1"/>
      <dgm:spPr/>
      <dgm:t>
        <a:bodyPr/>
        <a:lstStyle/>
        <a:p>
          <a:r>
            <a:rPr lang="pt-BR" sz="1800">
              <a:latin typeface="+mn-lt"/>
            </a:rPr>
            <a:t>7</a:t>
          </a:r>
        </a:p>
      </dgm:t>
    </dgm:pt>
    <dgm:pt modelId="{DF7D62F4-0A0F-43B1-A33B-A96D2580019D}" type="parTrans" cxnId="{93DA428E-F55C-459F-A3A5-23924AFE496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C79C4A0-5223-49DB-949A-E430BCCC3A8F}" type="sibTrans" cxnId="{93DA428E-F55C-459F-A3A5-23924AFE496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F2A4D43-E84B-47E6-A17F-A30E91885E1D}">
      <dgm:prSet phldrT="[Texto]" custT="1"/>
      <dgm:spPr/>
      <dgm:t>
        <a:bodyPr/>
        <a:lstStyle/>
        <a:p>
          <a:r>
            <a:rPr lang="pt-BR" sz="1800">
              <a:latin typeface="+mn-lt"/>
            </a:rPr>
            <a:t>2</a:t>
          </a:r>
        </a:p>
      </dgm:t>
    </dgm:pt>
    <dgm:pt modelId="{75718597-C6C8-4F46-80BF-BB76B7E2DB58}" type="parTrans" cxnId="{8FC6852E-C44C-41AC-8879-0F88D98AD32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0AF1F97-20D6-4782-83F8-6336AA55C7AB}" type="sibTrans" cxnId="{8FC6852E-C44C-41AC-8879-0F88D98AD32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338F6EA9-64B7-4F6C-8EB5-A1FF6EDF4428}">
      <dgm:prSet phldrT="[Texto]" custT="1"/>
      <dgm:spPr/>
      <dgm:t>
        <a:bodyPr/>
        <a:lstStyle/>
        <a:p>
          <a:r>
            <a:rPr lang="pt-BR" sz="1800">
              <a:latin typeface="+mn-lt"/>
            </a:rPr>
            <a:t>11</a:t>
          </a:r>
        </a:p>
      </dgm:t>
    </dgm:pt>
    <dgm:pt modelId="{31119AB0-AF7F-412A-A16D-1550E8EFA86D}" type="parTrans" cxnId="{18E54434-7BAB-48AB-ACAB-F765E8B38A4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D4B2D9D-CED3-47A7-808C-9318DD7559CC}" type="sibTrans" cxnId="{18E54434-7BAB-48AB-ACAB-F765E8B38A4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7323B53-3B13-4FF3-9AEA-726A681F0573}">
      <dgm:prSet phldrT="[Texto]" custT="1"/>
      <dgm:spPr/>
      <dgm:t>
        <a:bodyPr/>
        <a:lstStyle/>
        <a:p>
          <a:r>
            <a:rPr lang="pt-BR" sz="1800">
              <a:latin typeface="+mn-lt"/>
            </a:rPr>
            <a:t>26</a:t>
          </a:r>
        </a:p>
      </dgm:t>
    </dgm:pt>
    <dgm:pt modelId="{A106C129-25AD-4299-BD27-CC05C1E57C16}" type="parTrans" cxnId="{C2EBB8F0-4B83-4B6C-AB85-D98FB51609B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14C55E0-16FE-4BDB-8CC2-86734074CE12}" type="sibTrans" cxnId="{C2EBB8F0-4B83-4B6C-AB85-D98FB51609B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2F2927E6-4FB8-421E-8643-3E31227A325D}">
      <dgm:prSet phldrT="[Texto]" custT="1"/>
      <dgm:spPr/>
      <dgm:t>
        <a:bodyPr/>
        <a:lstStyle/>
        <a:p>
          <a:r>
            <a:rPr lang="pt-BR" sz="1800">
              <a:latin typeface="+mn-lt"/>
            </a:rPr>
            <a:t>17</a:t>
          </a:r>
        </a:p>
      </dgm:t>
    </dgm:pt>
    <dgm:pt modelId="{BB6B0214-BEAA-4022-A6E8-53236E450723}" type="parTrans" cxnId="{530FCE6A-D2A7-4D5E-B6EA-8221BB77B19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1B03625-F7F5-4782-97A2-F19287EA1B54}" type="sibTrans" cxnId="{530FCE6A-D2A7-4D5E-B6EA-8221BB77B19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6A9F099-E799-4EE3-81BD-DB6FEDFFFACD}">
      <dgm:prSet phldrT="[Texto]" custT="1"/>
      <dgm:spPr/>
      <dgm:t>
        <a:bodyPr/>
        <a:lstStyle/>
        <a:p>
          <a:r>
            <a:rPr lang="pt-BR" sz="1800">
              <a:latin typeface="+mn-lt"/>
            </a:rPr>
            <a:t>5</a:t>
          </a:r>
        </a:p>
      </dgm:t>
    </dgm:pt>
    <dgm:pt modelId="{98595B46-49EE-47D6-A84C-537CC51B22DF}" type="parTrans" cxnId="{C5C6F0B3-16D2-48AB-94C6-5B6FA222B0F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21A2F92-70E5-490D-AFA3-24D40C7263A9}" type="sibTrans" cxnId="{C5C6F0B3-16D2-48AB-94C6-5B6FA222B0F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26DC0838-0D1F-4A53-AC22-862E73FEFA9E}">
      <dgm:prSet phldrT="[Texto]" custT="1"/>
      <dgm:spPr/>
      <dgm:t>
        <a:bodyPr/>
        <a:lstStyle/>
        <a:p>
          <a:r>
            <a:rPr lang="pt-BR" sz="1800">
              <a:latin typeface="+mn-lt"/>
            </a:rPr>
            <a:t>22</a:t>
          </a:r>
        </a:p>
      </dgm:t>
    </dgm:pt>
    <dgm:pt modelId="{88421A10-9874-4D5F-98F4-551B33D2DA43}" type="parTrans" cxnId="{EE39CAE5-51AD-4E1C-AB33-7BCAD3FC1EF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B5BA9CA-6386-4165-B635-B1A9ADBEE221}" type="sibTrans" cxnId="{EE39CAE5-51AD-4E1C-AB33-7BCAD3FC1EF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823B513-6C5E-4F5C-BE0E-C3B320CC8416}">
      <dgm:prSet phldrT="[Texto]" custT="1"/>
      <dgm:spPr/>
      <dgm:t>
        <a:bodyPr/>
        <a:lstStyle/>
        <a:p>
          <a:r>
            <a:rPr lang="pt-BR" sz="1800">
              <a:latin typeface="+mn-lt"/>
            </a:rPr>
            <a:t>12</a:t>
          </a:r>
        </a:p>
      </dgm:t>
    </dgm:pt>
    <dgm:pt modelId="{04EA1BBC-CC35-4EF7-8CE9-66917AB3D698}" type="parTrans" cxnId="{E57B3362-CFD1-4151-BC73-93C297E1302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D038610-120F-4F09-BC0E-4E504D7D8F10}" type="sibTrans" cxnId="{E57B3362-CFD1-4151-BC73-93C297E1302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95E60E1-8A78-406A-A29C-02B05BF67746}">
      <dgm:prSet phldrT="[Texto]" custT="1"/>
      <dgm:spPr/>
      <dgm:t>
        <a:bodyPr/>
        <a:lstStyle/>
        <a:p>
          <a:r>
            <a:rPr lang="pt-BR" sz="1800">
              <a:latin typeface="+mn-lt"/>
            </a:rPr>
            <a:t>5</a:t>
          </a:r>
        </a:p>
      </dgm:t>
    </dgm:pt>
    <dgm:pt modelId="{2F647B76-0108-49B0-9337-3327A0D246E3}" type="parTrans" cxnId="{5EBCD12E-D0B4-4BF5-99FB-E413706BB87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6A465FA-7A1E-4AE8-86C8-A5F64AEB4D00}" type="sibTrans" cxnId="{5EBCD12E-D0B4-4BF5-99FB-E413706BB87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28D0CA6-8C45-4964-B662-269FB0F8E65F}">
      <dgm:prSet phldrT="[Texto]" custT="1"/>
      <dgm:spPr/>
      <dgm:t>
        <a:bodyPr/>
        <a:lstStyle/>
        <a:p>
          <a:r>
            <a:rPr lang="pt-BR" sz="1800">
              <a:latin typeface="+mn-lt"/>
            </a:rPr>
            <a:t>6</a:t>
          </a:r>
        </a:p>
      </dgm:t>
    </dgm:pt>
    <dgm:pt modelId="{D13AE726-2B63-4AC7-BC60-D74CF821888F}" type="parTrans" cxnId="{E130B7FE-3F27-402E-B27B-5B4B23B5004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2182CBE-2680-424D-86EC-C46AA2427990}" type="sibTrans" cxnId="{E130B7FE-3F27-402E-B27B-5B4B23B5004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677B810-813B-423C-98E5-91230B03CD82}">
      <dgm:prSet phldrT="[Texto]" custT="1"/>
      <dgm:spPr/>
      <dgm:t>
        <a:bodyPr/>
        <a:lstStyle/>
        <a:p>
          <a:r>
            <a:rPr lang="pt-BR" sz="1800">
              <a:latin typeface="+mn-lt"/>
            </a:rPr>
            <a:t>18</a:t>
          </a:r>
        </a:p>
      </dgm:t>
    </dgm:pt>
    <dgm:pt modelId="{ADFF08F1-9A14-4830-8233-E1AA1E2FB84D}" type="parTrans" cxnId="{C968EBC5-99E7-4A33-9ABF-F0ED6A25867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1E5FE44-255F-49CB-9AF6-B822C9E721E0}" type="sibTrans" cxnId="{C968EBC5-99E7-4A33-9ABF-F0ED6A25867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F247B86-DEBA-4E77-93F9-09AC21D9230E}">
      <dgm:prSet phldrT="[Texto]" custT="1"/>
      <dgm:spPr/>
      <dgm:t>
        <a:bodyPr/>
        <a:lstStyle/>
        <a:p>
          <a:r>
            <a:rPr lang="pt-BR" sz="1800">
              <a:latin typeface="+mn-lt"/>
            </a:rPr>
            <a:t>12</a:t>
          </a:r>
        </a:p>
      </dgm:t>
    </dgm:pt>
    <dgm:pt modelId="{2823FC98-0D99-451B-B144-6D94982403DE}" type="parTrans" cxnId="{1AD4FD82-43F9-498E-942C-21AA97EF1FD1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C74E27C-24D4-49DF-8EDB-432E6205FE83}" type="sibTrans" cxnId="{1AD4FD82-43F9-498E-942C-21AA97EF1FD1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53D88BB-FC8C-4C46-8FB8-2AD2D8206253}">
      <dgm:prSet phldrT="[Texto]" custT="1"/>
      <dgm:spPr/>
      <dgm:t>
        <a:bodyPr/>
        <a:lstStyle/>
        <a:p>
          <a:r>
            <a:rPr lang="pt-BR" sz="1800">
              <a:latin typeface="+mn-lt"/>
            </a:rPr>
            <a:t>5</a:t>
          </a:r>
        </a:p>
      </dgm:t>
    </dgm:pt>
    <dgm:pt modelId="{0EACD36B-CDEC-4225-A322-8EF2029ABA96}" type="parTrans" cxnId="{FC6822A2-5A6B-4B43-ABDB-E6D7E3F0B225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872EA93-439A-4ED1-8337-2AF88F0350AE}" type="sibTrans" cxnId="{FC6822A2-5A6B-4B43-ABDB-E6D7E3F0B225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605F209-FFA8-4A37-B9AB-04842B33DEF1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3003502D-A195-4AE1-8385-76FFD9C845F1}" type="parTrans" cxnId="{55861C37-0596-406C-BA97-7E6CC46EE025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D5AC94A-288B-4D5C-83F8-79D418948B0A}" type="sibTrans" cxnId="{55861C37-0596-406C-BA97-7E6CC46EE025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03DF2F63-5576-4530-A7E3-E66FBB247E19}">
      <dgm:prSet phldrT="[Texto]" custT="1"/>
      <dgm:spPr/>
      <dgm:t>
        <a:bodyPr/>
        <a:lstStyle/>
        <a:p>
          <a:r>
            <a:rPr lang="pt-BR" sz="1800">
              <a:latin typeface="+mn-lt"/>
            </a:rPr>
            <a:t>7</a:t>
          </a:r>
        </a:p>
      </dgm:t>
    </dgm:pt>
    <dgm:pt modelId="{3F8AF96A-CEF8-41D5-894C-5458F0D1AD4C}" type="parTrans" cxnId="{44B92AA2-05D7-493F-BBB1-AD71BC907A7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A7B298A-AF2B-4223-8593-5CE57F996436}" type="sibTrans" cxnId="{44B92AA2-05D7-493F-BBB1-AD71BC907A7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7813F80-6528-4C0D-BCB8-D1125564A2FC}">
      <dgm:prSet phldrT="[Texto]" custT="1"/>
      <dgm:spPr/>
      <dgm:t>
        <a:bodyPr/>
        <a:lstStyle/>
        <a:p>
          <a:r>
            <a:rPr lang="pt-BR" sz="1800">
              <a:latin typeface="+mn-lt"/>
            </a:rPr>
            <a:t>1</a:t>
          </a:r>
        </a:p>
      </dgm:t>
    </dgm:pt>
    <dgm:pt modelId="{C82CD454-9C8A-497A-B4CC-BF4F07C6CF50}" type="parTrans" cxnId="{D3BCAFC4-82A3-49EC-931D-EC4F2DEE4D6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62B20BB-A22E-4524-BEB0-F1233AA3CED9}" type="sibTrans" cxnId="{D3BCAFC4-82A3-49EC-931D-EC4F2DEE4D6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DB87A29-4E2F-4B42-A2C0-6D8428C0780B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SUP</a:t>
          </a:r>
        </a:p>
      </dgm:t>
    </dgm:pt>
    <dgm:pt modelId="{40E37CA5-F986-4F5E-9DD2-6D50D94AEE01}" type="parTrans" cxnId="{90C6DE98-07B5-47EE-A0D8-C3B9F5DB1BB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586520E-3E99-4CF6-B54C-7168428A860F}" type="sibTrans" cxnId="{90C6DE98-07B5-47EE-A0D8-C3B9F5DB1BB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5F942C1-6238-44D9-B1D7-AC7500941464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GAS</a:t>
          </a:r>
        </a:p>
      </dgm:t>
    </dgm:pt>
    <dgm:pt modelId="{17A827D5-BFE8-48D1-A76D-B4CF6734FBF9}" type="parTrans" cxnId="{0BAD879A-9C92-4A13-B073-6123BEBA2CF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2A48C85F-AFE3-4752-AF27-F41ACD185FCC}" type="sibTrans" cxnId="{0BAD879A-9C92-4A13-B073-6123BEBA2CF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3C219FA-D924-4BC7-8DF3-FC375269E76E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GAD</a:t>
          </a:r>
        </a:p>
      </dgm:t>
    </dgm:pt>
    <dgm:pt modelId="{FE9FF512-1E61-4A99-BCCE-E5CD4615FC90}" type="parTrans" cxnId="{9157EE60-7059-46D9-B20F-B48FE5344601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66CAD82C-B709-402D-9BD0-3BED009FB7CE}" type="sibTrans" cxnId="{9157EE60-7059-46D9-B20F-B48FE5344601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52D3DCD-3E66-4C97-8DCD-8148A8CDCDB8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GEP</a:t>
          </a:r>
        </a:p>
      </dgm:t>
    </dgm:pt>
    <dgm:pt modelId="{7AE8A425-1D4B-4C7A-A06E-0F8ACEF6D92A}" type="parTrans" cxnId="{6E86E0F3-2AE3-4178-B3E6-0EEB1DF3E0C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2D3F80F-2123-49C4-958C-C26188D6D634}" type="sibTrans" cxnId="{6E86E0F3-2AE3-4178-B3E6-0EEB1DF3E0C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08FD310-4D5C-479A-97BA-CA6E0CC60F37}">
      <dgm:prSet phldrT="[Texto]" custT="1"/>
      <dgm:spPr/>
      <dgm:t>
        <a:bodyPr/>
        <a:lstStyle/>
        <a:p>
          <a:r>
            <a:rPr lang="pt-BR" sz="1800">
              <a:latin typeface="+mn-lt"/>
            </a:rPr>
            <a:t>8</a:t>
          </a:r>
        </a:p>
      </dgm:t>
    </dgm:pt>
    <dgm:pt modelId="{F2A0469A-3836-442A-A401-F00885E32620}" type="parTrans" cxnId="{5E9C79DC-E5E6-4C2A-9062-E1C166903CB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21A05FF-6D3B-46E8-8D2E-B7A4BA0FC3CE}" type="sibTrans" cxnId="{5E9C79DC-E5E6-4C2A-9062-E1C166903CB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9F5D659-C1CD-45E1-BC7F-39F55273EC1D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SUP</a:t>
          </a:r>
        </a:p>
      </dgm:t>
    </dgm:pt>
    <dgm:pt modelId="{E8653EE4-E127-4B92-9900-45FEF00D941C}" type="parTrans" cxnId="{77F80F30-AD2D-4427-93DA-BAF3A025ACD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D28A80B-77D7-4C9E-9848-BE8CBAD81653}" type="sibTrans" cxnId="{77F80F30-AD2D-4427-93DA-BAF3A025ACD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B49F10C-6FB9-4AC9-9A53-15F6D46AD4BE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GAS</a:t>
          </a:r>
        </a:p>
      </dgm:t>
    </dgm:pt>
    <dgm:pt modelId="{9D98327C-82A8-4760-9304-A142153CB2B3}" type="parTrans" cxnId="{3F484261-7D8B-4E24-8C76-8391CFB9C98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D213BF5-F77F-41BA-BD47-F98D2EA3709E}" type="sibTrans" cxnId="{3F484261-7D8B-4E24-8C76-8391CFB9C98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C94C01F-3771-4053-9578-6C618A7B016A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GAD</a:t>
          </a:r>
        </a:p>
      </dgm:t>
    </dgm:pt>
    <dgm:pt modelId="{6E205509-BFC0-4997-B87D-F325FD4C3C7E}" type="parTrans" cxnId="{18151C72-1F78-4CB1-B686-199F4AEA45A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14775D0-C631-4D36-9B6F-1428F7E3B812}" type="sibTrans" cxnId="{18151C72-1F78-4CB1-B686-199F4AEA45A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BCB68F5-8073-42A1-9025-CBB9AE085752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GEP</a:t>
          </a:r>
        </a:p>
      </dgm:t>
    </dgm:pt>
    <dgm:pt modelId="{1046B9F2-52B9-4C6D-9D9A-5948312672F6}" type="parTrans" cxnId="{8CA0F8F7-FCE7-495E-905E-6B165E4D85C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665FF44D-9996-4083-A956-2E194503FDB1}" type="sibTrans" cxnId="{8CA0F8F7-FCE7-495E-905E-6B165E4D85C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C40ED23-26CF-40A1-84A0-E9921E57C5DF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SUP</a:t>
          </a:r>
        </a:p>
      </dgm:t>
    </dgm:pt>
    <dgm:pt modelId="{F24A3B97-6F7F-4E8D-B582-C63FDAFD9CA4}" type="parTrans" cxnId="{A7EEF4EF-28D8-4248-95D5-C79CA3B559C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12B6F6D-FE77-4FE1-93AF-249FC6E661C7}" type="sibTrans" cxnId="{A7EEF4EF-28D8-4248-95D5-C79CA3B559C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CB40D10-CA90-4102-8308-EF5CA06ACDA9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GAS</a:t>
          </a:r>
        </a:p>
      </dgm:t>
    </dgm:pt>
    <dgm:pt modelId="{9AA4230E-CD55-49D6-A8AA-7859CE0BA7C5}" type="parTrans" cxnId="{65210AF0-9151-4D01-B88F-774DBFD3F38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A4FE75C-2083-4EDA-9451-2B72EC8B7048}" type="sibTrans" cxnId="{65210AF0-9151-4D01-B88F-774DBFD3F38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5516ADD-6854-4B65-976B-0C785E6489D3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GAD</a:t>
          </a:r>
        </a:p>
      </dgm:t>
    </dgm:pt>
    <dgm:pt modelId="{4E57091F-7330-407B-9929-CE78490806DC}" type="parTrans" cxnId="{09872E93-5C47-4C89-B3E4-938EE7E1FD8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891AE77-2825-4956-86C9-C8BC14F0D130}" type="sibTrans" cxnId="{09872E93-5C47-4C89-B3E4-938EE7E1FD8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B2730AB-CEAC-4DB2-87E1-DEC6302F5C79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GEP</a:t>
          </a:r>
        </a:p>
      </dgm:t>
    </dgm:pt>
    <dgm:pt modelId="{743CC9A6-CA2B-4017-B193-E9C006D05EC2}" type="parTrans" cxnId="{B6CD3DE9-9FA0-4AAE-9DE9-06F7BB6F4A6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F3D7AD6-E789-4914-8435-F11C9D23DD68}" type="sibTrans" cxnId="{B6CD3DE9-9FA0-4AAE-9DE9-06F7BB6F4A6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5E1FB56-7068-4D7C-8CAE-BCDE7D263DAF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SUP</a:t>
          </a:r>
        </a:p>
      </dgm:t>
    </dgm:pt>
    <dgm:pt modelId="{B1A60740-0F27-4D99-95C8-E08F444FA67A}" type="parTrans" cxnId="{F07D5C7B-72E6-48C9-AE8F-F99B8A4AA7E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78156B5-3D43-468C-8F71-484C8F62A818}" type="sibTrans" cxnId="{F07D5C7B-72E6-48C9-AE8F-F99B8A4AA7E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DF8A24E-8FCF-411C-992B-E53D73BCC603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GAS</a:t>
          </a:r>
        </a:p>
      </dgm:t>
    </dgm:pt>
    <dgm:pt modelId="{41109EC8-DC77-4295-B812-4A12C898520B}" type="parTrans" cxnId="{0CF672CB-B672-40BD-A30C-E38D5B3D63B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2419FE25-DCD3-4FCE-927F-7FCF5B5CFAF4}" type="sibTrans" cxnId="{0CF672CB-B672-40BD-A30C-E38D5B3D63B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AB14DB7-4346-4994-90E8-AAE021BE781D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GAD</a:t>
          </a:r>
        </a:p>
      </dgm:t>
    </dgm:pt>
    <dgm:pt modelId="{7EE32C82-3DD0-478B-8647-F48E93DE4DF2}" type="parTrans" cxnId="{35AE85A0-2DB6-4DEA-AC82-092DD636CD4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6931146-5748-4AEE-92AC-909B6A2C1DDD}" type="sibTrans" cxnId="{35AE85A0-2DB6-4DEA-AC82-092DD636CD4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74EAE84-D8F0-40B5-A325-1EFCFC5E82D5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GEP</a:t>
          </a:r>
        </a:p>
      </dgm:t>
    </dgm:pt>
    <dgm:pt modelId="{A0E87E69-60BE-4511-B5B4-DC686BFC287F}" type="parTrans" cxnId="{3B43C2BE-C293-46F4-9260-122541F14D7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045FDEB-743F-4327-9E64-ABFE45EB9C65}" type="sibTrans" cxnId="{3B43C2BE-C293-46F4-9260-122541F14D7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278FF65-8D5F-4C41-A684-DE4FDD0CDB7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15</a:t>
          </a:r>
        </a:p>
      </dgm:t>
    </dgm:pt>
    <dgm:pt modelId="{4AB8AC61-EF5A-4E13-8CB0-95120F518280}" type="parTrans" cxnId="{AB131180-F05B-48CB-BA76-20550B4FA39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CDFFA61-EEC5-49EF-B0BF-5E3BECBB79B6}" type="sibTrans" cxnId="{AB131180-F05B-48CB-BA76-20550B4FA39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CEF3640-33E1-4BD2-8585-339536F0794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34</a:t>
          </a:r>
        </a:p>
      </dgm:t>
    </dgm:pt>
    <dgm:pt modelId="{2840CD35-D398-4F8F-BBCC-8D9A2C554106}" type="parTrans" cxnId="{DDD2E818-954D-4549-85EA-9ABE5870E28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7A1CE7C-25A1-4825-88F8-FA6E8AE17853}" type="sibTrans" cxnId="{DDD2E818-954D-4549-85EA-9ABE5870E28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CDE3885-1BDE-4AB5-8D22-9ADF711A47F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27</a:t>
          </a:r>
        </a:p>
      </dgm:t>
    </dgm:pt>
    <dgm:pt modelId="{630D66A4-B37A-4A22-8F02-1E9997D6C2DF}" type="parTrans" cxnId="{A99D939A-D782-4F4D-A27C-140C6E12801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2B39EB5-6A9E-4376-836F-7A4D447A16DF}" type="sibTrans" cxnId="{A99D939A-D782-4F4D-A27C-140C6E12801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B4270B1-9751-4F4D-B379-8EF72694531B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7</a:t>
          </a:r>
        </a:p>
      </dgm:t>
    </dgm:pt>
    <dgm:pt modelId="{A32453E1-78B5-4E73-AE09-993C49E9ECDA}" type="parTrans" cxnId="{91BAD350-E1F2-4575-8217-C32F2C5F6903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7882DD3-E970-4452-9C10-8B390CB49348}" type="sibTrans" cxnId="{91BAD350-E1F2-4575-8217-C32F2C5F6903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EE6A7BB-CAE2-4C9F-B07F-40BF271E9A3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12</a:t>
          </a:r>
        </a:p>
      </dgm:t>
    </dgm:pt>
    <dgm:pt modelId="{87C9BAD8-1C58-4F4F-84B9-27E5BB8A6AD3}" type="parTrans" cxnId="{9F376084-5EAC-43C2-B507-1D717D53855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8FC4427-188E-4965-92B6-DDD4EC1768B3}" type="sibTrans" cxnId="{9F376084-5EAC-43C2-B507-1D717D53855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2ED6D98-CF5A-4DA3-BD4A-09426F9541C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29</a:t>
          </a:r>
        </a:p>
      </dgm:t>
    </dgm:pt>
    <dgm:pt modelId="{5EC81FC3-0245-4778-91BE-167415D14720}" type="parTrans" cxnId="{0BC17026-E789-47FF-89F0-CA0C2180624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1462070-518D-4E8F-9EDA-FBF4EA944941}" type="sibTrans" cxnId="{0BC17026-E789-47FF-89F0-CA0C2180624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E71C484-E939-48C7-BD29-64662146B372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22</a:t>
          </a:r>
        </a:p>
      </dgm:t>
    </dgm:pt>
    <dgm:pt modelId="{DEB94B96-1189-4B3C-8C65-ED1D67E98849}" type="parTrans" cxnId="{6F6BF5ED-7747-4573-976A-89273B7420F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2F0C346C-1005-42DC-ABBF-BD57249AA24E}" type="sibTrans" cxnId="{6F6BF5ED-7747-4573-976A-89273B7420F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A5EB05D-56AA-4123-A380-760CB4D8D51A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7</a:t>
          </a:r>
        </a:p>
      </dgm:t>
    </dgm:pt>
    <dgm:pt modelId="{DC16FA2D-B9A6-46BD-9309-908D255F48C5}" type="parTrans" cxnId="{DA6C5A35-8989-4689-AE55-9A447FBDA0F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720D5B5-36AC-4A79-AF39-42C656D8FFF7}" type="sibTrans" cxnId="{DA6C5A35-8989-4689-AE55-9A447FBDA0F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9B14709-43A1-4E55-B32F-227B9E8CBF1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10</a:t>
          </a:r>
        </a:p>
      </dgm:t>
    </dgm:pt>
    <dgm:pt modelId="{4FF5227B-0E33-45EC-8920-61B7565C9239}" type="parTrans" cxnId="{B5B6B60A-425E-4567-80C8-273DBEEC3CA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D10208C-4EDC-484E-A3F8-697E821F2861}" type="sibTrans" cxnId="{B5B6B60A-425E-4567-80C8-273DBEEC3CA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ABECD07-6CA7-4B2F-AF04-2735DDA4C80E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24</a:t>
          </a:r>
        </a:p>
      </dgm:t>
    </dgm:pt>
    <dgm:pt modelId="{27B6B339-8513-4EA7-9E24-495195601AAD}" type="parTrans" cxnId="{54AACD91-7E14-4934-9116-7AC5CCF09CF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75F8386-5F5E-4CB0-822E-EC87085DE324}" type="sibTrans" cxnId="{54AACD91-7E14-4934-9116-7AC5CCF09CF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4E37FDD-8E52-4D05-B19A-E2D33137C96E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22</a:t>
          </a:r>
        </a:p>
      </dgm:t>
    </dgm:pt>
    <dgm:pt modelId="{DD7F6746-2AB9-4570-A11C-C09B10FE57F8}" type="parTrans" cxnId="{FC8049DD-9116-4BEC-A3A9-AADDF094E38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3A6A4A1-D49D-4A2B-8A09-09185BFC4584}" type="sibTrans" cxnId="{FC8049DD-9116-4BEC-A3A9-AADDF094E38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D225A29-5DE7-46E5-8D7A-6C30D79D57B1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7</a:t>
          </a:r>
        </a:p>
      </dgm:t>
    </dgm:pt>
    <dgm:pt modelId="{FF312B1D-01BD-4D0B-980A-230C65E22674}" type="parTrans" cxnId="{B80060F3-0235-4EF4-A33A-B101838733D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891AC35-6428-4407-AB9C-9D8B519EFA11}" type="sibTrans" cxnId="{B80060F3-0235-4EF4-A33A-B101838733D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29113FAF-F921-4CD5-B80F-33040002AE5D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4</a:t>
          </a:r>
        </a:p>
      </dgm:t>
    </dgm:pt>
    <dgm:pt modelId="{7146E828-3E43-4E0A-ADA0-8B62A244D0E9}" type="parTrans" cxnId="{5CB826F1-8BEF-4D20-BDBD-AE81924B5B1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6FDD4970-2806-428F-A9F3-7FBB2DE0B21F}" type="sibTrans" cxnId="{5CB826F1-8BEF-4D20-BDBD-AE81924B5B1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B86C57B-03E5-4555-AC2C-7A66871BD5EC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12</a:t>
          </a:r>
        </a:p>
      </dgm:t>
    </dgm:pt>
    <dgm:pt modelId="{3B109115-15C5-41FA-BDDD-2F70E0F3E54F}" type="parTrans" cxnId="{8D70F3D7-7563-48DE-BE26-EBC0A59978E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C5FBF19-CC62-4079-A47B-2AAC283F8DE3}" type="sibTrans" cxnId="{8D70F3D7-7563-48DE-BE26-EBC0A59978E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99D761B-DE9B-4DBB-B593-290B6869DED9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 kern="1200">
              <a:solidFill>
                <a:srgbClr val="70AD47">
                  <a:lumMod val="50000"/>
                </a:srgbClr>
              </a:solidFill>
              <a:latin typeface="Calibri" panose="020F0502020204030204"/>
              <a:ea typeface="+mn-ea"/>
              <a:cs typeface="+mn-cs"/>
            </a:rPr>
            <a:t>16</a:t>
          </a:r>
        </a:p>
      </dgm:t>
    </dgm:pt>
    <dgm:pt modelId="{2E82EEB5-00B2-479C-A034-700D5CF0E970}" type="parTrans" cxnId="{A14644CA-CEA1-4563-91F6-EF7E0106BCB2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6ECE67E-79E6-4F4C-B97D-DA0CB3B9F148}" type="sibTrans" cxnId="{A14644CA-CEA1-4563-91F6-EF7E0106BCB2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C72E256-DD34-41C1-B839-5C6D336BB2FC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3</a:t>
          </a:r>
        </a:p>
      </dgm:t>
    </dgm:pt>
    <dgm:pt modelId="{229AF1E4-8D48-47E5-B968-5E2827429B85}" type="parTrans" cxnId="{BCFFF35B-D24A-4560-8358-A3746E37154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1B05C16-0527-4AAA-A186-C553B2C8CD10}" type="sibTrans" cxnId="{BCFFF35B-D24A-4560-8358-A3746E37154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0005CD2-09C3-4C8C-BE9E-11EA4AB9DB6A}">
      <dgm:prSet phldrT="[Texto]"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6</a:t>
          </a:r>
        </a:p>
      </dgm:t>
    </dgm:pt>
    <dgm:pt modelId="{6AC9ED73-3597-471F-940E-E54F7A984BF5}" type="sibTrans" cxnId="{4F1EDFBF-7B7F-4BE4-AC3D-A64CCCD1CD0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62F0CFB1-DF7E-4E9D-B2F2-7978F04FAA4A}" type="parTrans" cxnId="{4F1EDFBF-7B7F-4BE4-AC3D-A64CCCD1CD0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C8A7053-CFEE-4D27-AF0A-9B4DA2906AF6}">
      <dgm:prSet phldrT="[Texto]" custT="1"/>
      <dgm:spPr/>
      <dgm:t>
        <a:bodyPr/>
        <a:lstStyle/>
        <a:p>
          <a:r>
            <a:rPr lang="pt-BR" sz="1800">
              <a:latin typeface="+mn-lt"/>
            </a:rPr>
            <a:t>83 </a:t>
          </a:r>
          <a:r>
            <a:rPr lang="pt-BR" sz="1800" err="1">
              <a:latin typeface="+mn-lt"/>
            </a:rPr>
            <a:t>FGs</a:t>
          </a:r>
          <a:endParaRPr lang="pt-BR" sz="1800">
            <a:latin typeface="+mn-lt"/>
          </a:endParaRPr>
        </a:p>
      </dgm:t>
    </dgm:pt>
    <dgm:pt modelId="{F3C8AE85-7A40-46D7-8DAB-41F1D4AB28BC}" type="sibTrans" cxnId="{C3856D9F-0C9A-4793-802D-860598809CC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6A96CAA8-4E90-4CBE-8927-89BA270F804B}" type="parTrans" cxnId="{C3856D9F-0C9A-4793-802D-860598809CC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4EC6F8E-FB0D-4F1F-93B8-15DF6271E5F5}" type="pres">
      <dgm:prSet presAssocID="{2134D9F3-1F3B-477F-A21A-75F2E9BDFEA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428465-AB76-400C-A385-03E45B4E10A9}" type="pres">
      <dgm:prSet presAssocID="{D3BEC94F-E30F-4220-841C-7C44677B2298}" presName="vertOne" presStyleCnt="0"/>
      <dgm:spPr/>
    </dgm:pt>
    <dgm:pt modelId="{635B6715-B0FA-43D7-A740-9FE23D6FB422}" type="pres">
      <dgm:prSet presAssocID="{D3BEC94F-E30F-4220-841C-7C44677B2298}" presName="txOne" presStyleLbl="node0" presStyleIdx="0" presStyleCnt="1">
        <dgm:presLayoutVars>
          <dgm:chPref val="3"/>
        </dgm:presLayoutVars>
      </dgm:prSet>
      <dgm:spPr/>
    </dgm:pt>
    <dgm:pt modelId="{8AC8438F-60EB-4D1A-A828-49FFC2BDB47B}" type="pres">
      <dgm:prSet presAssocID="{D3BEC94F-E30F-4220-841C-7C44677B2298}" presName="parTransOne" presStyleCnt="0"/>
      <dgm:spPr/>
    </dgm:pt>
    <dgm:pt modelId="{0D7994EA-E6F5-4B75-A0CA-CF1B9832C9F6}" type="pres">
      <dgm:prSet presAssocID="{D3BEC94F-E30F-4220-841C-7C44677B2298}" presName="horzOne" presStyleCnt="0"/>
      <dgm:spPr/>
    </dgm:pt>
    <dgm:pt modelId="{27D2237F-BB49-4E39-8587-F26CC865AC12}" type="pres">
      <dgm:prSet presAssocID="{B8508143-DE47-4DC5-B38C-717D76E9C845}" presName="vertTwo" presStyleCnt="0"/>
      <dgm:spPr/>
    </dgm:pt>
    <dgm:pt modelId="{2A12E7C7-2106-42B2-AB10-8D03A0E44B4F}" type="pres">
      <dgm:prSet presAssocID="{B8508143-DE47-4DC5-B38C-717D76E9C845}" presName="txTwo" presStyleLbl="node2" presStyleIdx="0" presStyleCnt="4">
        <dgm:presLayoutVars>
          <dgm:chPref val="3"/>
        </dgm:presLayoutVars>
      </dgm:prSet>
      <dgm:spPr/>
    </dgm:pt>
    <dgm:pt modelId="{B10A7BC9-28B5-4E55-9A10-5FB7102A270A}" type="pres">
      <dgm:prSet presAssocID="{B8508143-DE47-4DC5-B38C-717D76E9C845}" presName="parTransTwo" presStyleCnt="0"/>
      <dgm:spPr/>
    </dgm:pt>
    <dgm:pt modelId="{9D5F1174-DF79-4568-BC4E-BDC25B010B22}" type="pres">
      <dgm:prSet presAssocID="{B8508143-DE47-4DC5-B38C-717D76E9C845}" presName="horzTwo" presStyleCnt="0"/>
      <dgm:spPr/>
    </dgm:pt>
    <dgm:pt modelId="{BFBA7462-536C-4A9D-8471-872DBD20EEFB}" type="pres">
      <dgm:prSet presAssocID="{CC8A7053-CFEE-4D27-AF0A-9B4DA2906AF6}" presName="vertThree" presStyleCnt="0"/>
      <dgm:spPr/>
    </dgm:pt>
    <dgm:pt modelId="{469CE885-80D5-4B1F-A376-CC6EDFD2B455}" type="pres">
      <dgm:prSet presAssocID="{CC8A7053-CFEE-4D27-AF0A-9B4DA2906AF6}" presName="txThree" presStyleLbl="node3" presStyleIdx="0" presStyleCnt="4">
        <dgm:presLayoutVars>
          <dgm:chPref val="3"/>
        </dgm:presLayoutVars>
      </dgm:prSet>
      <dgm:spPr/>
    </dgm:pt>
    <dgm:pt modelId="{36F54E2D-0EE9-4553-981A-12246B4FE5D2}" type="pres">
      <dgm:prSet presAssocID="{CC8A7053-CFEE-4D27-AF0A-9B4DA2906AF6}" presName="parTransThree" presStyleCnt="0"/>
      <dgm:spPr/>
    </dgm:pt>
    <dgm:pt modelId="{E50A5B6D-B774-40D4-90DA-F33D4C35FC10}" type="pres">
      <dgm:prSet presAssocID="{CC8A7053-CFEE-4D27-AF0A-9B4DA2906AF6}" presName="horzThree" presStyleCnt="0"/>
      <dgm:spPr/>
    </dgm:pt>
    <dgm:pt modelId="{202560E7-FD8D-4C2E-894A-5EA6BED5F9D9}" type="pres">
      <dgm:prSet presAssocID="{C98ACD40-7261-4BE6-84E9-7582CF1D1340}" presName="vertFour" presStyleCnt="0">
        <dgm:presLayoutVars>
          <dgm:chPref val="3"/>
        </dgm:presLayoutVars>
      </dgm:prSet>
      <dgm:spPr/>
    </dgm:pt>
    <dgm:pt modelId="{BD60A184-36F2-4171-8A19-9976A3E639F3}" type="pres">
      <dgm:prSet presAssocID="{C98ACD40-7261-4BE6-84E9-7582CF1D1340}" presName="txFour" presStyleLbl="node4" presStyleIdx="0" presStyleCnt="80">
        <dgm:presLayoutVars>
          <dgm:chPref val="3"/>
        </dgm:presLayoutVars>
      </dgm:prSet>
      <dgm:spPr/>
    </dgm:pt>
    <dgm:pt modelId="{334D1DD1-49F4-4446-A2AB-7BFE5B578733}" type="pres">
      <dgm:prSet presAssocID="{C98ACD40-7261-4BE6-84E9-7582CF1D1340}" presName="parTransFour" presStyleCnt="0"/>
      <dgm:spPr/>
    </dgm:pt>
    <dgm:pt modelId="{5164B892-04A4-4160-9910-6A54DFF78D49}" type="pres">
      <dgm:prSet presAssocID="{C98ACD40-7261-4BE6-84E9-7582CF1D1340}" presName="horzFour" presStyleCnt="0"/>
      <dgm:spPr/>
    </dgm:pt>
    <dgm:pt modelId="{88F8AF09-15A9-4697-90CB-9A9013718BBB}" type="pres">
      <dgm:prSet presAssocID="{06F5B895-B70E-4FB3-87D0-797C4A3518A4}" presName="vertFour" presStyleCnt="0">
        <dgm:presLayoutVars>
          <dgm:chPref val="3"/>
        </dgm:presLayoutVars>
      </dgm:prSet>
      <dgm:spPr/>
    </dgm:pt>
    <dgm:pt modelId="{7BAEDD0D-87ED-4E8A-9722-9842D9D34FB5}" type="pres">
      <dgm:prSet presAssocID="{06F5B895-B70E-4FB3-87D0-797C4A3518A4}" presName="txFour" presStyleLbl="node4" presStyleIdx="1" presStyleCnt="80">
        <dgm:presLayoutVars>
          <dgm:chPref val="3"/>
        </dgm:presLayoutVars>
      </dgm:prSet>
      <dgm:spPr/>
    </dgm:pt>
    <dgm:pt modelId="{046F0960-DAAD-41F7-93CE-32124071CA4A}" type="pres">
      <dgm:prSet presAssocID="{06F5B895-B70E-4FB3-87D0-797C4A3518A4}" presName="parTransFour" presStyleCnt="0"/>
      <dgm:spPr/>
    </dgm:pt>
    <dgm:pt modelId="{E71A7025-4C7B-4C4B-BC1B-460526407DA6}" type="pres">
      <dgm:prSet presAssocID="{06F5B895-B70E-4FB3-87D0-797C4A3518A4}" presName="horzFour" presStyleCnt="0"/>
      <dgm:spPr/>
    </dgm:pt>
    <dgm:pt modelId="{02834DE5-4F5F-4D9A-BA2B-7D9D50B17D7D}" type="pres">
      <dgm:prSet presAssocID="{338F6EA9-64B7-4F6C-8EB5-A1FF6EDF4428}" presName="vertFour" presStyleCnt="0">
        <dgm:presLayoutVars>
          <dgm:chPref val="3"/>
        </dgm:presLayoutVars>
      </dgm:prSet>
      <dgm:spPr/>
    </dgm:pt>
    <dgm:pt modelId="{5194A31B-9C1B-4D2B-9511-0ABAF1A95969}" type="pres">
      <dgm:prSet presAssocID="{338F6EA9-64B7-4F6C-8EB5-A1FF6EDF4428}" presName="txFour" presStyleLbl="node4" presStyleIdx="2" presStyleCnt="80">
        <dgm:presLayoutVars>
          <dgm:chPref val="3"/>
        </dgm:presLayoutVars>
      </dgm:prSet>
      <dgm:spPr/>
    </dgm:pt>
    <dgm:pt modelId="{4A135CC4-CC05-4612-BFAD-9F9F71FBD913}" type="pres">
      <dgm:prSet presAssocID="{338F6EA9-64B7-4F6C-8EB5-A1FF6EDF4428}" presName="parTransFour" presStyleCnt="0"/>
      <dgm:spPr/>
    </dgm:pt>
    <dgm:pt modelId="{86657924-F20F-47B6-A242-18C5B73C6B4B}" type="pres">
      <dgm:prSet presAssocID="{338F6EA9-64B7-4F6C-8EB5-A1FF6EDF4428}" presName="horzFour" presStyleCnt="0"/>
      <dgm:spPr/>
    </dgm:pt>
    <dgm:pt modelId="{AFFF1847-0D70-4B5F-8D6B-6A603C93631A}" type="pres">
      <dgm:prSet presAssocID="{5DB87A29-4E2F-4B42-A2C0-6D8428C0780B}" presName="vertFour" presStyleCnt="0">
        <dgm:presLayoutVars>
          <dgm:chPref val="3"/>
        </dgm:presLayoutVars>
      </dgm:prSet>
      <dgm:spPr/>
    </dgm:pt>
    <dgm:pt modelId="{702627AE-9B58-4524-8060-9B2879AC2264}" type="pres">
      <dgm:prSet presAssocID="{5DB87A29-4E2F-4B42-A2C0-6D8428C0780B}" presName="txFour" presStyleLbl="node4" presStyleIdx="3" presStyleCnt="80">
        <dgm:presLayoutVars>
          <dgm:chPref val="3"/>
        </dgm:presLayoutVars>
      </dgm:prSet>
      <dgm:spPr/>
    </dgm:pt>
    <dgm:pt modelId="{ADE4DF25-9B69-4305-8C3B-6B9025C5EED0}" type="pres">
      <dgm:prSet presAssocID="{5DB87A29-4E2F-4B42-A2C0-6D8428C0780B}" presName="parTransFour" presStyleCnt="0"/>
      <dgm:spPr/>
    </dgm:pt>
    <dgm:pt modelId="{B872DE2A-FBF5-4BCC-8B08-7CF03628C3DB}" type="pres">
      <dgm:prSet presAssocID="{5DB87A29-4E2F-4B42-A2C0-6D8428C0780B}" presName="horzFour" presStyleCnt="0"/>
      <dgm:spPr/>
    </dgm:pt>
    <dgm:pt modelId="{32C7A256-A883-44AA-A3DC-3C5C79362B77}" type="pres">
      <dgm:prSet presAssocID="{7278FF65-8D5F-4C41-A684-DE4FDD0CDB76}" presName="vertFour" presStyleCnt="0">
        <dgm:presLayoutVars>
          <dgm:chPref val="3"/>
        </dgm:presLayoutVars>
      </dgm:prSet>
      <dgm:spPr/>
    </dgm:pt>
    <dgm:pt modelId="{1ABC24C6-41B4-4DBE-8BED-6B2A578361E2}" type="pres">
      <dgm:prSet presAssocID="{7278FF65-8D5F-4C41-A684-DE4FDD0CDB76}" presName="txFour" presStyleLbl="node4" presStyleIdx="4" presStyleCnt="80">
        <dgm:presLayoutVars>
          <dgm:chPref val="3"/>
        </dgm:presLayoutVars>
      </dgm:prSet>
      <dgm:spPr/>
    </dgm:pt>
    <dgm:pt modelId="{893D3AD4-9100-474B-BC6A-4C28B87BF0EA}" type="pres">
      <dgm:prSet presAssocID="{7278FF65-8D5F-4C41-A684-DE4FDD0CDB76}" presName="horzFour" presStyleCnt="0"/>
      <dgm:spPr/>
    </dgm:pt>
    <dgm:pt modelId="{A5D45D52-EA6C-403D-B083-1139B66771FD}" type="pres">
      <dgm:prSet presAssocID="{8C8F8A2B-1167-4289-B996-BCE0702B06B7}" presName="sibSpaceFour" presStyleCnt="0"/>
      <dgm:spPr/>
    </dgm:pt>
    <dgm:pt modelId="{C5728EDB-791A-41EF-990A-9EFF149FF3BF}" type="pres">
      <dgm:prSet presAssocID="{0EBD2C9D-A6D3-4D63-8583-09522CB738BD}" presName="vertFour" presStyleCnt="0">
        <dgm:presLayoutVars>
          <dgm:chPref val="3"/>
        </dgm:presLayoutVars>
      </dgm:prSet>
      <dgm:spPr/>
    </dgm:pt>
    <dgm:pt modelId="{340A7C93-E13F-49D4-A7D3-C2B99550139A}" type="pres">
      <dgm:prSet presAssocID="{0EBD2C9D-A6D3-4D63-8583-09522CB738BD}" presName="txFour" presStyleLbl="node4" presStyleIdx="5" presStyleCnt="80">
        <dgm:presLayoutVars>
          <dgm:chPref val="3"/>
        </dgm:presLayoutVars>
      </dgm:prSet>
      <dgm:spPr/>
    </dgm:pt>
    <dgm:pt modelId="{F2854417-9043-412F-930F-5A99D9D168A8}" type="pres">
      <dgm:prSet presAssocID="{0EBD2C9D-A6D3-4D63-8583-09522CB738BD}" presName="parTransFour" presStyleCnt="0"/>
      <dgm:spPr/>
    </dgm:pt>
    <dgm:pt modelId="{843AC0E3-1785-45F0-ADBD-88C7CB4DDE6C}" type="pres">
      <dgm:prSet presAssocID="{0EBD2C9D-A6D3-4D63-8583-09522CB738BD}" presName="horzFour" presStyleCnt="0"/>
      <dgm:spPr/>
    </dgm:pt>
    <dgm:pt modelId="{A9DB9082-2383-4D23-A156-4B643E791BC6}" type="pres">
      <dgm:prSet presAssocID="{93B93483-C62B-4EB7-AE63-010815F9F804}" presName="vertFour" presStyleCnt="0">
        <dgm:presLayoutVars>
          <dgm:chPref val="3"/>
        </dgm:presLayoutVars>
      </dgm:prSet>
      <dgm:spPr/>
    </dgm:pt>
    <dgm:pt modelId="{FC87DFA8-1B9B-4FA8-833A-D01A88680032}" type="pres">
      <dgm:prSet presAssocID="{93B93483-C62B-4EB7-AE63-010815F9F804}" presName="txFour" presStyleLbl="node4" presStyleIdx="6" presStyleCnt="80">
        <dgm:presLayoutVars>
          <dgm:chPref val="3"/>
        </dgm:presLayoutVars>
      </dgm:prSet>
      <dgm:spPr/>
    </dgm:pt>
    <dgm:pt modelId="{D1C977F1-EEB0-4947-A0A9-DF7BB97B28AA}" type="pres">
      <dgm:prSet presAssocID="{93B93483-C62B-4EB7-AE63-010815F9F804}" presName="parTransFour" presStyleCnt="0"/>
      <dgm:spPr/>
    </dgm:pt>
    <dgm:pt modelId="{7F38B2B5-3C24-406E-ADCD-BA9CD36F5C95}" type="pres">
      <dgm:prSet presAssocID="{93B93483-C62B-4EB7-AE63-010815F9F804}" presName="horzFour" presStyleCnt="0"/>
      <dgm:spPr/>
    </dgm:pt>
    <dgm:pt modelId="{CA0E35BC-1DF4-494C-BA69-B5691F5CE3AE}" type="pres">
      <dgm:prSet presAssocID="{47323B53-3B13-4FF3-9AEA-726A681F0573}" presName="vertFour" presStyleCnt="0">
        <dgm:presLayoutVars>
          <dgm:chPref val="3"/>
        </dgm:presLayoutVars>
      </dgm:prSet>
      <dgm:spPr/>
    </dgm:pt>
    <dgm:pt modelId="{FA8D27A4-5C9D-44DA-B3F9-4188CB7B7587}" type="pres">
      <dgm:prSet presAssocID="{47323B53-3B13-4FF3-9AEA-726A681F0573}" presName="txFour" presStyleLbl="node4" presStyleIdx="7" presStyleCnt="80">
        <dgm:presLayoutVars>
          <dgm:chPref val="3"/>
        </dgm:presLayoutVars>
      </dgm:prSet>
      <dgm:spPr/>
    </dgm:pt>
    <dgm:pt modelId="{F13927A2-E048-495C-8B72-57AFC907B637}" type="pres">
      <dgm:prSet presAssocID="{47323B53-3B13-4FF3-9AEA-726A681F0573}" presName="parTransFour" presStyleCnt="0"/>
      <dgm:spPr/>
    </dgm:pt>
    <dgm:pt modelId="{CD3C4105-C233-4505-BF11-D8906FC07A17}" type="pres">
      <dgm:prSet presAssocID="{47323B53-3B13-4FF3-9AEA-726A681F0573}" presName="horzFour" presStyleCnt="0"/>
      <dgm:spPr/>
    </dgm:pt>
    <dgm:pt modelId="{F97AD9C9-34C8-400F-B337-3F7BB332359A}" type="pres">
      <dgm:prSet presAssocID="{75F942C1-6238-44D9-B1D7-AC7500941464}" presName="vertFour" presStyleCnt="0">
        <dgm:presLayoutVars>
          <dgm:chPref val="3"/>
        </dgm:presLayoutVars>
      </dgm:prSet>
      <dgm:spPr/>
    </dgm:pt>
    <dgm:pt modelId="{84998B75-2BFF-42B2-AB24-753E9AC5B66F}" type="pres">
      <dgm:prSet presAssocID="{75F942C1-6238-44D9-B1D7-AC7500941464}" presName="txFour" presStyleLbl="node4" presStyleIdx="8" presStyleCnt="80">
        <dgm:presLayoutVars>
          <dgm:chPref val="3"/>
        </dgm:presLayoutVars>
      </dgm:prSet>
      <dgm:spPr/>
    </dgm:pt>
    <dgm:pt modelId="{51E9F7AD-E9E9-4F5D-A80E-E64F68D72E9D}" type="pres">
      <dgm:prSet presAssocID="{75F942C1-6238-44D9-B1D7-AC7500941464}" presName="parTransFour" presStyleCnt="0"/>
      <dgm:spPr/>
    </dgm:pt>
    <dgm:pt modelId="{0E55E241-B372-4004-A025-9BE360EAF14B}" type="pres">
      <dgm:prSet presAssocID="{75F942C1-6238-44D9-B1D7-AC7500941464}" presName="horzFour" presStyleCnt="0"/>
      <dgm:spPr/>
    </dgm:pt>
    <dgm:pt modelId="{99B7E460-A613-41BB-8351-CF31B020D752}" type="pres">
      <dgm:prSet presAssocID="{5CEF3640-33E1-4BD2-8585-339536F07946}" presName="vertFour" presStyleCnt="0">
        <dgm:presLayoutVars>
          <dgm:chPref val="3"/>
        </dgm:presLayoutVars>
      </dgm:prSet>
      <dgm:spPr/>
    </dgm:pt>
    <dgm:pt modelId="{AC302D4F-084D-45CB-A22B-B1B6D7C7560F}" type="pres">
      <dgm:prSet presAssocID="{5CEF3640-33E1-4BD2-8585-339536F07946}" presName="txFour" presStyleLbl="node4" presStyleIdx="9" presStyleCnt="80">
        <dgm:presLayoutVars>
          <dgm:chPref val="3"/>
        </dgm:presLayoutVars>
      </dgm:prSet>
      <dgm:spPr/>
    </dgm:pt>
    <dgm:pt modelId="{9AF1AE77-CFDE-488F-B8C6-241581951E16}" type="pres">
      <dgm:prSet presAssocID="{5CEF3640-33E1-4BD2-8585-339536F07946}" presName="horzFour" presStyleCnt="0"/>
      <dgm:spPr/>
    </dgm:pt>
    <dgm:pt modelId="{E9D2B760-8595-48ED-95B7-4D9E1FF90C29}" type="pres">
      <dgm:prSet presAssocID="{E5D3ECE9-527D-474C-9D59-DDC14653A947}" presName="sibSpaceFour" presStyleCnt="0"/>
      <dgm:spPr/>
    </dgm:pt>
    <dgm:pt modelId="{D6AC96FE-2023-4EFA-B898-A90B56156A8B}" type="pres">
      <dgm:prSet presAssocID="{11B395A7-2456-4E29-A91E-85D3AA49733C}" presName="vertFour" presStyleCnt="0">
        <dgm:presLayoutVars>
          <dgm:chPref val="3"/>
        </dgm:presLayoutVars>
      </dgm:prSet>
      <dgm:spPr/>
    </dgm:pt>
    <dgm:pt modelId="{774428B0-A5CB-4FC7-BA46-27700EBCE0BD}" type="pres">
      <dgm:prSet presAssocID="{11B395A7-2456-4E29-A91E-85D3AA49733C}" presName="txFour" presStyleLbl="node4" presStyleIdx="10" presStyleCnt="80">
        <dgm:presLayoutVars>
          <dgm:chPref val="3"/>
        </dgm:presLayoutVars>
      </dgm:prSet>
      <dgm:spPr/>
    </dgm:pt>
    <dgm:pt modelId="{4460DFCF-61A6-4E14-8F32-8C9DB750B14E}" type="pres">
      <dgm:prSet presAssocID="{11B395A7-2456-4E29-A91E-85D3AA49733C}" presName="parTransFour" presStyleCnt="0"/>
      <dgm:spPr/>
    </dgm:pt>
    <dgm:pt modelId="{479A9126-0BFA-4099-9248-E7BE17C42AF9}" type="pres">
      <dgm:prSet presAssocID="{11B395A7-2456-4E29-A91E-85D3AA49733C}" presName="horzFour" presStyleCnt="0"/>
      <dgm:spPr/>
    </dgm:pt>
    <dgm:pt modelId="{AF0204AA-DCDB-4609-B4A2-81FAC0234BC1}" type="pres">
      <dgm:prSet presAssocID="{DC6F1223-050E-498E-92FE-AED4F85FEB84}" presName="vertFour" presStyleCnt="0">
        <dgm:presLayoutVars>
          <dgm:chPref val="3"/>
        </dgm:presLayoutVars>
      </dgm:prSet>
      <dgm:spPr/>
    </dgm:pt>
    <dgm:pt modelId="{EB580412-532E-4F58-8F3B-B8798BE36037}" type="pres">
      <dgm:prSet presAssocID="{DC6F1223-050E-498E-92FE-AED4F85FEB84}" presName="txFour" presStyleLbl="node4" presStyleIdx="11" presStyleCnt="80">
        <dgm:presLayoutVars>
          <dgm:chPref val="3"/>
        </dgm:presLayoutVars>
      </dgm:prSet>
      <dgm:spPr/>
    </dgm:pt>
    <dgm:pt modelId="{61949621-F0B2-41E3-9F94-27874333E56C}" type="pres">
      <dgm:prSet presAssocID="{DC6F1223-050E-498E-92FE-AED4F85FEB84}" presName="parTransFour" presStyleCnt="0"/>
      <dgm:spPr/>
    </dgm:pt>
    <dgm:pt modelId="{40A60B95-34FF-4CC2-B71C-7AFB2BE4D824}" type="pres">
      <dgm:prSet presAssocID="{DC6F1223-050E-498E-92FE-AED4F85FEB84}" presName="horzFour" presStyleCnt="0"/>
      <dgm:spPr/>
    </dgm:pt>
    <dgm:pt modelId="{B6785946-802F-4BC7-99AC-FF4D97AC775E}" type="pres">
      <dgm:prSet presAssocID="{2F2927E6-4FB8-421E-8643-3E31227A325D}" presName="vertFour" presStyleCnt="0">
        <dgm:presLayoutVars>
          <dgm:chPref val="3"/>
        </dgm:presLayoutVars>
      </dgm:prSet>
      <dgm:spPr/>
    </dgm:pt>
    <dgm:pt modelId="{17DDB5BC-3519-45CA-B53C-7FF156143B4C}" type="pres">
      <dgm:prSet presAssocID="{2F2927E6-4FB8-421E-8643-3E31227A325D}" presName="txFour" presStyleLbl="node4" presStyleIdx="12" presStyleCnt="80">
        <dgm:presLayoutVars>
          <dgm:chPref val="3"/>
        </dgm:presLayoutVars>
      </dgm:prSet>
      <dgm:spPr/>
    </dgm:pt>
    <dgm:pt modelId="{37B9B49C-6CB9-4E08-B253-1A2D59A55D4D}" type="pres">
      <dgm:prSet presAssocID="{2F2927E6-4FB8-421E-8643-3E31227A325D}" presName="parTransFour" presStyleCnt="0"/>
      <dgm:spPr/>
    </dgm:pt>
    <dgm:pt modelId="{8285A3E8-3A0E-4116-9C73-BC163A0FFA34}" type="pres">
      <dgm:prSet presAssocID="{2F2927E6-4FB8-421E-8643-3E31227A325D}" presName="horzFour" presStyleCnt="0"/>
      <dgm:spPr/>
    </dgm:pt>
    <dgm:pt modelId="{04E64EFC-9B8F-4BF8-A766-BA755C6C23CB}" type="pres">
      <dgm:prSet presAssocID="{A3C219FA-D924-4BC7-8DF3-FC375269E76E}" presName="vertFour" presStyleCnt="0">
        <dgm:presLayoutVars>
          <dgm:chPref val="3"/>
        </dgm:presLayoutVars>
      </dgm:prSet>
      <dgm:spPr/>
    </dgm:pt>
    <dgm:pt modelId="{39BFAB20-2290-409E-9DBB-98FE405AE959}" type="pres">
      <dgm:prSet presAssocID="{A3C219FA-D924-4BC7-8DF3-FC375269E76E}" presName="txFour" presStyleLbl="node4" presStyleIdx="13" presStyleCnt="80">
        <dgm:presLayoutVars>
          <dgm:chPref val="3"/>
        </dgm:presLayoutVars>
      </dgm:prSet>
      <dgm:spPr/>
    </dgm:pt>
    <dgm:pt modelId="{F2CE58C2-724B-42BC-82C1-AC98D681D556}" type="pres">
      <dgm:prSet presAssocID="{A3C219FA-D924-4BC7-8DF3-FC375269E76E}" presName="parTransFour" presStyleCnt="0"/>
      <dgm:spPr/>
    </dgm:pt>
    <dgm:pt modelId="{6A4BE468-80EA-493E-928E-E574C60CD230}" type="pres">
      <dgm:prSet presAssocID="{A3C219FA-D924-4BC7-8DF3-FC375269E76E}" presName="horzFour" presStyleCnt="0"/>
      <dgm:spPr/>
    </dgm:pt>
    <dgm:pt modelId="{37AC9937-EF07-44A5-B9F8-BB28325F92E4}" type="pres">
      <dgm:prSet presAssocID="{FCDE3885-1BDE-4AB5-8D22-9ADF711A47F7}" presName="vertFour" presStyleCnt="0">
        <dgm:presLayoutVars>
          <dgm:chPref val="3"/>
        </dgm:presLayoutVars>
      </dgm:prSet>
      <dgm:spPr/>
    </dgm:pt>
    <dgm:pt modelId="{8EE179C5-10E6-44B9-9A56-2A868F7BC00E}" type="pres">
      <dgm:prSet presAssocID="{FCDE3885-1BDE-4AB5-8D22-9ADF711A47F7}" presName="txFour" presStyleLbl="node4" presStyleIdx="14" presStyleCnt="80">
        <dgm:presLayoutVars>
          <dgm:chPref val="3"/>
        </dgm:presLayoutVars>
      </dgm:prSet>
      <dgm:spPr/>
    </dgm:pt>
    <dgm:pt modelId="{8007B827-5C2B-468C-91D7-4BDE15DB7FF5}" type="pres">
      <dgm:prSet presAssocID="{FCDE3885-1BDE-4AB5-8D22-9ADF711A47F7}" presName="horzFour" presStyleCnt="0"/>
      <dgm:spPr/>
    </dgm:pt>
    <dgm:pt modelId="{7D89FEAD-0349-4D2A-88D5-AFBBD25D5A3E}" type="pres">
      <dgm:prSet presAssocID="{FB9E5FF1-9111-444C-8A41-78EF687F38AF}" presName="sibSpaceFour" presStyleCnt="0"/>
      <dgm:spPr/>
    </dgm:pt>
    <dgm:pt modelId="{75C2404A-0311-4A30-9C88-871EF5901F9E}" type="pres">
      <dgm:prSet presAssocID="{8CF9884C-CFDE-4D8A-B7E6-A55F2BF2A8F9}" presName="vertFour" presStyleCnt="0">
        <dgm:presLayoutVars>
          <dgm:chPref val="3"/>
        </dgm:presLayoutVars>
      </dgm:prSet>
      <dgm:spPr/>
    </dgm:pt>
    <dgm:pt modelId="{4E0AAE62-3D3C-4A69-B122-31EA2EE6F620}" type="pres">
      <dgm:prSet presAssocID="{8CF9884C-CFDE-4D8A-B7E6-A55F2BF2A8F9}" presName="txFour" presStyleLbl="node4" presStyleIdx="15" presStyleCnt="80">
        <dgm:presLayoutVars>
          <dgm:chPref val="3"/>
        </dgm:presLayoutVars>
      </dgm:prSet>
      <dgm:spPr/>
    </dgm:pt>
    <dgm:pt modelId="{A264E74F-4C64-4500-B26A-2CA68F15080D}" type="pres">
      <dgm:prSet presAssocID="{8CF9884C-CFDE-4D8A-B7E6-A55F2BF2A8F9}" presName="parTransFour" presStyleCnt="0"/>
      <dgm:spPr/>
    </dgm:pt>
    <dgm:pt modelId="{B042771B-6B46-41D3-A2DC-8AC133DFFBBC}" type="pres">
      <dgm:prSet presAssocID="{8CF9884C-CFDE-4D8A-B7E6-A55F2BF2A8F9}" presName="horzFour" presStyleCnt="0"/>
      <dgm:spPr/>
    </dgm:pt>
    <dgm:pt modelId="{A77EBB65-0365-4F43-94E8-DA790CE4F424}" type="pres">
      <dgm:prSet presAssocID="{FE2F24C8-BA8F-4C7F-84CF-F657C6BA064D}" presName="vertFour" presStyleCnt="0">
        <dgm:presLayoutVars>
          <dgm:chPref val="3"/>
        </dgm:presLayoutVars>
      </dgm:prSet>
      <dgm:spPr/>
    </dgm:pt>
    <dgm:pt modelId="{F4B880B6-8450-4DD8-AAFE-CEB3718703B7}" type="pres">
      <dgm:prSet presAssocID="{FE2F24C8-BA8F-4C7F-84CF-F657C6BA064D}" presName="txFour" presStyleLbl="node4" presStyleIdx="16" presStyleCnt="80">
        <dgm:presLayoutVars>
          <dgm:chPref val="3"/>
        </dgm:presLayoutVars>
      </dgm:prSet>
      <dgm:spPr/>
    </dgm:pt>
    <dgm:pt modelId="{77A93E7C-5B17-4D8F-A023-8E126170B07E}" type="pres">
      <dgm:prSet presAssocID="{FE2F24C8-BA8F-4C7F-84CF-F657C6BA064D}" presName="parTransFour" presStyleCnt="0"/>
      <dgm:spPr/>
    </dgm:pt>
    <dgm:pt modelId="{4D0F77D7-4CE1-4A19-AEB3-BC561580B16D}" type="pres">
      <dgm:prSet presAssocID="{FE2F24C8-BA8F-4C7F-84CF-F657C6BA064D}" presName="horzFour" presStyleCnt="0"/>
      <dgm:spPr/>
    </dgm:pt>
    <dgm:pt modelId="{5C3EF68D-0D5F-444F-9A40-FD37A2B321D9}" type="pres">
      <dgm:prSet presAssocID="{56A9F099-E799-4EE3-81BD-DB6FEDFFFACD}" presName="vertFour" presStyleCnt="0">
        <dgm:presLayoutVars>
          <dgm:chPref val="3"/>
        </dgm:presLayoutVars>
      </dgm:prSet>
      <dgm:spPr/>
    </dgm:pt>
    <dgm:pt modelId="{13477B0E-3145-4CD9-830F-961DDE62A7BA}" type="pres">
      <dgm:prSet presAssocID="{56A9F099-E799-4EE3-81BD-DB6FEDFFFACD}" presName="txFour" presStyleLbl="node4" presStyleIdx="17" presStyleCnt="80">
        <dgm:presLayoutVars>
          <dgm:chPref val="3"/>
        </dgm:presLayoutVars>
      </dgm:prSet>
      <dgm:spPr/>
    </dgm:pt>
    <dgm:pt modelId="{49107FB6-95EE-4292-B35E-0F3AF6EB624F}" type="pres">
      <dgm:prSet presAssocID="{56A9F099-E799-4EE3-81BD-DB6FEDFFFACD}" presName="parTransFour" presStyleCnt="0"/>
      <dgm:spPr/>
    </dgm:pt>
    <dgm:pt modelId="{3DE82D5C-8D23-4841-BCBE-9EE693EE5670}" type="pres">
      <dgm:prSet presAssocID="{56A9F099-E799-4EE3-81BD-DB6FEDFFFACD}" presName="horzFour" presStyleCnt="0"/>
      <dgm:spPr/>
    </dgm:pt>
    <dgm:pt modelId="{AA0FDBFD-409D-43A6-9294-DCACF5EB66A2}" type="pres">
      <dgm:prSet presAssocID="{D52D3DCD-3E66-4C97-8DCD-8148A8CDCDB8}" presName="vertFour" presStyleCnt="0">
        <dgm:presLayoutVars>
          <dgm:chPref val="3"/>
        </dgm:presLayoutVars>
      </dgm:prSet>
      <dgm:spPr/>
    </dgm:pt>
    <dgm:pt modelId="{32BD86AA-F0B5-46D6-B3DB-2D4CBD0C9022}" type="pres">
      <dgm:prSet presAssocID="{D52D3DCD-3E66-4C97-8DCD-8148A8CDCDB8}" presName="txFour" presStyleLbl="node4" presStyleIdx="18" presStyleCnt="80">
        <dgm:presLayoutVars>
          <dgm:chPref val="3"/>
        </dgm:presLayoutVars>
      </dgm:prSet>
      <dgm:spPr/>
    </dgm:pt>
    <dgm:pt modelId="{647D8104-C8A6-45D0-A965-968AFB56CBDA}" type="pres">
      <dgm:prSet presAssocID="{D52D3DCD-3E66-4C97-8DCD-8148A8CDCDB8}" presName="parTransFour" presStyleCnt="0"/>
      <dgm:spPr/>
    </dgm:pt>
    <dgm:pt modelId="{1B0B0607-154B-4766-81C0-3775170E285A}" type="pres">
      <dgm:prSet presAssocID="{D52D3DCD-3E66-4C97-8DCD-8148A8CDCDB8}" presName="horzFour" presStyleCnt="0"/>
      <dgm:spPr/>
    </dgm:pt>
    <dgm:pt modelId="{F54E3B22-52A7-46EE-9F9F-022D05139CC2}" type="pres">
      <dgm:prSet presAssocID="{5B4270B1-9751-4F4D-B379-8EF72694531B}" presName="vertFour" presStyleCnt="0">
        <dgm:presLayoutVars>
          <dgm:chPref val="3"/>
        </dgm:presLayoutVars>
      </dgm:prSet>
      <dgm:spPr/>
    </dgm:pt>
    <dgm:pt modelId="{8F758105-3D23-4F71-A12B-A4A32483CFE5}" type="pres">
      <dgm:prSet presAssocID="{5B4270B1-9751-4F4D-B379-8EF72694531B}" presName="txFour" presStyleLbl="node4" presStyleIdx="19" presStyleCnt="80">
        <dgm:presLayoutVars>
          <dgm:chPref val="3"/>
        </dgm:presLayoutVars>
      </dgm:prSet>
      <dgm:spPr/>
    </dgm:pt>
    <dgm:pt modelId="{B9593F00-1D21-4D3E-B21E-13F53A062E91}" type="pres">
      <dgm:prSet presAssocID="{5B4270B1-9751-4F4D-B379-8EF72694531B}" presName="horzFour" presStyleCnt="0"/>
      <dgm:spPr/>
    </dgm:pt>
    <dgm:pt modelId="{574575DB-F3B1-426D-B824-0E063E0FBA92}" type="pres">
      <dgm:prSet presAssocID="{BADAA165-02FA-4EF0-A11A-3386ABDB9E2B}" presName="sibSpaceTwo" presStyleCnt="0"/>
      <dgm:spPr/>
    </dgm:pt>
    <dgm:pt modelId="{07C2B385-7986-4E88-8296-5D2A4FF646CD}" type="pres">
      <dgm:prSet presAssocID="{5112C960-4D59-42AA-97C6-0DB61DEA9230}" presName="vertTwo" presStyleCnt="0"/>
      <dgm:spPr/>
    </dgm:pt>
    <dgm:pt modelId="{940DF79B-5FE5-408B-9430-5286089AC4E7}" type="pres">
      <dgm:prSet presAssocID="{5112C960-4D59-42AA-97C6-0DB61DEA9230}" presName="txTwo" presStyleLbl="node2" presStyleIdx="1" presStyleCnt="4">
        <dgm:presLayoutVars>
          <dgm:chPref val="3"/>
        </dgm:presLayoutVars>
      </dgm:prSet>
      <dgm:spPr/>
    </dgm:pt>
    <dgm:pt modelId="{DD186F9C-5AEC-4E61-9095-C3057914B0D6}" type="pres">
      <dgm:prSet presAssocID="{5112C960-4D59-42AA-97C6-0DB61DEA9230}" presName="parTransTwo" presStyleCnt="0"/>
      <dgm:spPr/>
    </dgm:pt>
    <dgm:pt modelId="{D0FB2ADC-05F0-41DF-8D4D-F4B7466DB4B4}" type="pres">
      <dgm:prSet presAssocID="{5112C960-4D59-42AA-97C6-0DB61DEA9230}" presName="horzTwo" presStyleCnt="0"/>
      <dgm:spPr/>
    </dgm:pt>
    <dgm:pt modelId="{F4BEFB0E-2C8A-435E-ABF1-CF46D231B21F}" type="pres">
      <dgm:prSet presAssocID="{9E3AC964-244A-44D5-9A92-BAE0F14B0BB2}" presName="vertThree" presStyleCnt="0"/>
      <dgm:spPr/>
    </dgm:pt>
    <dgm:pt modelId="{45F605F5-1B62-47B8-A55C-C58793445432}" type="pres">
      <dgm:prSet presAssocID="{9E3AC964-244A-44D5-9A92-BAE0F14B0BB2}" presName="txThree" presStyleLbl="node3" presStyleIdx="1" presStyleCnt="4">
        <dgm:presLayoutVars>
          <dgm:chPref val="3"/>
        </dgm:presLayoutVars>
      </dgm:prSet>
      <dgm:spPr/>
    </dgm:pt>
    <dgm:pt modelId="{72CA810F-30F9-4AC7-89A1-154D2FA5E472}" type="pres">
      <dgm:prSet presAssocID="{9E3AC964-244A-44D5-9A92-BAE0F14B0BB2}" presName="parTransThree" presStyleCnt="0"/>
      <dgm:spPr/>
    </dgm:pt>
    <dgm:pt modelId="{641B4378-5C6F-4959-B3A2-2BAD79E3680B}" type="pres">
      <dgm:prSet presAssocID="{9E3AC964-244A-44D5-9A92-BAE0F14B0BB2}" presName="horzThree" presStyleCnt="0"/>
      <dgm:spPr/>
    </dgm:pt>
    <dgm:pt modelId="{4E2EEDDC-01E6-4E61-8ED3-5AA814D9C914}" type="pres">
      <dgm:prSet presAssocID="{5FD81AE4-306C-4A55-8114-8C3740BA2EE5}" presName="vertFour" presStyleCnt="0">
        <dgm:presLayoutVars>
          <dgm:chPref val="3"/>
        </dgm:presLayoutVars>
      </dgm:prSet>
      <dgm:spPr/>
    </dgm:pt>
    <dgm:pt modelId="{765EBA17-A8F7-4609-BBB7-B30B859DA289}" type="pres">
      <dgm:prSet presAssocID="{5FD81AE4-306C-4A55-8114-8C3740BA2EE5}" presName="txFour" presStyleLbl="node4" presStyleIdx="20" presStyleCnt="80">
        <dgm:presLayoutVars>
          <dgm:chPref val="3"/>
        </dgm:presLayoutVars>
      </dgm:prSet>
      <dgm:spPr/>
    </dgm:pt>
    <dgm:pt modelId="{A2B79C80-150F-4A82-9105-86361A37A95E}" type="pres">
      <dgm:prSet presAssocID="{5FD81AE4-306C-4A55-8114-8C3740BA2EE5}" presName="parTransFour" presStyleCnt="0"/>
      <dgm:spPr/>
    </dgm:pt>
    <dgm:pt modelId="{FD412364-3612-4EAB-AB15-9B2CCB1B6C68}" type="pres">
      <dgm:prSet presAssocID="{5FD81AE4-306C-4A55-8114-8C3740BA2EE5}" presName="horzFour" presStyleCnt="0"/>
      <dgm:spPr/>
    </dgm:pt>
    <dgm:pt modelId="{E998F5DD-CA7B-4ED9-909E-9C9FECBAA215}" type="pres">
      <dgm:prSet presAssocID="{EF4E74DC-0E31-4899-9B54-5436CAC36983}" presName="vertFour" presStyleCnt="0">
        <dgm:presLayoutVars>
          <dgm:chPref val="3"/>
        </dgm:presLayoutVars>
      </dgm:prSet>
      <dgm:spPr/>
    </dgm:pt>
    <dgm:pt modelId="{38C2C67F-16C2-4DC4-A40D-2EFAB8EB8DB4}" type="pres">
      <dgm:prSet presAssocID="{EF4E74DC-0E31-4899-9B54-5436CAC36983}" presName="txFour" presStyleLbl="node4" presStyleIdx="21" presStyleCnt="80">
        <dgm:presLayoutVars>
          <dgm:chPref val="3"/>
        </dgm:presLayoutVars>
      </dgm:prSet>
      <dgm:spPr/>
    </dgm:pt>
    <dgm:pt modelId="{CAB37F12-3123-4769-953D-F1BD7740C3DA}" type="pres">
      <dgm:prSet presAssocID="{EF4E74DC-0E31-4899-9B54-5436CAC36983}" presName="parTransFour" presStyleCnt="0"/>
      <dgm:spPr/>
    </dgm:pt>
    <dgm:pt modelId="{088D369F-A72C-4D1F-95BF-77B563E1AE5B}" type="pres">
      <dgm:prSet presAssocID="{EF4E74DC-0E31-4899-9B54-5436CAC36983}" presName="horzFour" presStyleCnt="0"/>
      <dgm:spPr/>
    </dgm:pt>
    <dgm:pt modelId="{E1DE4DC2-2253-4776-B04A-2B321C859DA0}" type="pres">
      <dgm:prSet presAssocID="{A08FD310-4D5C-479A-97BA-CA6E0CC60F37}" presName="vertFour" presStyleCnt="0">
        <dgm:presLayoutVars>
          <dgm:chPref val="3"/>
        </dgm:presLayoutVars>
      </dgm:prSet>
      <dgm:spPr/>
    </dgm:pt>
    <dgm:pt modelId="{E32171DE-8230-44EB-9237-14B96D94E078}" type="pres">
      <dgm:prSet presAssocID="{A08FD310-4D5C-479A-97BA-CA6E0CC60F37}" presName="txFour" presStyleLbl="node4" presStyleIdx="22" presStyleCnt="80">
        <dgm:presLayoutVars>
          <dgm:chPref val="3"/>
        </dgm:presLayoutVars>
      </dgm:prSet>
      <dgm:spPr/>
    </dgm:pt>
    <dgm:pt modelId="{6F704140-D62A-48D1-9C18-C7C6352EA14F}" type="pres">
      <dgm:prSet presAssocID="{A08FD310-4D5C-479A-97BA-CA6E0CC60F37}" presName="parTransFour" presStyleCnt="0"/>
      <dgm:spPr/>
    </dgm:pt>
    <dgm:pt modelId="{5270DCB0-21F7-4FF0-A974-76586D464C32}" type="pres">
      <dgm:prSet presAssocID="{A08FD310-4D5C-479A-97BA-CA6E0CC60F37}" presName="horzFour" presStyleCnt="0"/>
      <dgm:spPr/>
    </dgm:pt>
    <dgm:pt modelId="{A7162F60-A2D2-41C1-93E9-8A9DA64CA4C0}" type="pres">
      <dgm:prSet presAssocID="{D9F5D659-C1CD-45E1-BC7F-39F55273EC1D}" presName="vertFour" presStyleCnt="0">
        <dgm:presLayoutVars>
          <dgm:chPref val="3"/>
        </dgm:presLayoutVars>
      </dgm:prSet>
      <dgm:spPr/>
    </dgm:pt>
    <dgm:pt modelId="{E027C156-A2B0-4594-B614-8019FD68BA87}" type="pres">
      <dgm:prSet presAssocID="{D9F5D659-C1CD-45E1-BC7F-39F55273EC1D}" presName="txFour" presStyleLbl="node4" presStyleIdx="23" presStyleCnt="80">
        <dgm:presLayoutVars>
          <dgm:chPref val="3"/>
        </dgm:presLayoutVars>
      </dgm:prSet>
      <dgm:spPr/>
    </dgm:pt>
    <dgm:pt modelId="{A28A02BF-D9C8-4B65-8EF7-A314183507D7}" type="pres">
      <dgm:prSet presAssocID="{D9F5D659-C1CD-45E1-BC7F-39F55273EC1D}" presName="parTransFour" presStyleCnt="0"/>
      <dgm:spPr/>
    </dgm:pt>
    <dgm:pt modelId="{3C18843F-C7F2-4673-B05A-3D7947C8CEAD}" type="pres">
      <dgm:prSet presAssocID="{D9F5D659-C1CD-45E1-BC7F-39F55273EC1D}" presName="horzFour" presStyleCnt="0"/>
      <dgm:spPr/>
    </dgm:pt>
    <dgm:pt modelId="{965A579E-82FE-474B-860C-2AFE8AA377C9}" type="pres">
      <dgm:prSet presAssocID="{BEE6A7BB-CAE2-4C9F-B07F-40BF271E9A36}" presName="vertFour" presStyleCnt="0">
        <dgm:presLayoutVars>
          <dgm:chPref val="3"/>
        </dgm:presLayoutVars>
      </dgm:prSet>
      <dgm:spPr/>
    </dgm:pt>
    <dgm:pt modelId="{F8FFEA17-EDDD-418E-9F24-B9EE29C5C804}" type="pres">
      <dgm:prSet presAssocID="{BEE6A7BB-CAE2-4C9F-B07F-40BF271E9A36}" presName="txFour" presStyleLbl="node4" presStyleIdx="24" presStyleCnt="80">
        <dgm:presLayoutVars>
          <dgm:chPref val="3"/>
        </dgm:presLayoutVars>
      </dgm:prSet>
      <dgm:spPr/>
    </dgm:pt>
    <dgm:pt modelId="{8A9A97AA-EF4D-40A6-BDD7-EAB80D314FBB}" type="pres">
      <dgm:prSet presAssocID="{BEE6A7BB-CAE2-4C9F-B07F-40BF271E9A36}" presName="horzFour" presStyleCnt="0"/>
      <dgm:spPr/>
    </dgm:pt>
    <dgm:pt modelId="{540D51C6-2EC2-443D-83D1-C287D605D80F}" type="pres">
      <dgm:prSet presAssocID="{91AD8E98-C72E-436C-9B17-31A4796B3469}" presName="sibSpaceFour" presStyleCnt="0"/>
      <dgm:spPr/>
    </dgm:pt>
    <dgm:pt modelId="{C216FA3C-80A4-4FDC-BA1D-94D79687C027}" type="pres">
      <dgm:prSet presAssocID="{A2303FE9-2759-4D06-915A-14FF84FAEDCB}" presName="vertFour" presStyleCnt="0">
        <dgm:presLayoutVars>
          <dgm:chPref val="3"/>
        </dgm:presLayoutVars>
      </dgm:prSet>
      <dgm:spPr/>
    </dgm:pt>
    <dgm:pt modelId="{3EF9A196-BED5-4592-8B13-52BC17B09508}" type="pres">
      <dgm:prSet presAssocID="{A2303FE9-2759-4D06-915A-14FF84FAEDCB}" presName="txFour" presStyleLbl="node4" presStyleIdx="25" presStyleCnt="80">
        <dgm:presLayoutVars>
          <dgm:chPref val="3"/>
        </dgm:presLayoutVars>
      </dgm:prSet>
      <dgm:spPr/>
    </dgm:pt>
    <dgm:pt modelId="{F42DCACF-0A23-49D6-99DE-C1D669471228}" type="pres">
      <dgm:prSet presAssocID="{A2303FE9-2759-4D06-915A-14FF84FAEDCB}" presName="parTransFour" presStyleCnt="0"/>
      <dgm:spPr/>
    </dgm:pt>
    <dgm:pt modelId="{2D851100-8AA2-44BF-866B-5B448424A0EB}" type="pres">
      <dgm:prSet presAssocID="{A2303FE9-2759-4D06-915A-14FF84FAEDCB}" presName="horzFour" presStyleCnt="0"/>
      <dgm:spPr/>
    </dgm:pt>
    <dgm:pt modelId="{3EB6AFDC-203D-45DC-9CB3-0526ACDA1CE3}" type="pres">
      <dgm:prSet presAssocID="{3E65900F-FF42-4F65-93CA-0DE90C802E0F}" presName="vertFour" presStyleCnt="0">
        <dgm:presLayoutVars>
          <dgm:chPref val="3"/>
        </dgm:presLayoutVars>
      </dgm:prSet>
      <dgm:spPr/>
    </dgm:pt>
    <dgm:pt modelId="{0DABD246-EB06-4B31-9E5A-488C87F2C182}" type="pres">
      <dgm:prSet presAssocID="{3E65900F-FF42-4F65-93CA-0DE90C802E0F}" presName="txFour" presStyleLbl="node4" presStyleIdx="26" presStyleCnt="80">
        <dgm:presLayoutVars>
          <dgm:chPref val="3"/>
        </dgm:presLayoutVars>
      </dgm:prSet>
      <dgm:spPr/>
    </dgm:pt>
    <dgm:pt modelId="{E55BF105-6CE2-403C-97B9-544FE603DB9C}" type="pres">
      <dgm:prSet presAssocID="{3E65900F-FF42-4F65-93CA-0DE90C802E0F}" presName="parTransFour" presStyleCnt="0"/>
      <dgm:spPr/>
    </dgm:pt>
    <dgm:pt modelId="{3EBB5839-1076-4684-A571-57487C49B980}" type="pres">
      <dgm:prSet presAssocID="{3E65900F-FF42-4F65-93CA-0DE90C802E0F}" presName="horzFour" presStyleCnt="0"/>
      <dgm:spPr/>
    </dgm:pt>
    <dgm:pt modelId="{98F5C977-0038-402D-AC96-D34A1E74F523}" type="pres">
      <dgm:prSet presAssocID="{26DC0838-0D1F-4A53-AC22-862E73FEFA9E}" presName="vertFour" presStyleCnt="0">
        <dgm:presLayoutVars>
          <dgm:chPref val="3"/>
        </dgm:presLayoutVars>
      </dgm:prSet>
      <dgm:spPr/>
    </dgm:pt>
    <dgm:pt modelId="{4F84B011-952C-415C-8347-7AF4A82BA82D}" type="pres">
      <dgm:prSet presAssocID="{26DC0838-0D1F-4A53-AC22-862E73FEFA9E}" presName="txFour" presStyleLbl="node4" presStyleIdx="27" presStyleCnt="80">
        <dgm:presLayoutVars>
          <dgm:chPref val="3"/>
        </dgm:presLayoutVars>
      </dgm:prSet>
      <dgm:spPr/>
    </dgm:pt>
    <dgm:pt modelId="{7DD26E1E-68F8-4578-A0A4-0842876F5DEA}" type="pres">
      <dgm:prSet presAssocID="{26DC0838-0D1F-4A53-AC22-862E73FEFA9E}" presName="parTransFour" presStyleCnt="0"/>
      <dgm:spPr/>
    </dgm:pt>
    <dgm:pt modelId="{9706CCBE-8445-4072-A845-CD81C51FE127}" type="pres">
      <dgm:prSet presAssocID="{26DC0838-0D1F-4A53-AC22-862E73FEFA9E}" presName="horzFour" presStyleCnt="0"/>
      <dgm:spPr/>
    </dgm:pt>
    <dgm:pt modelId="{1146BFF2-4B9B-460B-AF77-A59A71230640}" type="pres">
      <dgm:prSet presAssocID="{AB49F10C-6FB9-4AC9-9A53-15F6D46AD4BE}" presName="vertFour" presStyleCnt="0">
        <dgm:presLayoutVars>
          <dgm:chPref val="3"/>
        </dgm:presLayoutVars>
      </dgm:prSet>
      <dgm:spPr/>
    </dgm:pt>
    <dgm:pt modelId="{C7DDDA09-409B-459A-89AC-BAF26A57592E}" type="pres">
      <dgm:prSet presAssocID="{AB49F10C-6FB9-4AC9-9A53-15F6D46AD4BE}" presName="txFour" presStyleLbl="node4" presStyleIdx="28" presStyleCnt="80">
        <dgm:presLayoutVars>
          <dgm:chPref val="3"/>
        </dgm:presLayoutVars>
      </dgm:prSet>
      <dgm:spPr/>
    </dgm:pt>
    <dgm:pt modelId="{CCD7427F-58EE-4283-96A5-495A231BC3D0}" type="pres">
      <dgm:prSet presAssocID="{AB49F10C-6FB9-4AC9-9A53-15F6D46AD4BE}" presName="parTransFour" presStyleCnt="0"/>
      <dgm:spPr/>
    </dgm:pt>
    <dgm:pt modelId="{4568CA1C-019F-4265-A63E-0A76A31A071A}" type="pres">
      <dgm:prSet presAssocID="{AB49F10C-6FB9-4AC9-9A53-15F6D46AD4BE}" presName="horzFour" presStyleCnt="0"/>
      <dgm:spPr/>
    </dgm:pt>
    <dgm:pt modelId="{59821BB1-690A-4DAB-90BF-1F0F526DC35D}" type="pres">
      <dgm:prSet presAssocID="{B2ED6D98-CF5A-4DA3-BD4A-09426F9541C7}" presName="vertFour" presStyleCnt="0">
        <dgm:presLayoutVars>
          <dgm:chPref val="3"/>
        </dgm:presLayoutVars>
      </dgm:prSet>
      <dgm:spPr/>
    </dgm:pt>
    <dgm:pt modelId="{EAE332A4-BDB9-43A8-9909-505D3C621943}" type="pres">
      <dgm:prSet presAssocID="{B2ED6D98-CF5A-4DA3-BD4A-09426F9541C7}" presName="txFour" presStyleLbl="node4" presStyleIdx="29" presStyleCnt="80">
        <dgm:presLayoutVars>
          <dgm:chPref val="3"/>
        </dgm:presLayoutVars>
      </dgm:prSet>
      <dgm:spPr/>
    </dgm:pt>
    <dgm:pt modelId="{DECA682C-4D3F-47C8-9047-43C0A71578AD}" type="pres">
      <dgm:prSet presAssocID="{B2ED6D98-CF5A-4DA3-BD4A-09426F9541C7}" presName="horzFour" presStyleCnt="0"/>
      <dgm:spPr/>
    </dgm:pt>
    <dgm:pt modelId="{3F8F15E0-2B64-45C7-8522-AA2C5B02CBCC}" type="pres">
      <dgm:prSet presAssocID="{35E072DC-0DC4-4F7B-A0CF-8D71E9F271D5}" presName="sibSpaceFour" presStyleCnt="0"/>
      <dgm:spPr/>
    </dgm:pt>
    <dgm:pt modelId="{8722AEFA-0F30-4B7D-A9D9-29F343D82433}" type="pres">
      <dgm:prSet presAssocID="{E1617F3C-1526-449D-B06D-A86D2628B889}" presName="vertFour" presStyleCnt="0">
        <dgm:presLayoutVars>
          <dgm:chPref val="3"/>
        </dgm:presLayoutVars>
      </dgm:prSet>
      <dgm:spPr/>
    </dgm:pt>
    <dgm:pt modelId="{165FB322-3864-4DE1-9959-8BC2F0CB78FA}" type="pres">
      <dgm:prSet presAssocID="{E1617F3C-1526-449D-B06D-A86D2628B889}" presName="txFour" presStyleLbl="node4" presStyleIdx="30" presStyleCnt="80">
        <dgm:presLayoutVars>
          <dgm:chPref val="3"/>
        </dgm:presLayoutVars>
      </dgm:prSet>
      <dgm:spPr/>
    </dgm:pt>
    <dgm:pt modelId="{C2A708C6-56D0-4780-846C-65B087A5B48F}" type="pres">
      <dgm:prSet presAssocID="{E1617F3C-1526-449D-B06D-A86D2628B889}" presName="parTransFour" presStyleCnt="0"/>
      <dgm:spPr/>
    </dgm:pt>
    <dgm:pt modelId="{F03ABA44-9909-4246-BE50-BA8CA56A83CF}" type="pres">
      <dgm:prSet presAssocID="{E1617F3C-1526-449D-B06D-A86D2628B889}" presName="horzFour" presStyleCnt="0"/>
      <dgm:spPr/>
    </dgm:pt>
    <dgm:pt modelId="{477C3E90-C679-469A-9BBB-1C36D34A92C2}" type="pres">
      <dgm:prSet presAssocID="{FF6523A2-41AA-4FBB-9EC2-253AEF8C2513}" presName="vertFour" presStyleCnt="0">
        <dgm:presLayoutVars>
          <dgm:chPref val="3"/>
        </dgm:presLayoutVars>
      </dgm:prSet>
      <dgm:spPr/>
    </dgm:pt>
    <dgm:pt modelId="{E825DC07-6677-49AF-8336-4B609A9E8E14}" type="pres">
      <dgm:prSet presAssocID="{FF6523A2-41AA-4FBB-9EC2-253AEF8C2513}" presName="txFour" presStyleLbl="node4" presStyleIdx="31" presStyleCnt="80">
        <dgm:presLayoutVars>
          <dgm:chPref val="3"/>
        </dgm:presLayoutVars>
      </dgm:prSet>
      <dgm:spPr/>
    </dgm:pt>
    <dgm:pt modelId="{76E9030B-E232-47F2-9FF2-CCF3316681F5}" type="pres">
      <dgm:prSet presAssocID="{FF6523A2-41AA-4FBB-9EC2-253AEF8C2513}" presName="parTransFour" presStyleCnt="0"/>
      <dgm:spPr/>
    </dgm:pt>
    <dgm:pt modelId="{98D0447C-D6D1-42BC-8B7F-FBAA86CF338A}" type="pres">
      <dgm:prSet presAssocID="{FF6523A2-41AA-4FBB-9EC2-253AEF8C2513}" presName="horzFour" presStyleCnt="0"/>
      <dgm:spPr/>
    </dgm:pt>
    <dgm:pt modelId="{CD5F3FED-40A9-49B5-BE4D-56940284B5B4}" type="pres">
      <dgm:prSet presAssocID="{4823B513-6C5E-4F5C-BE0E-C3B320CC8416}" presName="vertFour" presStyleCnt="0">
        <dgm:presLayoutVars>
          <dgm:chPref val="3"/>
        </dgm:presLayoutVars>
      </dgm:prSet>
      <dgm:spPr/>
    </dgm:pt>
    <dgm:pt modelId="{3C0720C4-200F-41E8-9BC3-035FA9005D3D}" type="pres">
      <dgm:prSet presAssocID="{4823B513-6C5E-4F5C-BE0E-C3B320CC8416}" presName="txFour" presStyleLbl="node4" presStyleIdx="32" presStyleCnt="80">
        <dgm:presLayoutVars>
          <dgm:chPref val="3"/>
        </dgm:presLayoutVars>
      </dgm:prSet>
      <dgm:spPr/>
    </dgm:pt>
    <dgm:pt modelId="{BDDA7B43-DEEB-44A9-8B0D-A4003F1B7C4E}" type="pres">
      <dgm:prSet presAssocID="{4823B513-6C5E-4F5C-BE0E-C3B320CC8416}" presName="parTransFour" presStyleCnt="0"/>
      <dgm:spPr/>
    </dgm:pt>
    <dgm:pt modelId="{6795B9FF-7F7D-4B8C-ADB9-0615B693F1B1}" type="pres">
      <dgm:prSet presAssocID="{4823B513-6C5E-4F5C-BE0E-C3B320CC8416}" presName="horzFour" presStyleCnt="0"/>
      <dgm:spPr/>
    </dgm:pt>
    <dgm:pt modelId="{C5422354-D327-4CFD-A3BF-74F7092F5B57}" type="pres">
      <dgm:prSet presAssocID="{AC94C01F-3771-4053-9578-6C618A7B016A}" presName="vertFour" presStyleCnt="0">
        <dgm:presLayoutVars>
          <dgm:chPref val="3"/>
        </dgm:presLayoutVars>
      </dgm:prSet>
      <dgm:spPr/>
    </dgm:pt>
    <dgm:pt modelId="{5A75F14A-0FC5-4F7F-8037-5AA61049A987}" type="pres">
      <dgm:prSet presAssocID="{AC94C01F-3771-4053-9578-6C618A7B016A}" presName="txFour" presStyleLbl="node4" presStyleIdx="33" presStyleCnt="80">
        <dgm:presLayoutVars>
          <dgm:chPref val="3"/>
        </dgm:presLayoutVars>
      </dgm:prSet>
      <dgm:spPr/>
    </dgm:pt>
    <dgm:pt modelId="{D3489CC7-2944-42ED-B390-E5CBB85A8275}" type="pres">
      <dgm:prSet presAssocID="{AC94C01F-3771-4053-9578-6C618A7B016A}" presName="parTransFour" presStyleCnt="0"/>
      <dgm:spPr/>
    </dgm:pt>
    <dgm:pt modelId="{B5A29D18-284D-4419-AC15-3BD3F054D17D}" type="pres">
      <dgm:prSet presAssocID="{AC94C01F-3771-4053-9578-6C618A7B016A}" presName="horzFour" presStyleCnt="0"/>
      <dgm:spPr/>
    </dgm:pt>
    <dgm:pt modelId="{6C26F142-FF07-4347-BA0D-6E43A6C449D0}" type="pres">
      <dgm:prSet presAssocID="{AE71C484-E939-48C7-BD29-64662146B372}" presName="vertFour" presStyleCnt="0">
        <dgm:presLayoutVars>
          <dgm:chPref val="3"/>
        </dgm:presLayoutVars>
      </dgm:prSet>
      <dgm:spPr/>
    </dgm:pt>
    <dgm:pt modelId="{A243434A-A890-4CA6-BFD3-B3090F0FB3ED}" type="pres">
      <dgm:prSet presAssocID="{AE71C484-E939-48C7-BD29-64662146B372}" presName="txFour" presStyleLbl="node4" presStyleIdx="34" presStyleCnt="80">
        <dgm:presLayoutVars>
          <dgm:chPref val="3"/>
        </dgm:presLayoutVars>
      </dgm:prSet>
      <dgm:spPr/>
    </dgm:pt>
    <dgm:pt modelId="{9A4B8DF7-36F5-4DB2-B042-D234BAB88C17}" type="pres">
      <dgm:prSet presAssocID="{AE71C484-E939-48C7-BD29-64662146B372}" presName="horzFour" presStyleCnt="0"/>
      <dgm:spPr/>
    </dgm:pt>
    <dgm:pt modelId="{F3071B5B-1E4B-40DA-AD03-1ED59C69E88C}" type="pres">
      <dgm:prSet presAssocID="{195A20A2-B843-4E77-A046-E93ACFFA3299}" presName="sibSpaceFour" presStyleCnt="0"/>
      <dgm:spPr/>
    </dgm:pt>
    <dgm:pt modelId="{22FBA09C-9948-487D-BCF7-D4F00555712F}" type="pres">
      <dgm:prSet presAssocID="{C8737759-98DD-4CE5-AD32-8D6A46E88EBF}" presName="vertFour" presStyleCnt="0">
        <dgm:presLayoutVars>
          <dgm:chPref val="3"/>
        </dgm:presLayoutVars>
      </dgm:prSet>
      <dgm:spPr/>
    </dgm:pt>
    <dgm:pt modelId="{6FA637B0-D1D7-4B85-B0FD-E9B7AA85DECB}" type="pres">
      <dgm:prSet presAssocID="{C8737759-98DD-4CE5-AD32-8D6A46E88EBF}" presName="txFour" presStyleLbl="node4" presStyleIdx="35" presStyleCnt="80">
        <dgm:presLayoutVars>
          <dgm:chPref val="3"/>
        </dgm:presLayoutVars>
      </dgm:prSet>
      <dgm:spPr/>
    </dgm:pt>
    <dgm:pt modelId="{C7EE7BD0-1771-49B4-A38F-ECBED5B20D07}" type="pres">
      <dgm:prSet presAssocID="{C8737759-98DD-4CE5-AD32-8D6A46E88EBF}" presName="parTransFour" presStyleCnt="0"/>
      <dgm:spPr/>
    </dgm:pt>
    <dgm:pt modelId="{4EC055BA-0031-47DF-9687-4C9F0540CC67}" type="pres">
      <dgm:prSet presAssocID="{C8737759-98DD-4CE5-AD32-8D6A46E88EBF}" presName="horzFour" presStyleCnt="0"/>
      <dgm:spPr/>
    </dgm:pt>
    <dgm:pt modelId="{F1FF417D-845D-4439-AB2C-DA97F31DD8BD}" type="pres">
      <dgm:prSet presAssocID="{B0A30979-B88F-4D1D-8FD5-9891592E4BFE}" presName="vertFour" presStyleCnt="0">
        <dgm:presLayoutVars>
          <dgm:chPref val="3"/>
        </dgm:presLayoutVars>
      </dgm:prSet>
      <dgm:spPr/>
    </dgm:pt>
    <dgm:pt modelId="{BBC9FDC3-3AB8-4B13-873B-CC4EDB980815}" type="pres">
      <dgm:prSet presAssocID="{B0A30979-B88F-4D1D-8FD5-9891592E4BFE}" presName="txFour" presStyleLbl="node4" presStyleIdx="36" presStyleCnt="80">
        <dgm:presLayoutVars>
          <dgm:chPref val="3"/>
        </dgm:presLayoutVars>
      </dgm:prSet>
      <dgm:spPr/>
    </dgm:pt>
    <dgm:pt modelId="{9ED1C484-AD15-402D-95BC-7E401068D803}" type="pres">
      <dgm:prSet presAssocID="{B0A30979-B88F-4D1D-8FD5-9891592E4BFE}" presName="parTransFour" presStyleCnt="0"/>
      <dgm:spPr/>
    </dgm:pt>
    <dgm:pt modelId="{D424897E-728A-4EA9-87CF-D6A706561D69}" type="pres">
      <dgm:prSet presAssocID="{B0A30979-B88F-4D1D-8FD5-9891592E4BFE}" presName="horzFour" presStyleCnt="0"/>
      <dgm:spPr/>
    </dgm:pt>
    <dgm:pt modelId="{A570CC64-B294-459A-8C9D-0F17B0A28351}" type="pres">
      <dgm:prSet presAssocID="{C95E60E1-8A78-406A-A29C-02B05BF67746}" presName="vertFour" presStyleCnt="0">
        <dgm:presLayoutVars>
          <dgm:chPref val="3"/>
        </dgm:presLayoutVars>
      </dgm:prSet>
      <dgm:spPr/>
    </dgm:pt>
    <dgm:pt modelId="{2D4411B6-B3BC-486C-B262-606CF01120AC}" type="pres">
      <dgm:prSet presAssocID="{C95E60E1-8A78-406A-A29C-02B05BF67746}" presName="txFour" presStyleLbl="node4" presStyleIdx="37" presStyleCnt="80">
        <dgm:presLayoutVars>
          <dgm:chPref val="3"/>
        </dgm:presLayoutVars>
      </dgm:prSet>
      <dgm:spPr/>
    </dgm:pt>
    <dgm:pt modelId="{D60EB665-5D06-4AF6-A7A9-74127C644034}" type="pres">
      <dgm:prSet presAssocID="{C95E60E1-8A78-406A-A29C-02B05BF67746}" presName="parTransFour" presStyleCnt="0"/>
      <dgm:spPr/>
    </dgm:pt>
    <dgm:pt modelId="{16AF4FC0-4065-495E-9BA9-037A80B95C52}" type="pres">
      <dgm:prSet presAssocID="{C95E60E1-8A78-406A-A29C-02B05BF67746}" presName="horzFour" presStyleCnt="0"/>
      <dgm:spPr/>
    </dgm:pt>
    <dgm:pt modelId="{2F478374-D284-43E4-85E2-D2985CB0B169}" type="pres">
      <dgm:prSet presAssocID="{9BCB68F5-8073-42A1-9025-CBB9AE085752}" presName="vertFour" presStyleCnt="0">
        <dgm:presLayoutVars>
          <dgm:chPref val="3"/>
        </dgm:presLayoutVars>
      </dgm:prSet>
      <dgm:spPr/>
    </dgm:pt>
    <dgm:pt modelId="{A02F1A81-A24C-4F9C-9A40-255D7354E7C0}" type="pres">
      <dgm:prSet presAssocID="{9BCB68F5-8073-42A1-9025-CBB9AE085752}" presName="txFour" presStyleLbl="node4" presStyleIdx="38" presStyleCnt="80">
        <dgm:presLayoutVars>
          <dgm:chPref val="3"/>
        </dgm:presLayoutVars>
      </dgm:prSet>
      <dgm:spPr/>
    </dgm:pt>
    <dgm:pt modelId="{AA48A5C7-24AA-4884-8689-F65ECF90E06B}" type="pres">
      <dgm:prSet presAssocID="{9BCB68F5-8073-42A1-9025-CBB9AE085752}" presName="parTransFour" presStyleCnt="0"/>
      <dgm:spPr/>
    </dgm:pt>
    <dgm:pt modelId="{1403D5D7-2DD8-4F87-9AAD-18F7920C08E5}" type="pres">
      <dgm:prSet presAssocID="{9BCB68F5-8073-42A1-9025-CBB9AE085752}" presName="horzFour" presStyleCnt="0"/>
      <dgm:spPr/>
    </dgm:pt>
    <dgm:pt modelId="{5016FB09-E23F-4145-8DDC-98CA5E7E5B72}" type="pres">
      <dgm:prSet presAssocID="{EA5EB05D-56AA-4123-A380-760CB4D8D51A}" presName="vertFour" presStyleCnt="0">
        <dgm:presLayoutVars>
          <dgm:chPref val="3"/>
        </dgm:presLayoutVars>
      </dgm:prSet>
      <dgm:spPr/>
    </dgm:pt>
    <dgm:pt modelId="{5EB29283-D3EE-4E15-8E0F-46E3BD54CA01}" type="pres">
      <dgm:prSet presAssocID="{EA5EB05D-56AA-4123-A380-760CB4D8D51A}" presName="txFour" presStyleLbl="node4" presStyleIdx="39" presStyleCnt="80">
        <dgm:presLayoutVars>
          <dgm:chPref val="3"/>
        </dgm:presLayoutVars>
      </dgm:prSet>
      <dgm:spPr/>
    </dgm:pt>
    <dgm:pt modelId="{A4EEE222-8F14-484B-A355-25B398032EB7}" type="pres">
      <dgm:prSet presAssocID="{EA5EB05D-56AA-4123-A380-760CB4D8D51A}" presName="horzFour" presStyleCnt="0"/>
      <dgm:spPr/>
    </dgm:pt>
    <dgm:pt modelId="{0FA16AB9-C905-4303-A8C9-CCA1F0995EAA}" type="pres">
      <dgm:prSet presAssocID="{4D4EC59F-EF56-4527-ABAA-A879FA100238}" presName="sibSpaceTwo" presStyleCnt="0"/>
      <dgm:spPr/>
    </dgm:pt>
    <dgm:pt modelId="{9B7EB952-59D8-41CD-9E1B-64407796CCA7}" type="pres">
      <dgm:prSet presAssocID="{0AEFC46F-8E6D-4BA4-9640-9B098CEF29E5}" presName="vertTwo" presStyleCnt="0"/>
      <dgm:spPr/>
    </dgm:pt>
    <dgm:pt modelId="{61FBFF29-B369-4B65-946A-50D6629BF575}" type="pres">
      <dgm:prSet presAssocID="{0AEFC46F-8E6D-4BA4-9640-9B098CEF29E5}" presName="txTwo" presStyleLbl="node2" presStyleIdx="2" presStyleCnt="4">
        <dgm:presLayoutVars>
          <dgm:chPref val="3"/>
        </dgm:presLayoutVars>
      </dgm:prSet>
      <dgm:spPr/>
    </dgm:pt>
    <dgm:pt modelId="{D82C62CC-DE6B-481C-8B53-9E01FE6F3750}" type="pres">
      <dgm:prSet presAssocID="{0AEFC46F-8E6D-4BA4-9640-9B098CEF29E5}" presName="parTransTwo" presStyleCnt="0"/>
      <dgm:spPr/>
    </dgm:pt>
    <dgm:pt modelId="{4AA1495D-22C8-44AF-B3CC-341B9A7763EA}" type="pres">
      <dgm:prSet presAssocID="{0AEFC46F-8E6D-4BA4-9640-9B098CEF29E5}" presName="horzTwo" presStyleCnt="0"/>
      <dgm:spPr/>
    </dgm:pt>
    <dgm:pt modelId="{B8AE7E3C-2A69-431E-9FB3-47B99B1F2843}" type="pres">
      <dgm:prSet presAssocID="{41D8F188-B68C-488F-BCD6-1A243CBF21AD}" presName="vertThree" presStyleCnt="0"/>
      <dgm:spPr/>
    </dgm:pt>
    <dgm:pt modelId="{4D2FA4BD-17B5-4727-85E7-947FBA9C0FCB}" type="pres">
      <dgm:prSet presAssocID="{41D8F188-B68C-488F-BCD6-1A243CBF21AD}" presName="txThree" presStyleLbl="node3" presStyleIdx="2" presStyleCnt="4">
        <dgm:presLayoutVars>
          <dgm:chPref val="3"/>
        </dgm:presLayoutVars>
      </dgm:prSet>
      <dgm:spPr/>
    </dgm:pt>
    <dgm:pt modelId="{3129067A-86D1-496C-90C9-F714EF572A2A}" type="pres">
      <dgm:prSet presAssocID="{41D8F188-B68C-488F-BCD6-1A243CBF21AD}" presName="parTransThree" presStyleCnt="0"/>
      <dgm:spPr/>
    </dgm:pt>
    <dgm:pt modelId="{988075D1-9829-4686-888D-E14D2DE653D1}" type="pres">
      <dgm:prSet presAssocID="{41D8F188-B68C-488F-BCD6-1A243CBF21AD}" presName="horzThree" presStyleCnt="0"/>
      <dgm:spPr/>
    </dgm:pt>
    <dgm:pt modelId="{3F9C04E4-927A-4C34-BF07-7570473F15D4}" type="pres">
      <dgm:prSet presAssocID="{F9C0DD6E-590F-4AEA-8CC7-4E135A609B22}" presName="vertFour" presStyleCnt="0">
        <dgm:presLayoutVars>
          <dgm:chPref val="3"/>
        </dgm:presLayoutVars>
      </dgm:prSet>
      <dgm:spPr/>
    </dgm:pt>
    <dgm:pt modelId="{2A046F49-B9CC-4B7C-8735-9C9B2419B636}" type="pres">
      <dgm:prSet presAssocID="{F9C0DD6E-590F-4AEA-8CC7-4E135A609B22}" presName="txFour" presStyleLbl="node4" presStyleIdx="40" presStyleCnt="80">
        <dgm:presLayoutVars>
          <dgm:chPref val="3"/>
        </dgm:presLayoutVars>
      </dgm:prSet>
      <dgm:spPr/>
    </dgm:pt>
    <dgm:pt modelId="{A135B3E5-EC2E-424E-B3C0-FABB65907B5E}" type="pres">
      <dgm:prSet presAssocID="{F9C0DD6E-590F-4AEA-8CC7-4E135A609B22}" presName="parTransFour" presStyleCnt="0"/>
      <dgm:spPr/>
    </dgm:pt>
    <dgm:pt modelId="{51B1B7CB-EF9A-465B-A2D1-449C5E93D80D}" type="pres">
      <dgm:prSet presAssocID="{F9C0DD6E-590F-4AEA-8CC7-4E135A609B22}" presName="horzFour" presStyleCnt="0"/>
      <dgm:spPr/>
    </dgm:pt>
    <dgm:pt modelId="{8AB6D37B-3188-471A-92A4-240F11A02A5F}" type="pres">
      <dgm:prSet presAssocID="{51B58D94-0485-460B-B8F5-66EFFD66F712}" presName="vertFour" presStyleCnt="0">
        <dgm:presLayoutVars>
          <dgm:chPref val="3"/>
        </dgm:presLayoutVars>
      </dgm:prSet>
      <dgm:spPr/>
    </dgm:pt>
    <dgm:pt modelId="{5D81C40F-A18B-4F83-9347-8515A181C03B}" type="pres">
      <dgm:prSet presAssocID="{51B58D94-0485-460B-B8F5-66EFFD66F712}" presName="txFour" presStyleLbl="node4" presStyleIdx="41" presStyleCnt="80">
        <dgm:presLayoutVars>
          <dgm:chPref val="3"/>
        </dgm:presLayoutVars>
      </dgm:prSet>
      <dgm:spPr/>
    </dgm:pt>
    <dgm:pt modelId="{D260BBCB-E8B0-4CE6-84BC-9B89FF7DA75D}" type="pres">
      <dgm:prSet presAssocID="{51B58D94-0485-460B-B8F5-66EFFD66F712}" presName="parTransFour" presStyleCnt="0"/>
      <dgm:spPr/>
    </dgm:pt>
    <dgm:pt modelId="{3D05EC9F-349C-4D83-9942-10662A261B5C}" type="pres">
      <dgm:prSet presAssocID="{51B58D94-0485-460B-B8F5-66EFFD66F712}" presName="horzFour" presStyleCnt="0"/>
      <dgm:spPr/>
    </dgm:pt>
    <dgm:pt modelId="{D4A667C6-D538-459E-9EDD-A517B2D5CB7B}" type="pres">
      <dgm:prSet presAssocID="{728D0CA6-8C45-4964-B662-269FB0F8E65F}" presName="vertFour" presStyleCnt="0">
        <dgm:presLayoutVars>
          <dgm:chPref val="3"/>
        </dgm:presLayoutVars>
      </dgm:prSet>
      <dgm:spPr/>
    </dgm:pt>
    <dgm:pt modelId="{6077EFCD-C390-4D4A-966D-0B88253ADDF5}" type="pres">
      <dgm:prSet presAssocID="{728D0CA6-8C45-4964-B662-269FB0F8E65F}" presName="txFour" presStyleLbl="node4" presStyleIdx="42" presStyleCnt="80">
        <dgm:presLayoutVars>
          <dgm:chPref val="3"/>
        </dgm:presLayoutVars>
      </dgm:prSet>
      <dgm:spPr/>
    </dgm:pt>
    <dgm:pt modelId="{518271CD-E68E-44C8-9008-925E2201B899}" type="pres">
      <dgm:prSet presAssocID="{728D0CA6-8C45-4964-B662-269FB0F8E65F}" presName="parTransFour" presStyleCnt="0"/>
      <dgm:spPr/>
    </dgm:pt>
    <dgm:pt modelId="{654B8BD8-3106-47A3-BE2D-4A2222F1FBDD}" type="pres">
      <dgm:prSet presAssocID="{728D0CA6-8C45-4964-B662-269FB0F8E65F}" presName="horzFour" presStyleCnt="0"/>
      <dgm:spPr/>
    </dgm:pt>
    <dgm:pt modelId="{835332FA-2E65-421E-A4BA-47A50A241660}" type="pres">
      <dgm:prSet presAssocID="{BC40ED23-26CF-40A1-84A0-E9921E57C5DF}" presName="vertFour" presStyleCnt="0">
        <dgm:presLayoutVars>
          <dgm:chPref val="3"/>
        </dgm:presLayoutVars>
      </dgm:prSet>
      <dgm:spPr/>
    </dgm:pt>
    <dgm:pt modelId="{6DAE711B-88EF-45AE-820F-AD52BB14A3D7}" type="pres">
      <dgm:prSet presAssocID="{BC40ED23-26CF-40A1-84A0-E9921E57C5DF}" presName="txFour" presStyleLbl="node4" presStyleIdx="43" presStyleCnt="80">
        <dgm:presLayoutVars>
          <dgm:chPref val="3"/>
        </dgm:presLayoutVars>
      </dgm:prSet>
      <dgm:spPr/>
    </dgm:pt>
    <dgm:pt modelId="{20E81DFE-9B0C-4782-90BB-2ACD28E91BD6}" type="pres">
      <dgm:prSet presAssocID="{BC40ED23-26CF-40A1-84A0-E9921E57C5DF}" presName="parTransFour" presStyleCnt="0"/>
      <dgm:spPr/>
    </dgm:pt>
    <dgm:pt modelId="{E26DE380-52FD-4282-8EBA-5CF59D2D98E4}" type="pres">
      <dgm:prSet presAssocID="{BC40ED23-26CF-40A1-84A0-E9921E57C5DF}" presName="horzFour" presStyleCnt="0"/>
      <dgm:spPr/>
    </dgm:pt>
    <dgm:pt modelId="{D555409F-B7A7-4E3A-B681-C5F578FCD914}" type="pres">
      <dgm:prSet presAssocID="{C9B14709-43A1-4E55-B32F-227B9E8CBF17}" presName="vertFour" presStyleCnt="0">
        <dgm:presLayoutVars>
          <dgm:chPref val="3"/>
        </dgm:presLayoutVars>
      </dgm:prSet>
      <dgm:spPr/>
    </dgm:pt>
    <dgm:pt modelId="{B45E999A-446C-4ED6-8A80-814D8DB5D96B}" type="pres">
      <dgm:prSet presAssocID="{C9B14709-43A1-4E55-B32F-227B9E8CBF17}" presName="txFour" presStyleLbl="node4" presStyleIdx="44" presStyleCnt="80">
        <dgm:presLayoutVars>
          <dgm:chPref val="3"/>
        </dgm:presLayoutVars>
      </dgm:prSet>
      <dgm:spPr/>
    </dgm:pt>
    <dgm:pt modelId="{9C8090D8-C8D7-4F0B-9AA1-7341EC2BA5D2}" type="pres">
      <dgm:prSet presAssocID="{C9B14709-43A1-4E55-B32F-227B9E8CBF17}" presName="horzFour" presStyleCnt="0"/>
      <dgm:spPr/>
    </dgm:pt>
    <dgm:pt modelId="{BE28A0A6-5DAA-4805-9A3D-2ED083DF18C0}" type="pres">
      <dgm:prSet presAssocID="{7019E083-8C1E-4D69-AA1D-0BA6302C9D17}" presName="sibSpaceFour" presStyleCnt="0"/>
      <dgm:spPr/>
    </dgm:pt>
    <dgm:pt modelId="{4C89844A-2350-4E61-B917-E3B6943CDB4A}" type="pres">
      <dgm:prSet presAssocID="{2B2716F8-484F-4DAE-A19A-1A2556857C66}" presName="vertFour" presStyleCnt="0">
        <dgm:presLayoutVars>
          <dgm:chPref val="3"/>
        </dgm:presLayoutVars>
      </dgm:prSet>
      <dgm:spPr/>
    </dgm:pt>
    <dgm:pt modelId="{1EAE49D0-214A-45C8-ABD5-A435428F861E}" type="pres">
      <dgm:prSet presAssocID="{2B2716F8-484F-4DAE-A19A-1A2556857C66}" presName="txFour" presStyleLbl="node4" presStyleIdx="45" presStyleCnt="80">
        <dgm:presLayoutVars>
          <dgm:chPref val="3"/>
        </dgm:presLayoutVars>
      </dgm:prSet>
      <dgm:spPr/>
    </dgm:pt>
    <dgm:pt modelId="{A6DD4C35-E279-458B-8EBA-0EE8AD6F2BBF}" type="pres">
      <dgm:prSet presAssocID="{2B2716F8-484F-4DAE-A19A-1A2556857C66}" presName="parTransFour" presStyleCnt="0"/>
      <dgm:spPr/>
    </dgm:pt>
    <dgm:pt modelId="{B14B5957-6673-46D5-AE4E-DD95DE2A7199}" type="pres">
      <dgm:prSet presAssocID="{2B2716F8-484F-4DAE-A19A-1A2556857C66}" presName="horzFour" presStyleCnt="0"/>
      <dgm:spPr/>
    </dgm:pt>
    <dgm:pt modelId="{7D948EBA-E7E4-495C-BC45-6B76A82D0618}" type="pres">
      <dgm:prSet presAssocID="{5F7176C4-458E-4CA9-A752-6692B47996C6}" presName="vertFour" presStyleCnt="0">
        <dgm:presLayoutVars>
          <dgm:chPref val="3"/>
        </dgm:presLayoutVars>
      </dgm:prSet>
      <dgm:spPr/>
    </dgm:pt>
    <dgm:pt modelId="{F94AE668-3279-4420-80A8-D5500B03A668}" type="pres">
      <dgm:prSet presAssocID="{5F7176C4-458E-4CA9-A752-6692B47996C6}" presName="txFour" presStyleLbl="node4" presStyleIdx="46" presStyleCnt="80">
        <dgm:presLayoutVars>
          <dgm:chPref val="3"/>
        </dgm:presLayoutVars>
      </dgm:prSet>
      <dgm:spPr/>
    </dgm:pt>
    <dgm:pt modelId="{DAACED0C-59D9-4933-A952-89B7CC04C2C0}" type="pres">
      <dgm:prSet presAssocID="{5F7176C4-458E-4CA9-A752-6692B47996C6}" presName="parTransFour" presStyleCnt="0"/>
      <dgm:spPr/>
    </dgm:pt>
    <dgm:pt modelId="{324586A8-386B-4A8C-BA0F-C0BC5D9DE21A}" type="pres">
      <dgm:prSet presAssocID="{5F7176C4-458E-4CA9-A752-6692B47996C6}" presName="horzFour" presStyleCnt="0"/>
      <dgm:spPr/>
    </dgm:pt>
    <dgm:pt modelId="{4B1B4112-FA13-45DF-ADB0-76425CB8C3B6}" type="pres">
      <dgm:prSet presAssocID="{D677B810-813B-423C-98E5-91230B03CD82}" presName="vertFour" presStyleCnt="0">
        <dgm:presLayoutVars>
          <dgm:chPref val="3"/>
        </dgm:presLayoutVars>
      </dgm:prSet>
      <dgm:spPr/>
    </dgm:pt>
    <dgm:pt modelId="{A8015D72-0296-4417-8014-B117D00FB710}" type="pres">
      <dgm:prSet presAssocID="{D677B810-813B-423C-98E5-91230B03CD82}" presName="txFour" presStyleLbl="node4" presStyleIdx="47" presStyleCnt="80">
        <dgm:presLayoutVars>
          <dgm:chPref val="3"/>
        </dgm:presLayoutVars>
      </dgm:prSet>
      <dgm:spPr/>
    </dgm:pt>
    <dgm:pt modelId="{D0262B8A-8A88-4D6C-91B1-4CBD06D62E17}" type="pres">
      <dgm:prSet presAssocID="{D677B810-813B-423C-98E5-91230B03CD82}" presName="parTransFour" presStyleCnt="0"/>
      <dgm:spPr/>
    </dgm:pt>
    <dgm:pt modelId="{B7A646C2-F7C7-4732-807A-F9BA4F505EAB}" type="pres">
      <dgm:prSet presAssocID="{D677B810-813B-423C-98E5-91230B03CD82}" presName="horzFour" presStyleCnt="0"/>
      <dgm:spPr/>
    </dgm:pt>
    <dgm:pt modelId="{00D8ABB3-A619-428A-BA53-633F9D68D276}" type="pres">
      <dgm:prSet presAssocID="{FCB40D10-CA90-4102-8308-EF5CA06ACDA9}" presName="vertFour" presStyleCnt="0">
        <dgm:presLayoutVars>
          <dgm:chPref val="3"/>
        </dgm:presLayoutVars>
      </dgm:prSet>
      <dgm:spPr/>
    </dgm:pt>
    <dgm:pt modelId="{28E27240-ABCD-4193-99F8-AA26B799AE9E}" type="pres">
      <dgm:prSet presAssocID="{FCB40D10-CA90-4102-8308-EF5CA06ACDA9}" presName="txFour" presStyleLbl="node4" presStyleIdx="48" presStyleCnt="80">
        <dgm:presLayoutVars>
          <dgm:chPref val="3"/>
        </dgm:presLayoutVars>
      </dgm:prSet>
      <dgm:spPr/>
    </dgm:pt>
    <dgm:pt modelId="{25FA721F-4DB2-4047-98D0-57E2C809A30E}" type="pres">
      <dgm:prSet presAssocID="{FCB40D10-CA90-4102-8308-EF5CA06ACDA9}" presName="parTransFour" presStyleCnt="0"/>
      <dgm:spPr/>
    </dgm:pt>
    <dgm:pt modelId="{48F15D41-E6BB-44FB-A893-6B8CBE8561F5}" type="pres">
      <dgm:prSet presAssocID="{FCB40D10-CA90-4102-8308-EF5CA06ACDA9}" presName="horzFour" presStyleCnt="0"/>
      <dgm:spPr/>
    </dgm:pt>
    <dgm:pt modelId="{07CC0151-5ED9-42AA-BEFB-78DDFAAFF8E0}" type="pres">
      <dgm:prSet presAssocID="{EABECD07-6CA7-4B2F-AF04-2735DDA4C80E}" presName="vertFour" presStyleCnt="0">
        <dgm:presLayoutVars>
          <dgm:chPref val="3"/>
        </dgm:presLayoutVars>
      </dgm:prSet>
      <dgm:spPr/>
    </dgm:pt>
    <dgm:pt modelId="{1EA34EE4-57D9-4B82-AD9F-AC018F6B4F6B}" type="pres">
      <dgm:prSet presAssocID="{EABECD07-6CA7-4B2F-AF04-2735DDA4C80E}" presName="txFour" presStyleLbl="node4" presStyleIdx="49" presStyleCnt="80">
        <dgm:presLayoutVars>
          <dgm:chPref val="3"/>
        </dgm:presLayoutVars>
      </dgm:prSet>
      <dgm:spPr/>
    </dgm:pt>
    <dgm:pt modelId="{F697281D-D23C-4717-9E87-58355C9B5454}" type="pres">
      <dgm:prSet presAssocID="{EABECD07-6CA7-4B2F-AF04-2735DDA4C80E}" presName="horzFour" presStyleCnt="0"/>
      <dgm:spPr/>
    </dgm:pt>
    <dgm:pt modelId="{D1640932-56AB-47EB-AAD1-A285B847445F}" type="pres">
      <dgm:prSet presAssocID="{1C5F9982-63F0-4754-8864-B20028AE0829}" presName="sibSpaceFour" presStyleCnt="0"/>
      <dgm:spPr/>
    </dgm:pt>
    <dgm:pt modelId="{50008E64-FCA8-486D-BD3B-8903E83AC695}" type="pres">
      <dgm:prSet presAssocID="{4DC75BBA-E2E7-4138-B5A1-3EA3492F0FEF}" presName="vertFour" presStyleCnt="0">
        <dgm:presLayoutVars>
          <dgm:chPref val="3"/>
        </dgm:presLayoutVars>
      </dgm:prSet>
      <dgm:spPr/>
    </dgm:pt>
    <dgm:pt modelId="{E97F8C0B-CB64-449D-8DDF-C0978ED8C56E}" type="pres">
      <dgm:prSet presAssocID="{4DC75BBA-E2E7-4138-B5A1-3EA3492F0FEF}" presName="txFour" presStyleLbl="node4" presStyleIdx="50" presStyleCnt="80">
        <dgm:presLayoutVars>
          <dgm:chPref val="3"/>
        </dgm:presLayoutVars>
      </dgm:prSet>
      <dgm:spPr/>
    </dgm:pt>
    <dgm:pt modelId="{C392559E-2F67-4DD7-94D7-85E77D71CA79}" type="pres">
      <dgm:prSet presAssocID="{4DC75BBA-E2E7-4138-B5A1-3EA3492F0FEF}" presName="parTransFour" presStyleCnt="0"/>
      <dgm:spPr/>
    </dgm:pt>
    <dgm:pt modelId="{1CD59099-9F79-4A14-93C3-55EB956C8D9B}" type="pres">
      <dgm:prSet presAssocID="{4DC75BBA-E2E7-4138-B5A1-3EA3492F0FEF}" presName="horzFour" presStyleCnt="0"/>
      <dgm:spPr/>
    </dgm:pt>
    <dgm:pt modelId="{7D28E189-D584-4AF5-8158-8A2E0209FA58}" type="pres">
      <dgm:prSet presAssocID="{CFAA4A25-7FDE-49D4-A7C8-1891A4A1A7B0}" presName="vertFour" presStyleCnt="0">
        <dgm:presLayoutVars>
          <dgm:chPref val="3"/>
        </dgm:presLayoutVars>
      </dgm:prSet>
      <dgm:spPr/>
    </dgm:pt>
    <dgm:pt modelId="{12A9AE70-E790-4DF0-8B17-AF549DADFC2E}" type="pres">
      <dgm:prSet presAssocID="{CFAA4A25-7FDE-49D4-A7C8-1891A4A1A7B0}" presName="txFour" presStyleLbl="node4" presStyleIdx="51" presStyleCnt="80">
        <dgm:presLayoutVars>
          <dgm:chPref val="3"/>
        </dgm:presLayoutVars>
      </dgm:prSet>
      <dgm:spPr/>
    </dgm:pt>
    <dgm:pt modelId="{C4CA925E-C082-4AE4-80A1-7E15944DBBB7}" type="pres">
      <dgm:prSet presAssocID="{CFAA4A25-7FDE-49D4-A7C8-1891A4A1A7B0}" presName="parTransFour" presStyleCnt="0"/>
      <dgm:spPr/>
    </dgm:pt>
    <dgm:pt modelId="{05478E56-13E6-4275-9E5A-3338D7268DBC}" type="pres">
      <dgm:prSet presAssocID="{CFAA4A25-7FDE-49D4-A7C8-1891A4A1A7B0}" presName="horzFour" presStyleCnt="0"/>
      <dgm:spPr/>
    </dgm:pt>
    <dgm:pt modelId="{8690F00C-0FF5-44DA-8193-6167A2DD0388}" type="pres">
      <dgm:prSet presAssocID="{AF247B86-DEBA-4E77-93F9-09AC21D9230E}" presName="vertFour" presStyleCnt="0">
        <dgm:presLayoutVars>
          <dgm:chPref val="3"/>
        </dgm:presLayoutVars>
      </dgm:prSet>
      <dgm:spPr/>
    </dgm:pt>
    <dgm:pt modelId="{AABFD5C1-B493-4B9F-B687-C3779138780C}" type="pres">
      <dgm:prSet presAssocID="{AF247B86-DEBA-4E77-93F9-09AC21D9230E}" presName="txFour" presStyleLbl="node4" presStyleIdx="52" presStyleCnt="80">
        <dgm:presLayoutVars>
          <dgm:chPref val="3"/>
        </dgm:presLayoutVars>
      </dgm:prSet>
      <dgm:spPr/>
    </dgm:pt>
    <dgm:pt modelId="{00DCBC98-4987-4021-A910-2A03A012CDFB}" type="pres">
      <dgm:prSet presAssocID="{AF247B86-DEBA-4E77-93F9-09AC21D9230E}" presName="parTransFour" presStyleCnt="0"/>
      <dgm:spPr/>
    </dgm:pt>
    <dgm:pt modelId="{AE7DE0C8-C812-46D1-A044-B5E71E1B2EA9}" type="pres">
      <dgm:prSet presAssocID="{AF247B86-DEBA-4E77-93F9-09AC21D9230E}" presName="horzFour" presStyleCnt="0"/>
      <dgm:spPr/>
    </dgm:pt>
    <dgm:pt modelId="{36376C32-5145-4BA7-8C45-67FFF2900870}" type="pres">
      <dgm:prSet presAssocID="{F5516ADD-6854-4B65-976B-0C785E6489D3}" presName="vertFour" presStyleCnt="0">
        <dgm:presLayoutVars>
          <dgm:chPref val="3"/>
        </dgm:presLayoutVars>
      </dgm:prSet>
      <dgm:spPr/>
    </dgm:pt>
    <dgm:pt modelId="{DF195842-4D7B-4018-8A3C-64A14AB2B7BF}" type="pres">
      <dgm:prSet presAssocID="{F5516ADD-6854-4B65-976B-0C785E6489D3}" presName="txFour" presStyleLbl="node4" presStyleIdx="53" presStyleCnt="80">
        <dgm:presLayoutVars>
          <dgm:chPref val="3"/>
        </dgm:presLayoutVars>
      </dgm:prSet>
      <dgm:spPr/>
    </dgm:pt>
    <dgm:pt modelId="{854F2D77-7135-4DB6-92BF-B37A8EAB148F}" type="pres">
      <dgm:prSet presAssocID="{F5516ADD-6854-4B65-976B-0C785E6489D3}" presName="parTransFour" presStyleCnt="0"/>
      <dgm:spPr/>
    </dgm:pt>
    <dgm:pt modelId="{3453154A-ED0C-4928-AFB2-5086A2845B9D}" type="pres">
      <dgm:prSet presAssocID="{F5516ADD-6854-4B65-976B-0C785E6489D3}" presName="horzFour" presStyleCnt="0"/>
      <dgm:spPr/>
    </dgm:pt>
    <dgm:pt modelId="{BF246397-64D2-4D0C-8174-BDB7FD09FDFF}" type="pres">
      <dgm:prSet presAssocID="{84E37FDD-8E52-4D05-B19A-E2D33137C96E}" presName="vertFour" presStyleCnt="0">
        <dgm:presLayoutVars>
          <dgm:chPref val="3"/>
        </dgm:presLayoutVars>
      </dgm:prSet>
      <dgm:spPr/>
    </dgm:pt>
    <dgm:pt modelId="{583065AA-2851-4F46-A8A5-1123B18E4E16}" type="pres">
      <dgm:prSet presAssocID="{84E37FDD-8E52-4D05-B19A-E2D33137C96E}" presName="txFour" presStyleLbl="node4" presStyleIdx="54" presStyleCnt="80">
        <dgm:presLayoutVars>
          <dgm:chPref val="3"/>
        </dgm:presLayoutVars>
      </dgm:prSet>
      <dgm:spPr/>
    </dgm:pt>
    <dgm:pt modelId="{23CD6637-C177-4BA0-B3B2-A2C510A839B0}" type="pres">
      <dgm:prSet presAssocID="{84E37FDD-8E52-4D05-B19A-E2D33137C96E}" presName="horzFour" presStyleCnt="0"/>
      <dgm:spPr/>
    </dgm:pt>
    <dgm:pt modelId="{3ED178AF-59E8-4F54-B2AC-8B3723411513}" type="pres">
      <dgm:prSet presAssocID="{21BA971E-351B-45F3-A4F0-07606DD53B87}" presName="sibSpaceFour" presStyleCnt="0"/>
      <dgm:spPr/>
    </dgm:pt>
    <dgm:pt modelId="{47CF5D18-12AC-4456-AC16-DCED62D53418}" type="pres">
      <dgm:prSet presAssocID="{15C70C2D-D041-40F3-A037-F9892B5D373F}" presName="vertFour" presStyleCnt="0">
        <dgm:presLayoutVars>
          <dgm:chPref val="3"/>
        </dgm:presLayoutVars>
      </dgm:prSet>
      <dgm:spPr/>
    </dgm:pt>
    <dgm:pt modelId="{D46D498C-DE66-482E-BED9-6CA70DAE7CB6}" type="pres">
      <dgm:prSet presAssocID="{15C70C2D-D041-40F3-A037-F9892B5D373F}" presName="txFour" presStyleLbl="node4" presStyleIdx="55" presStyleCnt="80">
        <dgm:presLayoutVars>
          <dgm:chPref val="3"/>
        </dgm:presLayoutVars>
      </dgm:prSet>
      <dgm:spPr/>
    </dgm:pt>
    <dgm:pt modelId="{E2F2AB1F-7A30-4420-B82C-19286712FA09}" type="pres">
      <dgm:prSet presAssocID="{15C70C2D-D041-40F3-A037-F9892B5D373F}" presName="parTransFour" presStyleCnt="0"/>
      <dgm:spPr/>
    </dgm:pt>
    <dgm:pt modelId="{E0392E59-C7B4-4E92-AFCD-8266D5462A73}" type="pres">
      <dgm:prSet presAssocID="{15C70C2D-D041-40F3-A037-F9892B5D373F}" presName="horzFour" presStyleCnt="0"/>
      <dgm:spPr/>
    </dgm:pt>
    <dgm:pt modelId="{40EB9B99-7CD4-400B-8677-B3F0D79352FE}" type="pres">
      <dgm:prSet presAssocID="{DD4FD729-471C-4E79-83BF-9372E1BCAEFA}" presName="vertFour" presStyleCnt="0">
        <dgm:presLayoutVars>
          <dgm:chPref val="3"/>
        </dgm:presLayoutVars>
      </dgm:prSet>
      <dgm:spPr/>
    </dgm:pt>
    <dgm:pt modelId="{B540F9FF-6F31-4483-9246-4C6A0950FF8C}" type="pres">
      <dgm:prSet presAssocID="{DD4FD729-471C-4E79-83BF-9372E1BCAEFA}" presName="txFour" presStyleLbl="node4" presStyleIdx="56" presStyleCnt="80">
        <dgm:presLayoutVars>
          <dgm:chPref val="3"/>
        </dgm:presLayoutVars>
      </dgm:prSet>
      <dgm:spPr/>
    </dgm:pt>
    <dgm:pt modelId="{28157015-481C-4369-BD35-E301004DC212}" type="pres">
      <dgm:prSet presAssocID="{DD4FD729-471C-4E79-83BF-9372E1BCAEFA}" presName="parTransFour" presStyleCnt="0"/>
      <dgm:spPr/>
    </dgm:pt>
    <dgm:pt modelId="{5B2283F4-D1FD-425A-9369-ABEEB79C7E48}" type="pres">
      <dgm:prSet presAssocID="{DD4FD729-471C-4E79-83BF-9372E1BCAEFA}" presName="horzFour" presStyleCnt="0"/>
      <dgm:spPr/>
    </dgm:pt>
    <dgm:pt modelId="{A64D7533-F0F3-428A-8DCD-F148E3A1B5BA}" type="pres">
      <dgm:prSet presAssocID="{953D88BB-FC8C-4C46-8FB8-2AD2D8206253}" presName="vertFour" presStyleCnt="0">
        <dgm:presLayoutVars>
          <dgm:chPref val="3"/>
        </dgm:presLayoutVars>
      </dgm:prSet>
      <dgm:spPr/>
    </dgm:pt>
    <dgm:pt modelId="{6F97E6CA-A898-4293-9ECF-112041CE8A28}" type="pres">
      <dgm:prSet presAssocID="{953D88BB-FC8C-4C46-8FB8-2AD2D8206253}" presName="txFour" presStyleLbl="node4" presStyleIdx="57" presStyleCnt="80">
        <dgm:presLayoutVars>
          <dgm:chPref val="3"/>
        </dgm:presLayoutVars>
      </dgm:prSet>
      <dgm:spPr/>
    </dgm:pt>
    <dgm:pt modelId="{2B173DF0-03A0-4726-9E78-6ADFB50493B4}" type="pres">
      <dgm:prSet presAssocID="{953D88BB-FC8C-4C46-8FB8-2AD2D8206253}" presName="parTransFour" presStyleCnt="0"/>
      <dgm:spPr/>
    </dgm:pt>
    <dgm:pt modelId="{907055D2-19F6-4F8A-AEE4-A416FA275B9A}" type="pres">
      <dgm:prSet presAssocID="{953D88BB-FC8C-4C46-8FB8-2AD2D8206253}" presName="horzFour" presStyleCnt="0"/>
      <dgm:spPr/>
    </dgm:pt>
    <dgm:pt modelId="{AEF321DD-97B0-4F95-8103-8F673F3F299F}" type="pres">
      <dgm:prSet presAssocID="{FB2730AB-CEAC-4DB2-87E1-DEC6302F5C79}" presName="vertFour" presStyleCnt="0">
        <dgm:presLayoutVars>
          <dgm:chPref val="3"/>
        </dgm:presLayoutVars>
      </dgm:prSet>
      <dgm:spPr/>
    </dgm:pt>
    <dgm:pt modelId="{C0EEC6D6-96C2-4ECE-A7C7-9777469929B0}" type="pres">
      <dgm:prSet presAssocID="{FB2730AB-CEAC-4DB2-87E1-DEC6302F5C79}" presName="txFour" presStyleLbl="node4" presStyleIdx="58" presStyleCnt="80">
        <dgm:presLayoutVars>
          <dgm:chPref val="3"/>
        </dgm:presLayoutVars>
      </dgm:prSet>
      <dgm:spPr/>
    </dgm:pt>
    <dgm:pt modelId="{897A54D3-23BF-48AE-9C14-45FDDB73EC6D}" type="pres">
      <dgm:prSet presAssocID="{FB2730AB-CEAC-4DB2-87E1-DEC6302F5C79}" presName="parTransFour" presStyleCnt="0"/>
      <dgm:spPr/>
    </dgm:pt>
    <dgm:pt modelId="{399BF0D2-C926-4A1D-896A-94BFF26C5AE6}" type="pres">
      <dgm:prSet presAssocID="{FB2730AB-CEAC-4DB2-87E1-DEC6302F5C79}" presName="horzFour" presStyleCnt="0"/>
      <dgm:spPr/>
    </dgm:pt>
    <dgm:pt modelId="{DA274B1B-5E51-4007-98C8-8D991C57788D}" type="pres">
      <dgm:prSet presAssocID="{AD225A29-5DE7-46E5-8D7A-6C30D79D57B1}" presName="vertFour" presStyleCnt="0">
        <dgm:presLayoutVars>
          <dgm:chPref val="3"/>
        </dgm:presLayoutVars>
      </dgm:prSet>
      <dgm:spPr/>
    </dgm:pt>
    <dgm:pt modelId="{1829E435-FD91-48BC-AAD2-23056DA73CEB}" type="pres">
      <dgm:prSet presAssocID="{AD225A29-5DE7-46E5-8D7A-6C30D79D57B1}" presName="txFour" presStyleLbl="node4" presStyleIdx="59" presStyleCnt="80">
        <dgm:presLayoutVars>
          <dgm:chPref val="3"/>
        </dgm:presLayoutVars>
      </dgm:prSet>
      <dgm:spPr/>
    </dgm:pt>
    <dgm:pt modelId="{1A1F9951-29D0-46B2-9166-C1B64846EE9F}" type="pres">
      <dgm:prSet presAssocID="{AD225A29-5DE7-46E5-8D7A-6C30D79D57B1}" presName="horzFour" presStyleCnt="0"/>
      <dgm:spPr/>
    </dgm:pt>
    <dgm:pt modelId="{A1640E3D-BEC0-4167-A322-DB9388759504}" type="pres">
      <dgm:prSet presAssocID="{5456CC21-17AF-4146-87AC-B8EC4F590DDC}" presName="sibSpaceTwo" presStyleCnt="0"/>
      <dgm:spPr/>
    </dgm:pt>
    <dgm:pt modelId="{8D8D69B3-2425-4688-A5C7-F2A99CE9F8BF}" type="pres">
      <dgm:prSet presAssocID="{14F6E60F-9C31-49A0-AC1F-912B9C65D5A8}" presName="vertTwo" presStyleCnt="0"/>
      <dgm:spPr/>
    </dgm:pt>
    <dgm:pt modelId="{ACCB3B37-7636-4048-9F86-8A0383AFD7F3}" type="pres">
      <dgm:prSet presAssocID="{14F6E60F-9C31-49A0-AC1F-912B9C65D5A8}" presName="txTwo" presStyleLbl="node2" presStyleIdx="3" presStyleCnt="4">
        <dgm:presLayoutVars>
          <dgm:chPref val="3"/>
        </dgm:presLayoutVars>
      </dgm:prSet>
      <dgm:spPr/>
    </dgm:pt>
    <dgm:pt modelId="{16E1D116-52FD-44F8-85EE-C38E7022A137}" type="pres">
      <dgm:prSet presAssocID="{14F6E60F-9C31-49A0-AC1F-912B9C65D5A8}" presName="parTransTwo" presStyleCnt="0"/>
      <dgm:spPr/>
    </dgm:pt>
    <dgm:pt modelId="{D0F9313B-0A8A-4832-948D-DCB8052A21AC}" type="pres">
      <dgm:prSet presAssocID="{14F6E60F-9C31-49A0-AC1F-912B9C65D5A8}" presName="horzTwo" presStyleCnt="0"/>
      <dgm:spPr/>
    </dgm:pt>
    <dgm:pt modelId="{BF889BE5-A2BC-425C-AFDE-B920E9D19FD3}" type="pres">
      <dgm:prSet presAssocID="{732DE11A-80FD-4123-B547-ADAF6890A105}" presName="vertThree" presStyleCnt="0"/>
      <dgm:spPr/>
    </dgm:pt>
    <dgm:pt modelId="{45C6682F-9CD3-4064-B37B-3D08EA3BC906}" type="pres">
      <dgm:prSet presAssocID="{732DE11A-80FD-4123-B547-ADAF6890A105}" presName="txThree" presStyleLbl="node3" presStyleIdx="3" presStyleCnt="4">
        <dgm:presLayoutVars>
          <dgm:chPref val="3"/>
        </dgm:presLayoutVars>
      </dgm:prSet>
      <dgm:spPr/>
    </dgm:pt>
    <dgm:pt modelId="{3705528A-3AC5-47E2-83FB-5D00BE0ABC40}" type="pres">
      <dgm:prSet presAssocID="{732DE11A-80FD-4123-B547-ADAF6890A105}" presName="parTransThree" presStyleCnt="0"/>
      <dgm:spPr/>
    </dgm:pt>
    <dgm:pt modelId="{E6F5D058-EB6C-4B92-B2CB-41CBB7661DEE}" type="pres">
      <dgm:prSet presAssocID="{732DE11A-80FD-4123-B547-ADAF6890A105}" presName="horzThree" presStyleCnt="0"/>
      <dgm:spPr/>
    </dgm:pt>
    <dgm:pt modelId="{AF8AAC8D-44D0-4A2E-8A34-F83CEA7F2B54}" type="pres">
      <dgm:prSet presAssocID="{4DB47278-96DF-44B1-84B2-7FC9CE1E9930}" presName="vertFour" presStyleCnt="0">
        <dgm:presLayoutVars>
          <dgm:chPref val="3"/>
        </dgm:presLayoutVars>
      </dgm:prSet>
      <dgm:spPr/>
    </dgm:pt>
    <dgm:pt modelId="{E71F185A-E470-4232-8FAC-EBB3B245F228}" type="pres">
      <dgm:prSet presAssocID="{4DB47278-96DF-44B1-84B2-7FC9CE1E9930}" presName="txFour" presStyleLbl="node4" presStyleIdx="60" presStyleCnt="80">
        <dgm:presLayoutVars>
          <dgm:chPref val="3"/>
        </dgm:presLayoutVars>
      </dgm:prSet>
      <dgm:spPr/>
    </dgm:pt>
    <dgm:pt modelId="{68AAF81B-C31B-40A8-8FFD-636C8D81F3DE}" type="pres">
      <dgm:prSet presAssocID="{4DB47278-96DF-44B1-84B2-7FC9CE1E9930}" presName="parTransFour" presStyleCnt="0"/>
      <dgm:spPr/>
    </dgm:pt>
    <dgm:pt modelId="{C699A706-F429-4447-9B7D-4333F178DEA5}" type="pres">
      <dgm:prSet presAssocID="{4DB47278-96DF-44B1-84B2-7FC9CE1E9930}" presName="horzFour" presStyleCnt="0"/>
      <dgm:spPr/>
    </dgm:pt>
    <dgm:pt modelId="{B0CA7D13-9920-47A7-A890-F1A69FB05EE0}" type="pres">
      <dgm:prSet presAssocID="{B1FCC13A-1D83-466C-B842-D7AA8A97BA3D}" presName="vertFour" presStyleCnt="0">
        <dgm:presLayoutVars>
          <dgm:chPref val="3"/>
        </dgm:presLayoutVars>
      </dgm:prSet>
      <dgm:spPr/>
    </dgm:pt>
    <dgm:pt modelId="{EDECF314-E80F-44C0-BE50-9A6EF83742E4}" type="pres">
      <dgm:prSet presAssocID="{B1FCC13A-1D83-466C-B842-D7AA8A97BA3D}" presName="txFour" presStyleLbl="node4" presStyleIdx="61" presStyleCnt="80">
        <dgm:presLayoutVars>
          <dgm:chPref val="3"/>
        </dgm:presLayoutVars>
      </dgm:prSet>
      <dgm:spPr/>
    </dgm:pt>
    <dgm:pt modelId="{518255CA-8907-4FA7-AD27-F54FBB45E6EC}" type="pres">
      <dgm:prSet presAssocID="{B1FCC13A-1D83-466C-B842-D7AA8A97BA3D}" presName="parTransFour" presStyleCnt="0"/>
      <dgm:spPr/>
    </dgm:pt>
    <dgm:pt modelId="{D1E54E6A-5306-45A4-B4BC-97DDD92319ED}" type="pres">
      <dgm:prSet presAssocID="{B1FCC13A-1D83-466C-B842-D7AA8A97BA3D}" presName="horzFour" presStyleCnt="0"/>
      <dgm:spPr/>
    </dgm:pt>
    <dgm:pt modelId="{A8A2C213-A5F2-4302-A103-9996A23C0FB0}" type="pres">
      <dgm:prSet presAssocID="{C605F209-FFA8-4A37-B9AB-04842B33DEF1}" presName="vertFour" presStyleCnt="0">
        <dgm:presLayoutVars>
          <dgm:chPref val="3"/>
        </dgm:presLayoutVars>
      </dgm:prSet>
      <dgm:spPr/>
    </dgm:pt>
    <dgm:pt modelId="{8C530287-53E6-45F7-8207-43D96922778C}" type="pres">
      <dgm:prSet presAssocID="{C605F209-FFA8-4A37-B9AB-04842B33DEF1}" presName="txFour" presStyleLbl="node4" presStyleIdx="62" presStyleCnt="80">
        <dgm:presLayoutVars>
          <dgm:chPref val="3"/>
        </dgm:presLayoutVars>
      </dgm:prSet>
      <dgm:spPr/>
    </dgm:pt>
    <dgm:pt modelId="{1A71FBAD-EB89-4F8F-859F-0876B89A824C}" type="pres">
      <dgm:prSet presAssocID="{C605F209-FFA8-4A37-B9AB-04842B33DEF1}" presName="parTransFour" presStyleCnt="0"/>
      <dgm:spPr/>
    </dgm:pt>
    <dgm:pt modelId="{A9823C7B-2689-4310-8CB7-7C13BC76A0F4}" type="pres">
      <dgm:prSet presAssocID="{C605F209-FFA8-4A37-B9AB-04842B33DEF1}" presName="horzFour" presStyleCnt="0"/>
      <dgm:spPr/>
    </dgm:pt>
    <dgm:pt modelId="{1B45D2A5-0412-4DC9-8CE4-9319407198B5}" type="pres">
      <dgm:prSet presAssocID="{B5E1FB56-7068-4D7C-8CAE-BCDE7D263DAF}" presName="vertFour" presStyleCnt="0">
        <dgm:presLayoutVars>
          <dgm:chPref val="3"/>
        </dgm:presLayoutVars>
      </dgm:prSet>
      <dgm:spPr/>
    </dgm:pt>
    <dgm:pt modelId="{3C80D0BC-A2E2-411A-96CB-18A9E830C56E}" type="pres">
      <dgm:prSet presAssocID="{B5E1FB56-7068-4D7C-8CAE-BCDE7D263DAF}" presName="txFour" presStyleLbl="node4" presStyleIdx="63" presStyleCnt="80">
        <dgm:presLayoutVars>
          <dgm:chPref val="3"/>
        </dgm:presLayoutVars>
      </dgm:prSet>
      <dgm:spPr/>
    </dgm:pt>
    <dgm:pt modelId="{2E45A7C0-FB4A-4D8A-9EB5-AEE7DE7EE09A}" type="pres">
      <dgm:prSet presAssocID="{B5E1FB56-7068-4D7C-8CAE-BCDE7D263DAF}" presName="parTransFour" presStyleCnt="0"/>
      <dgm:spPr/>
    </dgm:pt>
    <dgm:pt modelId="{4A1CFD46-6D3B-40F4-B6F3-B5BC7A1A7A73}" type="pres">
      <dgm:prSet presAssocID="{B5E1FB56-7068-4D7C-8CAE-BCDE7D263DAF}" presName="horzFour" presStyleCnt="0"/>
      <dgm:spPr/>
    </dgm:pt>
    <dgm:pt modelId="{AF1D834C-D702-484B-878A-125B44A359CE}" type="pres">
      <dgm:prSet presAssocID="{29113FAF-F921-4CD5-B80F-33040002AE5D}" presName="vertFour" presStyleCnt="0">
        <dgm:presLayoutVars>
          <dgm:chPref val="3"/>
        </dgm:presLayoutVars>
      </dgm:prSet>
      <dgm:spPr/>
    </dgm:pt>
    <dgm:pt modelId="{6E3E0FA6-6BBB-4A39-A006-F93199CC48C8}" type="pres">
      <dgm:prSet presAssocID="{29113FAF-F921-4CD5-B80F-33040002AE5D}" presName="txFour" presStyleLbl="node4" presStyleIdx="64" presStyleCnt="80">
        <dgm:presLayoutVars>
          <dgm:chPref val="3"/>
        </dgm:presLayoutVars>
      </dgm:prSet>
      <dgm:spPr/>
    </dgm:pt>
    <dgm:pt modelId="{A7B6B9FF-412F-4C3E-9BC5-1BE2022CCFF0}" type="pres">
      <dgm:prSet presAssocID="{29113FAF-F921-4CD5-B80F-33040002AE5D}" presName="horzFour" presStyleCnt="0"/>
      <dgm:spPr/>
    </dgm:pt>
    <dgm:pt modelId="{71202EC0-1F23-42C3-ABC2-58E70DE6BAEE}" type="pres">
      <dgm:prSet presAssocID="{6BEF14D4-58F7-44B2-9916-7497B31F626E}" presName="sibSpaceFour" presStyleCnt="0"/>
      <dgm:spPr/>
    </dgm:pt>
    <dgm:pt modelId="{77B2ABAE-A1A5-4B34-BD35-54A04D6B9731}" type="pres">
      <dgm:prSet presAssocID="{CF8600E9-6CFD-4B31-9CB2-713497A289E4}" presName="vertFour" presStyleCnt="0">
        <dgm:presLayoutVars>
          <dgm:chPref val="3"/>
        </dgm:presLayoutVars>
      </dgm:prSet>
      <dgm:spPr/>
    </dgm:pt>
    <dgm:pt modelId="{7FCF4D6A-F55A-4001-A207-278AFE2C6C6E}" type="pres">
      <dgm:prSet presAssocID="{CF8600E9-6CFD-4B31-9CB2-713497A289E4}" presName="txFour" presStyleLbl="node4" presStyleIdx="65" presStyleCnt="80">
        <dgm:presLayoutVars>
          <dgm:chPref val="3"/>
        </dgm:presLayoutVars>
      </dgm:prSet>
      <dgm:spPr/>
    </dgm:pt>
    <dgm:pt modelId="{096C1202-65BB-4CB2-9F02-0A35C8BBA05E}" type="pres">
      <dgm:prSet presAssocID="{CF8600E9-6CFD-4B31-9CB2-713497A289E4}" presName="parTransFour" presStyleCnt="0"/>
      <dgm:spPr/>
    </dgm:pt>
    <dgm:pt modelId="{8AC3C508-ADE7-408E-8540-93B1AEF64D5D}" type="pres">
      <dgm:prSet presAssocID="{CF8600E9-6CFD-4B31-9CB2-713497A289E4}" presName="horzFour" presStyleCnt="0"/>
      <dgm:spPr/>
    </dgm:pt>
    <dgm:pt modelId="{40473410-F3E8-4B2A-8F02-E6F08FCB7ED9}" type="pres">
      <dgm:prSet presAssocID="{5D6FE934-765B-4E0A-BEF3-D90DE9A9A5BD}" presName="vertFour" presStyleCnt="0">
        <dgm:presLayoutVars>
          <dgm:chPref val="3"/>
        </dgm:presLayoutVars>
      </dgm:prSet>
      <dgm:spPr/>
    </dgm:pt>
    <dgm:pt modelId="{6A509762-294F-470C-B58C-366BFE4DA854}" type="pres">
      <dgm:prSet presAssocID="{5D6FE934-765B-4E0A-BEF3-D90DE9A9A5BD}" presName="txFour" presStyleLbl="node4" presStyleIdx="66" presStyleCnt="80">
        <dgm:presLayoutVars>
          <dgm:chPref val="3"/>
        </dgm:presLayoutVars>
      </dgm:prSet>
      <dgm:spPr/>
    </dgm:pt>
    <dgm:pt modelId="{4FB315A7-C99F-4937-8604-DC2B83549C76}" type="pres">
      <dgm:prSet presAssocID="{5D6FE934-765B-4E0A-BEF3-D90DE9A9A5BD}" presName="parTransFour" presStyleCnt="0"/>
      <dgm:spPr/>
    </dgm:pt>
    <dgm:pt modelId="{836B5460-8AA0-41E2-92EB-A10ADBC1C462}" type="pres">
      <dgm:prSet presAssocID="{5D6FE934-765B-4E0A-BEF3-D90DE9A9A5BD}" presName="horzFour" presStyleCnt="0"/>
      <dgm:spPr/>
    </dgm:pt>
    <dgm:pt modelId="{A4B1A9AB-2899-4B53-9C67-00774E97DB3F}" type="pres">
      <dgm:prSet presAssocID="{03DF2F63-5576-4530-A7E3-E66FBB247E19}" presName="vertFour" presStyleCnt="0">
        <dgm:presLayoutVars>
          <dgm:chPref val="3"/>
        </dgm:presLayoutVars>
      </dgm:prSet>
      <dgm:spPr/>
    </dgm:pt>
    <dgm:pt modelId="{D683AEDC-515F-4BFE-8B21-56533CD6849A}" type="pres">
      <dgm:prSet presAssocID="{03DF2F63-5576-4530-A7E3-E66FBB247E19}" presName="txFour" presStyleLbl="node4" presStyleIdx="67" presStyleCnt="80">
        <dgm:presLayoutVars>
          <dgm:chPref val="3"/>
        </dgm:presLayoutVars>
      </dgm:prSet>
      <dgm:spPr/>
    </dgm:pt>
    <dgm:pt modelId="{0DFD6D16-60C4-4103-A2A6-41D962BE56F3}" type="pres">
      <dgm:prSet presAssocID="{03DF2F63-5576-4530-A7E3-E66FBB247E19}" presName="parTransFour" presStyleCnt="0"/>
      <dgm:spPr/>
    </dgm:pt>
    <dgm:pt modelId="{457B3E1A-EA8C-44EA-B1A0-086CCA6E77FE}" type="pres">
      <dgm:prSet presAssocID="{03DF2F63-5576-4530-A7E3-E66FBB247E19}" presName="horzFour" presStyleCnt="0"/>
      <dgm:spPr/>
    </dgm:pt>
    <dgm:pt modelId="{9ED7C7B8-E485-418D-AE79-7C762FD3324C}" type="pres">
      <dgm:prSet presAssocID="{ADF8A24E-8FCF-411C-992B-E53D73BCC603}" presName="vertFour" presStyleCnt="0">
        <dgm:presLayoutVars>
          <dgm:chPref val="3"/>
        </dgm:presLayoutVars>
      </dgm:prSet>
      <dgm:spPr/>
    </dgm:pt>
    <dgm:pt modelId="{441F7BDA-D0A3-41DB-B604-3D534346829E}" type="pres">
      <dgm:prSet presAssocID="{ADF8A24E-8FCF-411C-992B-E53D73BCC603}" presName="txFour" presStyleLbl="node4" presStyleIdx="68" presStyleCnt="80">
        <dgm:presLayoutVars>
          <dgm:chPref val="3"/>
        </dgm:presLayoutVars>
      </dgm:prSet>
      <dgm:spPr/>
    </dgm:pt>
    <dgm:pt modelId="{001DC171-2B92-489C-B0D9-D403DA72954E}" type="pres">
      <dgm:prSet presAssocID="{ADF8A24E-8FCF-411C-992B-E53D73BCC603}" presName="parTransFour" presStyleCnt="0"/>
      <dgm:spPr/>
    </dgm:pt>
    <dgm:pt modelId="{85E9BCB5-54D7-4887-9727-15A33030F4CB}" type="pres">
      <dgm:prSet presAssocID="{ADF8A24E-8FCF-411C-992B-E53D73BCC603}" presName="horzFour" presStyleCnt="0"/>
      <dgm:spPr/>
    </dgm:pt>
    <dgm:pt modelId="{B4C22894-7E23-4A18-81BB-39ABDDDC878E}" type="pres">
      <dgm:prSet presAssocID="{8B86C57B-03E5-4555-AC2C-7A66871BD5EC}" presName="vertFour" presStyleCnt="0">
        <dgm:presLayoutVars>
          <dgm:chPref val="3"/>
        </dgm:presLayoutVars>
      </dgm:prSet>
      <dgm:spPr/>
    </dgm:pt>
    <dgm:pt modelId="{A2FC83D0-0DB8-432F-9E4F-0E5CFA9A10F9}" type="pres">
      <dgm:prSet presAssocID="{8B86C57B-03E5-4555-AC2C-7A66871BD5EC}" presName="txFour" presStyleLbl="node4" presStyleIdx="69" presStyleCnt="80">
        <dgm:presLayoutVars>
          <dgm:chPref val="3"/>
        </dgm:presLayoutVars>
      </dgm:prSet>
      <dgm:spPr/>
    </dgm:pt>
    <dgm:pt modelId="{CF3173A5-3966-48CD-BB49-0380029D56D9}" type="pres">
      <dgm:prSet presAssocID="{8B86C57B-03E5-4555-AC2C-7A66871BD5EC}" presName="horzFour" presStyleCnt="0"/>
      <dgm:spPr/>
    </dgm:pt>
    <dgm:pt modelId="{6F57DF36-E54C-4008-950F-4530E6392C9D}" type="pres">
      <dgm:prSet presAssocID="{CC413203-C443-4D58-B31A-AF33F5FD3F15}" presName="sibSpaceFour" presStyleCnt="0"/>
      <dgm:spPr/>
    </dgm:pt>
    <dgm:pt modelId="{C0D72510-D03F-4ACF-8597-C100A20C15C3}" type="pres">
      <dgm:prSet presAssocID="{6673D1ED-44A8-4541-99E3-7A4C78B5DEFF}" presName="vertFour" presStyleCnt="0">
        <dgm:presLayoutVars>
          <dgm:chPref val="3"/>
        </dgm:presLayoutVars>
      </dgm:prSet>
      <dgm:spPr/>
    </dgm:pt>
    <dgm:pt modelId="{C8281E77-1D14-4CA1-9461-247C44E52E76}" type="pres">
      <dgm:prSet presAssocID="{6673D1ED-44A8-4541-99E3-7A4C78B5DEFF}" presName="txFour" presStyleLbl="node4" presStyleIdx="70" presStyleCnt="80">
        <dgm:presLayoutVars>
          <dgm:chPref val="3"/>
        </dgm:presLayoutVars>
      </dgm:prSet>
      <dgm:spPr/>
    </dgm:pt>
    <dgm:pt modelId="{BE7705CE-C6A8-4EBC-82E5-4ACC5A8BB22B}" type="pres">
      <dgm:prSet presAssocID="{6673D1ED-44A8-4541-99E3-7A4C78B5DEFF}" presName="parTransFour" presStyleCnt="0"/>
      <dgm:spPr/>
    </dgm:pt>
    <dgm:pt modelId="{702B6041-06D4-40BF-B535-AD63F46EB904}" type="pres">
      <dgm:prSet presAssocID="{6673D1ED-44A8-4541-99E3-7A4C78B5DEFF}" presName="horzFour" presStyleCnt="0"/>
      <dgm:spPr/>
    </dgm:pt>
    <dgm:pt modelId="{259B9896-452B-4745-81DE-AF772CF92AEF}" type="pres">
      <dgm:prSet presAssocID="{59ED6B1A-A34F-4320-A603-2AED9F1AD30D}" presName="vertFour" presStyleCnt="0">
        <dgm:presLayoutVars>
          <dgm:chPref val="3"/>
        </dgm:presLayoutVars>
      </dgm:prSet>
      <dgm:spPr/>
    </dgm:pt>
    <dgm:pt modelId="{E1D5B23D-2E7B-47CB-BA71-434F7B77D438}" type="pres">
      <dgm:prSet presAssocID="{59ED6B1A-A34F-4320-A603-2AED9F1AD30D}" presName="txFour" presStyleLbl="node4" presStyleIdx="71" presStyleCnt="80">
        <dgm:presLayoutVars>
          <dgm:chPref val="3"/>
        </dgm:presLayoutVars>
      </dgm:prSet>
      <dgm:spPr/>
    </dgm:pt>
    <dgm:pt modelId="{0C6EBBDE-9F9B-48CC-AC57-DC9C580407E2}" type="pres">
      <dgm:prSet presAssocID="{59ED6B1A-A34F-4320-A603-2AED9F1AD30D}" presName="parTransFour" presStyleCnt="0"/>
      <dgm:spPr/>
    </dgm:pt>
    <dgm:pt modelId="{943FA440-898E-488C-AC6C-05E8A96F1DD7}" type="pres">
      <dgm:prSet presAssocID="{59ED6B1A-A34F-4320-A603-2AED9F1AD30D}" presName="horzFour" presStyleCnt="0"/>
      <dgm:spPr/>
    </dgm:pt>
    <dgm:pt modelId="{981868EB-B25C-48CA-8ED0-3B66F73EE155}" type="pres">
      <dgm:prSet presAssocID="{A0005CD2-09C3-4C8C-BE9E-11EA4AB9DB6A}" presName="vertFour" presStyleCnt="0">
        <dgm:presLayoutVars>
          <dgm:chPref val="3"/>
        </dgm:presLayoutVars>
      </dgm:prSet>
      <dgm:spPr/>
    </dgm:pt>
    <dgm:pt modelId="{D995DB68-CED4-4EAA-8FC4-A7F59EA51625}" type="pres">
      <dgm:prSet presAssocID="{A0005CD2-09C3-4C8C-BE9E-11EA4AB9DB6A}" presName="txFour" presStyleLbl="node4" presStyleIdx="72" presStyleCnt="80">
        <dgm:presLayoutVars>
          <dgm:chPref val="3"/>
        </dgm:presLayoutVars>
      </dgm:prSet>
      <dgm:spPr/>
    </dgm:pt>
    <dgm:pt modelId="{91F57C2A-AEF1-44AC-971A-406C3EF56A71}" type="pres">
      <dgm:prSet presAssocID="{A0005CD2-09C3-4C8C-BE9E-11EA4AB9DB6A}" presName="parTransFour" presStyleCnt="0"/>
      <dgm:spPr/>
    </dgm:pt>
    <dgm:pt modelId="{F7C49F24-AEF4-44F6-8D4A-865CD211D880}" type="pres">
      <dgm:prSet presAssocID="{A0005CD2-09C3-4C8C-BE9E-11EA4AB9DB6A}" presName="horzFour" presStyleCnt="0"/>
      <dgm:spPr/>
    </dgm:pt>
    <dgm:pt modelId="{5CFF710C-E7E8-4257-ADB1-18623275D92E}" type="pres">
      <dgm:prSet presAssocID="{CAB14DB7-4346-4994-90E8-AAE021BE781D}" presName="vertFour" presStyleCnt="0">
        <dgm:presLayoutVars>
          <dgm:chPref val="3"/>
        </dgm:presLayoutVars>
      </dgm:prSet>
      <dgm:spPr/>
    </dgm:pt>
    <dgm:pt modelId="{18B294B3-0ACE-4FF4-A0A4-1C0DC2376173}" type="pres">
      <dgm:prSet presAssocID="{CAB14DB7-4346-4994-90E8-AAE021BE781D}" presName="txFour" presStyleLbl="node4" presStyleIdx="73" presStyleCnt="80">
        <dgm:presLayoutVars>
          <dgm:chPref val="3"/>
        </dgm:presLayoutVars>
      </dgm:prSet>
      <dgm:spPr/>
    </dgm:pt>
    <dgm:pt modelId="{3D52B97D-0B2D-44AB-9036-08F89D76CA6F}" type="pres">
      <dgm:prSet presAssocID="{CAB14DB7-4346-4994-90E8-AAE021BE781D}" presName="parTransFour" presStyleCnt="0"/>
      <dgm:spPr/>
    </dgm:pt>
    <dgm:pt modelId="{70AA6230-DAAB-42DF-A4B7-1FFF45550AEC}" type="pres">
      <dgm:prSet presAssocID="{CAB14DB7-4346-4994-90E8-AAE021BE781D}" presName="horzFour" presStyleCnt="0"/>
      <dgm:spPr/>
    </dgm:pt>
    <dgm:pt modelId="{CA843A4D-706F-4627-A445-CCD230F309CD}" type="pres">
      <dgm:prSet presAssocID="{F99D761B-DE9B-4DBB-B593-290B6869DED9}" presName="vertFour" presStyleCnt="0">
        <dgm:presLayoutVars>
          <dgm:chPref val="3"/>
        </dgm:presLayoutVars>
      </dgm:prSet>
      <dgm:spPr/>
    </dgm:pt>
    <dgm:pt modelId="{A28289C6-83F5-427F-9556-3E852F0C16CE}" type="pres">
      <dgm:prSet presAssocID="{F99D761B-DE9B-4DBB-B593-290B6869DED9}" presName="txFour" presStyleLbl="node4" presStyleIdx="74" presStyleCnt="80">
        <dgm:presLayoutVars>
          <dgm:chPref val="3"/>
        </dgm:presLayoutVars>
      </dgm:prSet>
      <dgm:spPr/>
    </dgm:pt>
    <dgm:pt modelId="{25F6E0F9-D133-4EB3-8085-DD41D17B302A}" type="pres">
      <dgm:prSet presAssocID="{F99D761B-DE9B-4DBB-B593-290B6869DED9}" presName="horzFour" presStyleCnt="0"/>
      <dgm:spPr/>
    </dgm:pt>
    <dgm:pt modelId="{C94EF3FE-6A16-4D50-9367-1CBE1BA36255}" type="pres">
      <dgm:prSet presAssocID="{D2D0191A-0519-49CD-A5E1-1CAFA697529F}" presName="sibSpaceFour" presStyleCnt="0"/>
      <dgm:spPr/>
    </dgm:pt>
    <dgm:pt modelId="{C02C5D2B-0E9D-4317-897F-27D4F8D2E6FA}" type="pres">
      <dgm:prSet presAssocID="{84343F96-623B-401B-A815-ADE776A91D0E}" presName="vertFour" presStyleCnt="0">
        <dgm:presLayoutVars>
          <dgm:chPref val="3"/>
        </dgm:presLayoutVars>
      </dgm:prSet>
      <dgm:spPr/>
    </dgm:pt>
    <dgm:pt modelId="{7BC395F9-70C7-4346-BC4C-E6FCCCF60C3B}" type="pres">
      <dgm:prSet presAssocID="{84343F96-623B-401B-A815-ADE776A91D0E}" presName="txFour" presStyleLbl="node4" presStyleIdx="75" presStyleCnt="80">
        <dgm:presLayoutVars>
          <dgm:chPref val="3"/>
        </dgm:presLayoutVars>
      </dgm:prSet>
      <dgm:spPr/>
    </dgm:pt>
    <dgm:pt modelId="{A25F3D8F-314A-4C72-9476-CB6AE18A5DFC}" type="pres">
      <dgm:prSet presAssocID="{84343F96-623B-401B-A815-ADE776A91D0E}" presName="parTransFour" presStyleCnt="0"/>
      <dgm:spPr/>
    </dgm:pt>
    <dgm:pt modelId="{34DE2222-95CD-4115-946F-837EA731BC7C}" type="pres">
      <dgm:prSet presAssocID="{84343F96-623B-401B-A815-ADE776A91D0E}" presName="horzFour" presStyleCnt="0"/>
      <dgm:spPr/>
    </dgm:pt>
    <dgm:pt modelId="{A6ACE3B2-9AC3-4E8A-9B31-114B3C90DC07}" type="pres">
      <dgm:prSet presAssocID="{8F2A4D43-E84B-47E6-A17F-A30E91885E1D}" presName="vertFour" presStyleCnt="0">
        <dgm:presLayoutVars>
          <dgm:chPref val="3"/>
        </dgm:presLayoutVars>
      </dgm:prSet>
      <dgm:spPr/>
    </dgm:pt>
    <dgm:pt modelId="{A6DF8A54-D43D-447A-A007-991BAD941740}" type="pres">
      <dgm:prSet presAssocID="{8F2A4D43-E84B-47E6-A17F-A30E91885E1D}" presName="txFour" presStyleLbl="node4" presStyleIdx="76" presStyleCnt="80">
        <dgm:presLayoutVars>
          <dgm:chPref val="3"/>
        </dgm:presLayoutVars>
      </dgm:prSet>
      <dgm:spPr/>
    </dgm:pt>
    <dgm:pt modelId="{CCCC4405-C168-4A39-B79C-3AFFD96BE51F}" type="pres">
      <dgm:prSet presAssocID="{8F2A4D43-E84B-47E6-A17F-A30E91885E1D}" presName="parTransFour" presStyleCnt="0"/>
      <dgm:spPr/>
    </dgm:pt>
    <dgm:pt modelId="{8E004805-B576-4394-9012-983E0063B4D9}" type="pres">
      <dgm:prSet presAssocID="{8F2A4D43-E84B-47E6-A17F-A30E91885E1D}" presName="horzFour" presStyleCnt="0"/>
      <dgm:spPr/>
    </dgm:pt>
    <dgm:pt modelId="{8F991619-016F-4D73-899B-2D549FD962DE}" type="pres">
      <dgm:prSet presAssocID="{C7813F80-6528-4C0D-BCB8-D1125564A2FC}" presName="vertFour" presStyleCnt="0">
        <dgm:presLayoutVars>
          <dgm:chPref val="3"/>
        </dgm:presLayoutVars>
      </dgm:prSet>
      <dgm:spPr/>
    </dgm:pt>
    <dgm:pt modelId="{944B98CE-50B6-4826-847E-6C2ABCAA4DFF}" type="pres">
      <dgm:prSet presAssocID="{C7813F80-6528-4C0D-BCB8-D1125564A2FC}" presName="txFour" presStyleLbl="node4" presStyleIdx="77" presStyleCnt="80">
        <dgm:presLayoutVars>
          <dgm:chPref val="3"/>
        </dgm:presLayoutVars>
      </dgm:prSet>
      <dgm:spPr/>
    </dgm:pt>
    <dgm:pt modelId="{0DEA47AE-F3EE-4543-93CA-10D6D2570174}" type="pres">
      <dgm:prSet presAssocID="{C7813F80-6528-4C0D-BCB8-D1125564A2FC}" presName="parTransFour" presStyleCnt="0"/>
      <dgm:spPr/>
    </dgm:pt>
    <dgm:pt modelId="{DF3A7EE9-2A3B-4044-A892-FAAD25D71161}" type="pres">
      <dgm:prSet presAssocID="{C7813F80-6528-4C0D-BCB8-D1125564A2FC}" presName="horzFour" presStyleCnt="0"/>
      <dgm:spPr/>
    </dgm:pt>
    <dgm:pt modelId="{0D6841EB-7654-44CC-850D-022B7839FECD}" type="pres">
      <dgm:prSet presAssocID="{474EAE84-D8F0-40B5-A325-1EFCFC5E82D5}" presName="vertFour" presStyleCnt="0">
        <dgm:presLayoutVars>
          <dgm:chPref val="3"/>
        </dgm:presLayoutVars>
      </dgm:prSet>
      <dgm:spPr/>
    </dgm:pt>
    <dgm:pt modelId="{56E27EEF-2E27-49B6-9709-5113CFCC2AB3}" type="pres">
      <dgm:prSet presAssocID="{474EAE84-D8F0-40B5-A325-1EFCFC5E82D5}" presName="txFour" presStyleLbl="node4" presStyleIdx="78" presStyleCnt="80">
        <dgm:presLayoutVars>
          <dgm:chPref val="3"/>
        </dgm:presLayoutVars>
      </dgm:prSet>
      <dgm:spPr/>
    </dgm:pt>
    <dgm:pt modelId="{A5430033-5364-47AE-A8D7-4EAC36CB1E99}" type="pres">
      <dgm:prSet presAssocID="{474EAE84-D8F0-40B5-A325-1EFCFC5E82D5}" presName="parTransFour" presStyleCnt="0"/>
      <dgm:spPr/>
    </dgm:pt>
    <dgm:pt modelId="{C4A5A84A-8DAA-433D-8FD9-12E22A00DC59}" type="pres">
      <dgm:prSet presAssocID="{474EAE84-D8F0-40B5-A325-1EFCFC5E82D5}" presName="horzFour" presStyleCnt="0"/>
      <dgm:spPr/>
    </dgm:pt>
    <dgm:pt modelId="{D2DB7A1C-28C4-4E17-8183-97EC8CBE4C38}" type="pres">
      <dgm:prSet presAssocID="{DC72E256-DD34-41C1-B839-5C6D336BB2FC}" presName="vertFour" presStyleCnt="0">
        <dgm:presLayoutVars>
          <dgm:chPref val="3"/>
        </dgm:presLayoutVars>
      </dgm:prSet>
      <dgm:spPr/>
    </dgm:pt>
    <dgm:pt modelId="{94CF16DD-F214-4554-8194-B6AD3FAB51A0}" type="pres">
      <dgm:prSet presAssocID="{DC72E256-DD34-41C1-B839-5C6D336BB2FC}" presName="txFour" presStyleLbl="node4" presStyleIdx="79" presStyleCnt="80">
        <dgm:presLayoutVars>
          <dgm:chPref val="3"/>
        </dgm:presLayoutVars>
      </dgm:prSet>
      <dgm:spPr/>
    </dgm:pt>
    <dgm:pt modelId="{7600FC38-4583-4ABE-A671-4A4349F196E0}" type="pres">
      <dgm:prSet presAssocID="{DC72E256-DD34-41C1-B839-5C6D336BB2FC}" presName="horzFour" presStyleCnt="0"/>
      <dgm:spPr/>
    </dgm:pt>
  </dgm:ptLst>
  <dgm:cxnLst>
    <dgm:cxn modelId="{6E2C2005-3F00-49CF-89B0-9F767A146CAE}" type="presOf" srcId="{953D88BB-FC8C-4C46-8FB8-2AD2D8206253}" destId="{6F97E6CA-A898-4293-9ECF-112041CE8A28}" srcOrd="0" destOrd="0" presId="urn:microsoft.com/office/officeart/2005/8/layout/hierarchy4"/>
    <dgm:cxn modelId="{E8871307-AC03-45C0-BF1D-03406464287A}" type="presOf" srcId="{15C70C2D-D041-40F3-A037-F9892B5D373F}" destId="{D46D498C-DE66-482E-BED9-6CA70DAE7CB6}" srcOrd="0" destOrd="0" presId="urn:microsoft.com/office/officeart/2005/8/layout/hierarchy4"/>
    <dgm:cxn modelId="{0FF57F07-356B-40AA-8934-F752E50B211E}" type="presOf" srcId="{ADF8A24E-8FCF-411C-992B-E53D73BCC603}" destId="{441F7BDA-D0A3-41DB-B604-3D534346829E}" srcOrd="0" destOrd="0" presId="urn:microsoft.com/office/officeart/2005/8/layout/hierarchy4"/>
    <dgm:cxn modelId="{638AE507-EC66-4D61-8C18-C2B8D0B1E23D}" type="presOf" srcId="{3E65900F-FF42-4F65-93CA-0DE90C802E0F}" destId="{0DABD246-EB06-4B31-9E5A-488C87F2C182}" srcOrd="0" destOrd="0" presId="urn:microsoft.com/office/officeart/2005/8/layout/hierarchy4"/>
    <dgm:cxn modelId="{B5B6B60A-425E-4567-80C8-273DBEEC3CA4}" srcId="{BC40ED23-26CF-40A1-84A0-E9921E57C5DF}" destId="{C9B14709-43A1-4E55-B32F-227B9E8CBF17}" srcOrd="0" destOrd="0" parTransId="{4FF5227B-0E33-45EC-8920-61B7565C9239}" sibTransId="{4D10208C-4EDC-484E-A3F8-697E821F2861}"/>
    <dgm:cxn modelId="{0689CC0B-6DCC-412C-BC78-462443E094BC}" type="presOf" srcId="{AF247B86-DEBA-4E77-93F9-09AC21D9230E}" destId="{AABFD5C1-B493-4B9F-B687-C3779138780C}" srcOrd="0" destOrd="0" presId="urn:microsoft.com/office/officeart/2005/8/layout/hierarchy4"/>
    <dgm:cxn modelId="{9C6DCC0C-493A-498F-9E61-3A12969381C7}" srcId="{D3BEC94F-E30F-4220-841C-7C44677B2298}" destId="{5112C960-4D59-42AA-97C6-0DB61DEA9230}" srcOrd="1" destOrd="0" parTransId="{C526A0E5-E641-4548-9AD9-B701EA204AE3}" sibTransId="{4D4EC59F-EF56-4527-ABAA-A879FA100238}"/>
    <dgm:cxn modelId="{0557D20C-B2CC-44C6-A62E-BC46967F0CCE}" type="presOf" srcId="{51B58D94-0485-460B-B8F5-66EFFD66F712}" destId="{5D81C40F-A18B-4F83-9347-8515A181C03B}" srcOrd="0" destOrd="0" presId="urn:microsoft.com/office/officeart/2005/8/layout/hierarchy4"/>
    <dgm:cxn modelId="{573DE00C-71EA-45AF-BAC0-D9E250557AF8}" type="presOf" srcId="{26DC0838-0D1F-4A53-AC22-862E73FEFA9E}" destId="{4F84B011-952C-415C-8347-7AF4A82BA82D}" srcOrd="0" destOrd="0" presId="urn:microsoft.com/office/officeart/2005/8/layout/hierarchy4"/>
    <dgm:cxn modelId="{6093F10D-3F32-4BA9-8201-880414A19FA4}" type="presOf" srcId="{9E3AC964-244A-44D5-9A92-BAE0F14B0BB2}" destId="{45F605F5-1B62-47B8-A55C-C58793445432}" srcOrd="0" destOrd="0" presId="urn:microsoft.com/office/officeart/2005/8/layout/hierarchy4"/>
    <dgm:cxn modelId="{87DB5E0E-2AE6-4A1E-B3FE-952F788E9E34}" type="presOf" srcId="{4DB47278-96DF-44B1-84B2-7FC9CE1E9930}" destId="{E71F185A-E470-4232-8FAC-EBB3B245F228}" srcOrd="0" destOrd="0" presId="urn:microsoft.com/office/officeart/2005/8/layout/hierarchy4"/>
    <dgm:cxn modelId="{1215AB0E-4686-4927-8414-48C032B617E7}" type="presOf" srcId="{AC94C01F-3771-4053-9578-6C618A7B016A}" destId="{5A75F14A-0FC5-4F7F-8037-5AA61049A987}" srcOrd="0" destOrd="0" presId="urn:microsoft.com/office/officeart/2005/8/layout/hierarchy4"/>
    <dgm:cxn modelId="{C1706A0F-3CDC-48D7-B714-EFEF367068FB}" srcId="{0AEFC46F-8E6D-4BA4-9640-9B098CEF29E5}" destId="{41D8F188-B68C-488F-BCD6-1A243CBF21AD}" srcOrd="0" destOrd="0" parTransId="{C4F02137-3A95-4D2E-B20F-77DD745FE8AC}" sibTransId="{C3F02145-2CA5-4231-973E-6EE170153389}"/>
    <dgm:cxn modelId="{E0629310-DA8A-4C8D-8FFB-08EFB2D49445}" type="presOf" srcId="{5D6FE934-765B-4E0A-BEF3-D90DE9A9A5BD}" destId="{6A509762-294F-470C-B58C-366BFE4DA854}" srcOrd="0" destOrd="0" presId="urn:microsoft.com/office/officeart/2005/8/layout/hierarchy4"/>
    <dgm:cxn modelId="{213AF413-831C-423B-A397-82AAA8FF801F}" type="presOf" srcId="{DC6F1223-050E-498E-92FE-AED4F85FEB84}" destId="{EB580412-532E-4F58-8F3B-B8798BE36037}" srcOrd="0" destOrd="0" presId="urn:microsoft.com/office/officeart/2005/8/layout/hierarchy4"/>
    <dgm:cxn modelId="{84BE0717-065A-4AB2-98BC-26DC23D4893C}" type="presOf" srcId="{A3C219FA-D924-4BC7-8DF3-FC375269E76E}" destId="{39BFAB20-2290-409E-9DBB-98FE405AE959}" srcOrd="0" destOrd="0" presId="urn:microsoft.com/office/officeart/2005/8/layout/hierarchy4"/>
    <dgm:cxn modelId="{924DE517-9C72-41C8-AC84-94DCADCF74C2}" type="presOf" srcId="{732DE11A-80FD-4123-B547-ADAF6890A105}" destId="{45C6682F-9CD3-4064-B37B-3D08EA3BC906}" srcOrd="0" destOrd="0" presId="urn:microsoft.com/office/officeart/2005/8/layout/hierarchy4"/>
    <dgm:cxn modelId="{DDD2E818-954D-4549-85EA-9ABE5870E28E}" srcId="{75F942C1-6238-44D9-B1D7-AC7500941464}" destId="{5CEF3640-33E1-4BD2-8585-339536F07946}" srcOrd="0" destOrd="0" parTransId="{2840CD35-D398-4F8F-BBCC-8D9A2C554106}" sibTransId="{17A1CE7C-25A1-4825-88F8-FA6E8AE17853}"/>
    <dgm:cxn modelId="{F9A49F1C-0B76-4469-9F51-D2366D55F6F6}" srcId="{732DE11A-80FD-4123-B547-ADAF6890A105}" destId="{CF8600E9-6CFD-4B31-9CB2-713497A289E4}" srcOrd="1" destOrd="0" parTransId="{964484F1-5619-4825-89A5-C3025BB7A7BF}" sibTransId="{CC413203-C443-4D58-B31A-AF33F5FD3F15}"/>
    <dgm:cxn modelId="{83E56F1D-EFEE-4E9F-B559-92D597D5A672}" type="presOf" srcId="{728D0CA6-8C45-4964-B662-269FB0F8E65F}" destId="{6077EFCD-C390-4D4A-966D-0B88253ADDF5}" srcOrd="0" destOrd="0" presId="urn:microsoft.com/office/officeart/2005/8/layout/hierarchy4"/>
    <dgm:cxn modelId="{5304621E-B89C-49EE-9A03-AE3B99291490}" type="presOf" srcId="{B2ED6D98-CF5A-4DA3-BD4A-09426F9541C7}" destId="{EAE332A4-BDB9-43A8-9909-505D3C621943}" srcOrd="0" destOrd="0" presId="urn:microsoft.com/office/officeart/2005/8/layout/hierarchy4"/>
    <dgm:cxn modelId="{DE301424-2F19-4BE1-955E-5E80D1FC70C2}" type="presOf" srcId="{F5516ADD-6854-4B65-976B-0C785E6489D3}" destId="{DF195842-4D7B-4018-8A3C-64A14AB2B7BF}" srcOrd="0" destOrd="0" presId="urn:microsoft.com/office/officeart/2005/8/layout/hierarchy4"/>
    <dgm:cxn modelId="{0BC17026-E789-47FF-89F0-CA0C21806246}" srcId="{AB49F10C-6FB9-4AC9-9A53-15F6D46AD4BE}" destId="{B2ED6D98-CF5A-4DA3-BD4A-09426F9541C7}" srcOrd="0" destOrd="0" parTransId="{5EC81FC3-0245-4778-91BE-167415D14720}" sibTransId="{91462070-518D-4E8F-9EDA-FBF4EA944941}"/>
    <dgm:cxn modelId="{C60CB726-6256-44E2-AB23-B6BA35CB46F9}" type="presOf" srcId="{EF4E74DC-0E31-4899-9B54-5436CAC36983}" destId="{38C2C67F-16C2-4DC4-A40D-2EFAB8EB8DB4}" srcOrd="0" destOrd="0" presId="urn:microsoft.com/office/officeart/2005/8/layout/hierarchy4"/>
    <dgm:cxn modelId="{CFBA3427-4D11-4248-BF0F-B738A7CC498E}" type="presOf" srcId="{9BCB68F5-8073-42A1-9025-CBB9AE085752}" destId="{A02F1A81-A24C-4F9C-9A40-255D7354E7C0}" srcOrd="0" destOrd="0" presId="urn:microsoft.com/office/officeart/2005/8/layout/hierarchy4"/>
    <dgm:cxn modelId="{F0925A28-C60B-4505-9DC0-9FC4EEDD9EF5}" srcId="{A2303FE9-2759-4D06-915A-14FF84FAEDCB}" destId="{3E65900F-FF42-4F65-93CA-0DE90C802E0F}" srcOrd="0" destOrd="0" parTransId="{C4D87B50-863D-45D1-8A3D-BD304E8ADFE3}" sibTransId="{7677CE36-5925-49F2-AC1B-304EA89DBDAD}"/>
    <dgm:cxn modelId="{47BD9428-CCDA-42F7-AB9F-C498F1225431}" type="presOf" srcId="{8F2A4D43-E84B-47E6-A17F-A30E91885E1D}" destId="{A6DF8A54-D43D-447A-A007-991BAD941740}" srcOrd="0" destOrd="0" presId="urn:microsoft.com/office/officeart/2005/8/layout/hierarchy4"/>
    <dgm:cxn modelId="{5ED42C29-0B39-458F-809A-F1CDE5DBF9CC}" type="presOf" srcId="{C95E60E1-8A78-406A-A29C-02B05BF67746}" destId="{2D4411B6-B3BC-486C-B262-606CF01120AC}" srcOrd="0" destOrd="0" presId="urn:microsoft.com/office/officeart/2005/8/layout/hierarchy4"/>
    <dgm:cxn modelId="{3A44F029-BADB-481E-BD33-D870EF02FD68}" type="presOf" srcId="{2F2927E6-4FB8-421E-8643-3E31227A325D}" destId="{17DDB5BC-3519-45CA-B53C-7FF156143B4C}" srcOrd="0" destOrd="0" presId="urn:microsoft.com/office/officeart/2005/8/layout/hierarchy4"/>
    <dgm:cxn modelId="{55C52C2A-BC17-4B5E-B5C9-3E064FCE0E52}" type="presOf" srcId="{AD225A29-5DE7-46E5-8D7A-6C30D79D57B1}" destId="{1829E435-FD91-48BC-AAD2-23056DA73CEB}" srcOrd="0" destOrd="0" presId="urn:microsoft.com/office/officeart/2005/8/layout/hierarchy4"/>
    <dgm:cxn modelId="{5D3C9F2B-2CBF-4FEC-8615-A5514F12B1F8}" type="presOf" srcId="{14F6E60F-9C31-49A0-AC1F-912B9C65D5A8}" destId="{ACCB3B37-7636-4048-9F86-8A0383AFD7F3}" srcOrd="0" destOrd="0" presId="urn:microsoft.com/office/officeart/2005/8/layout/hierarchy4"/>
    <dgm:cxn modelId="{72B84C2C-581F-4BC1-B52D-441E084EA7CB}" type="presOf" srcId="{C98ACD40-7261-4BE6-84E9-7582CF1D1340}" destId="{BD60A184-36F2-4171-8A19-9976A3E639F3}" srcOrd="0" destOrd="0" presId="urn:microsoft.com/office/officeart/2005/8/layout/hierarchy4"/>
    <dgm:cxn modelId="{8FC6852E-C44C-41AC-8879-0F88D98AD329}" srcId="{84343F96-623B-401B-A815-ADE776A91D0E}" destId="{8F2A4D43-E84B-47E6-A17F-A30E91885E1D}" srcOrd="0" destOrd="0" parTransId="{75718597-C6C8-4F46-80BF-BB76B7E2DB58}" sibTransId="{C0AF1F97-20D6-4782-83F8-6336AA55C7AB}"/>
    <dgm:cxn modelId="{5EBCD12E-D0B4-4BF5-99FB-E413706BB876}" srcId="{B0A30979-B88F-4D1D-8FD5-9891592E4BFE}" destId="{C95E60E1-8A78-406A-A29C-02B05BF67746}" srcOrd="0" destOrd="0" parTransId="{2F647B76-0108-49B0-9337-3327A0D246E3}" sibTransId="{B6A465FA-7A1E-4AE8-86C8-A5F64AEB4D00}"/>
    <dgm:cxn modelId="{77F80F30-AD2D-4427-93DA-BAF3A025ACDA}" srcId="{A08FD310-4D5C-479A-97BA-CA6E0CC60F37}" destId="{D9F5D659-C1CD-45E1-BC7F-39F55273EC1D}" srcOrd="0" destOrd="0" parTransId="{E8653EE4-E127-4B92-9900-45FEF00D941C}" sibTransId="{4D28A80B-77D7-4C9E-9848-BE8CBAD81653}"/>
    <dgm:cxn modelId="{18E54434-7BAB-48AB-ACAB-F765E8B38A47}" srcId="{06F5B895-B70E-4FB3-87D0-797C4A3518A4}" destId="{338F6EA9-64B7-4F6C-8EB5-A1FF6EDF4428}" srcOrd="0" destOrd="0" parTransId="{31119AB0-AF7F-412A-A16D-1550E8EFA86D}" sibTransId="{8D4B2D9D-CED3-47A7-808C-9318DD7559CC}"/>
    <dgm:cxn modelId="{DA6C5A35-8989-4689-AE55-9A447FBDA0F7}" srcId="{9BCB68F5-8073-42A1-9025-CBB9AE085752}" destId="{EA5EB05D-56AA-4123-A380-760CB4D8D51A}" srcOrd="0" destOrd="0" parTransId="{DC16FA2D-B9A6-46BD-9309-908D255F48C5}" sibTransId="{F720D5B5-36AC-4A79-AF39-42C656D8FFF7}"/>
    <dgm:cxn modelId="{55861C37-0596-406C-BA97-7E6CC46EE025}" srcId="{B1FCC13A-1D83-466C-B842-D7AA8A97BA3D}" destId="{C605F209-FFA8-4A37-B9AB-04842B33DEF1}" srcOrd="0" destOrd="0" parTransId="{3003502D-A195-4AE1-8385-76FFD9C845F1}" sibTransId="{5D5AC94A-288B-4D5C-83F8-79D418948B0A}"/>
    <dgm:cxn modelId="{CB69A137-287A-4876-B5CF-42F15BF21D17}" type="presOf" srcId="{56A9F099-E799-4EE3-81BD-DB6FEDFFFACD}" destId="{13477B0E-3145-4CD9-830F-961DDE62A7BA}" srcOrd="0" destOrd="0" presId="urn:microsoft.com/office/officeart/2005/8/layout/hierarchy4"/>
    <dgm:cxn modelId="{4C0BBC3D-6FC3-4F65-88B2-4067FE2E0D0A}" type="presOf" srcId="{338F6EA9-64B7-4F6C-8EB5-A1FF6EDF4428}" destId="{5194A31B-9C1B-4D2B-9511-0ABAF1A95969}" srcOrd="0" destOrd="0" presId="urn:microsoft.com/office/officeart/2005/8/layout/hierarchy4"/>
    <dgm:cxn modelId="{2CFCD43F-18DA-4F4C-944E-7E1599AA411F}" type="presOf" srcId="{6673D1ED-44A8-4541-99E3-7A4C78B5DEFF}" destId="{C8281E77-1D14-4CA1-9461-247C44E52E76}" srcOrd="0" destOrd="0" presId="urn:microsoft.com/office/officeart/2005/8/layout/hierarchy4"/>
    <dgm:cxn modelId="{BCFFF35B-D24A-4560-8358-A3746E37154C}" srcId="{474EAE84-D8F0-40B5-A325-1EFCFC5E82D5}" destId="{DC72E256-DD34-41C1-B839-5C6D336BB2FC}" srcOrd="0" destOrd="0" parTransId="{229AF1E4-8D48-47E5-B968-5E2827429B85}" sibTransId="{A1B05C16-0527-4AAA-A186-C553B2C8CD10}"/>
    <dgm:cxn modelId="{1F70605D-1C07-49CF-88EC-4023B8C8C140}" type="presOf" srcId="{E1617F3C-1526-449D-B06D-A86D2628B889}" destId="{165FB322-3864-4DE1-9959-8BC2F0CB78FA}" srcOrd="0" destOrd="0" presId="urn:microsoft.com/office/officeart/2005/8/layout/hierarchy4"/>
    <dgm:cxn modelId="{1343AA5E-4AB4-48B7-8BCC-54A858AC31E8}" srcId="{0EBD2C9D-A6D3-4D63-8583-09522CB738BD}" destId="{93B93483-C62B-4EB7-AE63-010815F9F804}" srcOrd="0" destOrd="0" parTransId="{2B791799-2249-406D-BF41-B09A89857A08}" sibTransId="{1B48CF33-FFFD-47F4-9133-5DC9DA896F1E}"/>
    <dgm:cxn modelId="{4EEF0D5F-D4E4-4304-B203-E80D3029E89B}" type="presOf" srcId="{0EBD2C9D-A6D3-4D63-8583-09522CB738BD}" destId="{340A7C93-E13F-49D4-A7D3-C2B99550139A}" srcOrd="0" destOrd="0" presId="urn:microsoft.com/office/officeart/2005/8/layout/hierarchy4"/>
    <dgm:cxn modelId="{9157EE60-7059-46D9-B20F-B48FE5344601}" srcId="{2F2927E6-4FB8-421E-8643-3E31227A325D}" destId="{A3C219FA-D924-4BC7-8DF3-FC375269E76E}" srcOrd="0" destOrd="0" parTransId="{FE9FF512-1E61-4A99-BCCE-E5CD4615FC90}" sibTransId="{66CAD82C-B709-402D-9BD0-3BED009FB7CE}"/>
    <dgm:cxn modelId="{3F484261-7D8B-4E24-8C76-8391CFB9C984}" srcId="{26DC0838-0D1F-4A53-AC22-862E73FEFA9E}" destId="{AB49F10C-6FB9-4AC9-9A53-15F6D46AD4BE}" srcOrd="0" destOrd="0" parTransId="{9D98327C-82A8-4760-9304-A142153CB2B3}" sibTransId="{DD213BF5-F77F-41BA-BD47-F98D2EA3709E}"/>
    <dgm:cxn modelId="{FF281462-CD9A-440A-94B0-264BE1C511E4}" type="presOf" srcId="{F9C0DD6E-590F-4AEA-8CC7-4E135A609B22}" destId="{2A046F49-B9CC-4B7C-8735-9C9B2419B636}" srcOrd="0" destOrd="0" presId="urn:microsoft.com/office/officeart/2005/8/layout/hierarchy4"/>
    <dgm:cxn modelId="{E57B3362-CFD1-4151-BC73-93C297E1302E}" srcId="{FF6523A2-41AA-4FBB-9EC2-253AEF8C2513}" destId="{4823B513-6C5E-4F5C-BE0E-C3B320CC8416}" srcOrd="0" destOrd="0" parTransId="{04EA1BBC-CC35-4EF7-8CE9-66917AB3D698}" sibTransId="{BD038610-120F-4F09-BC0E-4E504D7D8F10}"/>
    <dgm:cxn modelId="{68BFD742-6802-4687-83FF-D3433223BE2B}" srcId="{C8737759-98DD-4CE5-AD32-8D6A46E88EBF}" destId="{B0A30979-B88F-4D1D-8FD5-9891592E4BFE}" srcOrd="0" destOrd="0" parTransId="{F129DE47-17FE-4023-9C80-CA9432A44820}" sibTransId="{F44DE37D-F793-49E0-8518-255250CCA6C6}"/>
    <dgm:cxn modelId="{520DEB42-1CFA-4C4B-9197-DE5D3C7A2F4E}" srcId="{732DE11A-80FD-4123-B547-ADAF6890A105}" destId="{4DB47278-96DF-44B1-84B2-7FC9CE1E9930}" srcOrd="0" destOrd="0" parTransId="{A6234763-E476-4C2E-B3EE-E3A8AFF01A66}" sibTransId="{6BEF14D4-58F7-44B2-9916-7497B31F626E}"/>
    <dgm:cxn modelId="{25A3DD64-CFF4-41B1-AE28-F0AD4820A70A}" type="presOf" srcId="{B0A30979-B88F-4D1D-8FD5-9891592E4BFE}" destId="{BBC9FDC3-3AB8-4B13-873B-CC4EDB980815}" srcOrd="0" destOrd="0" presId="urn:microsoft.com/office/officeart/2005/8/layout/hierarchy4"/>
    <dgm:cxn modelId="{1D381A66-0727-4444-848F-57D02540E33E}" srcId="{5FD81AE4-306C-4A55-8114-8C3740BA2EE5}" destId="{EF4E74DC-0E31-4899-9B54-5436CAC36983}" srcOrd="0" destOrd="0" parTransId="{5F733BBD-81DE-4F90-93FB-5785146AE547}" sibTransId="{EF733741-E65D-410E-A083-5118D7770611}"/>
    <dgm:cxn modelId="{33CE8066-0EEA-431D-9DF8-B71D2C9D4A55}" type="presOf" srcId="{B8508143-DE47-4DC5-B38C-717D76E9C845}" destId="{2A12E7C7-2106-42B2-AB10-8D03A0E44B4F}" srcOrd="0" destOrd="0" presId="urn:microsoft.com/office/officeart/2005/8/layout/hierarchy4"/>
    <dgm:cxn modelId="{41701669-BF1F-480D-86E9-7AEECA87DD94}" type="presOf" srcId="{2134D9F3-1F3B-477F-A21A-75F2E9BDFEA2}" destId="{D4EC6F8E-FB0D-4F1F-93B8-15DF6271E5F5}" srcOrd="0" destOrd="0" presId="urn:microsoft.com/office/officeart/2005/8/layout/hierarchy4"/>
    <dgm:cxn modelId="{B099186A-99BE-4334-999C-2F279FBB038C}" type="presOf" srcId="{93B93483-C62B-4EB7-AE63-010815F9F804}" destId="{FC87DFA8-1B9B-4FA8-833A-D01A88680032}" srcOrd="0" destOrd="0" presId="urn:microsoft.com/office/officeart/2005/8/layout/hierarchy4"/>
    <dgm:cxn modelId="{3975834A-4C43-4894-B0D0-4215CD90CEDD}" type="presOf" srcId="{A2303FE9-2759-4D06-915A-14FF84FAEDCB}" destId="{3EF9A196-BED5-4592-8B13-52BC17B09508}" srcOrd="0" destOrd="0" presId="urn:microsoft.com/office/officeart/2005/8/layout/hierarchy4"/>
    <dgm:cxn modelId="{530FCE6A-D2A7-4D5E-B6EA-8221BB77B194}" srcId="{DC6F1223-050E-498E-92FE-AED4F85FEB84}" destId="{2F2927E6-4FB8-421E-8643-3E31227A325D}" srcOrd="0" destOrd="0" parTransId="{BB6B0214-BEAA-4022-A6E8-53236E450723}" sibTransId="{81B03625-F7F5-4782-97A2-F19287EA1B54}"/>
    <dgm:cxn modelId="{883E614B-4B95-46BB-9790-9FEAA8FB4EB2}" srcId="{C98ACD40-7261-4BE6-84E9-7582CF1D1340}" destId="{06F5B895-B70E-4FB3-87D0-797C4A3518A4}" srcOrd="0" destOrd="0" parTransId="{8E5546C8-FEB1-476B-B0F3-9C09F2BE3FC8}" sibTransId="{B30719B6-E5EC-4ADA-A5FE-7E92615CCAAE}"/>
    <dgm:cxn modelId="{0D370B4C-0AC4-4408-A5F4-D20F0AB0B647}" srcId="{CC8A7053-CFEE-4D27-AF0A-9B4DA2906AF6}" destId="{8CF9884C-CFDE-4D8A-B7E6-A55F2BF2A8F9}" srcOrd="3" destOrd="0" parTransId="{E247339E-9F32-4B99-8FF0-ECFA8CAB0990}" sibTransId="{3E444605-A9E1-4E24-995D-B857AA645E08}"/>
    <dgm:cxn modelId="{2E78134C-9151-462A-8954-E7C5BE492CA4}" srcId="{D3BEC94F-E30F-4220-841C-7C44677B2298}" destId="{14F6E60F-9C31-49A0-AC1F-912B9C65D5A8}" srcOrd="3" destOrd="0" parTransId="{FA19CE0F-D513-449A-A91A-C631A5D201AA}" sibTransId="{D3C11FFE-21B6-41E3-9371-C1BFEE6DF88A}"/>
    <dgm:cxn modelId="{1507DB4D-399F-4D06-92ED-87B7FF194818}" type="presOf" srcId="{84E37FDD-8E52-4D05-B19A-E2D33137C96E}" destId="{583065AA-2851-4F46-A8A5-1123B18E4E16}" srcOrd="0" destOrd="0" presId="urn:microsoft.com/office/officeart/2005/8/layout/hierarchy4"/>
    <dgm:cxn modelId="{24D01B6E-F024-4559-9347-A7A0D2B06D58}" srcId="{9E3AC964-244A-44D5-9A92-BAE0F14B0BB2}" destId="{E1617F3C-1526-449D-B06D-A86D2628B889}" srcOrd="2" destOrd="0" parTransId="{97DE5C96-246F-4425-9630-9E934410D452}" sibTransId="{195A20A2-B843-4E77-A046-E93ACFFA3299}"/>
    <dgm:cxn modelId="{2A8F636E-D66C-4C7B-A16F-A80826495029}" srcId="{41D8F188-B68C-488F-BCD6-1A243CBF21AD}" destId="{F9C0DD6E-590F-4AEA-8CC7-4E135A609B22}" srcOrd="0" destOrd="0" parTransId="{95D7AC39-D362-4A6F-B7C0-F6808EADB742}" sibTransId="{7019E083-8C1E-4D69-AA1D-0BA6302C9D17}"/>
    <dgm:cxn modelId="{A2DF7B6F-91CF-4A71-A647-3E8CC0CD5F73}" type="presOf" srcId="{DD4FD729-471C-4E79-83BF-9372E1BCAEFA}" destId="{B540F9FF-6F31-4483-9246-4C6A0950FF8C}" srcOrd="0" destOrd="0" presId="urn:microsoft.com/office/officeart/2005/8/layout/hierarchy4"/>
    <dgm:cxn modelId="{91BAD350-E1F2-4575-8217-C32F2C5F6903}" srcId="{D52D3DCD-3E66-4C97-8DCD-8148A8CDCDB8}" destId="{5B4270B1-9751-4F4D-B379-8EF72694531B}" srcOrd="0" destOrd="0" parTransId="{A32453E1-78B5-4E73-AE09-993C49E9ECDA}" sibTransId="{A7882DD3-E970-4452-9C10-8B390CB49348}"/>
    <dgm:cxn modelId="{51A1EF51-56F7-4ADE-BCA9-BE5AE68435CE}" type="presOf" srcId="{8CF9884C-CFDE-4D8A-B7E6-A55F2BF2A8F9}" destId="{4E0AAE62-3D3C-4A69-B122-31EA2EE6F620}" srcOrd="0" destOrd="0" presId="urn:microsoft.com/office/officeart/2005/8/layout/hierarchy4"/>
    <dgm:cxn modelId="{18151C72-1F78-4CB1-B686-199F4AEA45AC}" srcId="{4823B513-6C5E-4F5C-BE0E-C3B320CC8416}" destId="{AC94C01F-3771-4053-9578-6C618A7B016A}" srcOrd="0" destOrd="0" parTransId="{6E205509-BFC0-4997-B87D-F325FD4C3C7E}" sibTransId="{F14775D0-C631-4D36-9B6F-1428F7E3B812}"/>
    <dgm:cxn modelId="{31BB7053-0D2F-4D9C-988D-311B6E37D23D}" type="presOf" srcId="{5DB87A29-4E2F-4B42-A2C0-6D8428C0780B}" destId="{702627AE-9B58-4524-8060-9B2879AC2264}" srcOrd="0" destOrd="0" presId="urn:microsoft.com/office/officeart/2005/8/layout/hierarchy4"/>
    <dgm:cxn modelId="{EC183E74-545F-4DF9-A9FA-6EE9E997738C}" type="presOf" srcId="{CAB14DB7-4346-4994-90E8-AAE021BE781D}" destId="{18B294B3-0ACE-4FF4-A0A4-1C0DC2376173}" srcOrd="0" destOrd="0" presId="urn:microsoft.com/office/officeart/2005/8/layout/hierarchy4"/>
    <dgm:cxn modelId="{35335454-4D69-4BEB-9873-3D56387F1BD7}" type="presOf" srcId="{41D8F188-B68C-488F-BCD6-1A243CBF21AD}" destId="{4D2FA4BD-17B5-4727-85E7-947FBA9C0FCB}" srcOrd="0" destOrd="0" presId="urn:microsoft.com/office/officeart/2005/8/layout/hierarchy4"/>
    <dgm:cxn modelId="{58D1FC74-6991-4742-96AC-23F5683AD1CF}" type="presOf" srcId="{CFAA4A25-7FDE-49D4-A7C8-1891A4A1A7B0}" destId="{12A9AE70-E790-4DF0-8B17-AF549DADFC2E}" srcOrd="0" destOrd="0" presId="urn:microsoft.com/office/officeart/2005/8/layout/hierarchy4"/>
    <dgm:cxn modelId="{C31C6076-8789-4721-AAA8-F4369D344974}" srcId="{8CF9884C-CFDE-4D8A-B7E6-A55F2BF2A8F9}" destId="{FE2F24C8-BA8F-4C7F-84CF-F657C6BA064D}" srcOrd="0" destOrd="0" parTransId="{2BCE1E84-0B8C-4440-8AB8-C761EA5D59DC}" sibTransId="{F80AE8D3-3944-4C63-845B-558457CB86E9}"/>
    <dgm:cxn modelId="{93C76B79-3A3F-433D-BB83-052F2DE5CACC}" type="presOf" srcId="{FB2730AB-CEAC-4DB2-87E1-DEC6302F5C79}" destId="{C0EEC6D6-96C2-4ECE-A7C7-9777469929B0}" srcOrd="0" destOrd="0" presId="urn:microsoft.com/office/officeart/2005/8/layout/hierarchy4"/>
    <dgm:cxn modelId="{F07D5C7B-72E6-48C9-AE8F-F99B8A4AA7E6}" srcId="{C605F209-FFA8-4A37-B9AB-04842B33DEF1}" destId="{B5E1FB56-7068-4D7C-8CAE-BCDE7D263DAF}" srcOrd="0" destOrd="0" parTransId="{B1A60740-0F27-4D99-95C8-E08F444FA67A}" sibTransId="{B78156B5-3D43-468C-8F71-484C8F62A818}"/>
    <dgm:cxn modelId="{C931927B-DCDB-4605-B152-3E243089C74E}" srcId="{CC8A7053-CFEE-4D27-AF0A-9B4DA2906AF6}" destId="{11B395A7-2456-4E29-A91E-85D3AA49733C}" srcOrd="2" destOrd="0" parTransId="{3C895483-C1E6-4E33-8179-E294361C2046}" sibTransId="{FB9E5FF1-9111-444C-8A41-78EF687F38AF}"/>
    <dgm:cxn modelId="{4590D87E-E132-450B-B22A-0101AB7BEB0D}" type="presOf" srcId="{D3BEC94F-E30F-4220-841C-7C44677B2298}" destId="{635B6715-B0FA-43D7-A740-9FE23D6FB422}" srcOrd="0" destOrd="0" presId="urn:microsoft.com/office/officeart/2005/8/layout/hierarchy4"/>
    <dgm:cxn modelId="{A66CFA7E-5222-4698-859D-6D5F6AAB9163}" srcId="{5112C960-4D59-42AA-97C6-0DB61DEA9230}" destId="{9E3AC964-244A-44D5-9A92-BAE0F14B0BB2}" srcOrd="0" destOrd="0" parTransId="{ECCFFF7D-E90E-4101-8433-3CF6B07D107A}" sibTransId="{F40B5D73-0E9F-41C5-9569-1E27609110E7}"/>
    <dgm:cxn modelId="{6D1B0980-A4A1-4538-B47F-6FF3E5A52FA3}" type="presOf" srcId="{EABECD07-6CA7-4B2F-AF04-2735DDA4C80E}" destId="{1EA34EE4-57D9-4B82-AD9F-AC018F6B4F6B}" srcOrd="0" destOrd="0" presId="urn:microsoft.com/office/officeart/2005/8/layout/hierarchy4"/>
    <dgm:cxn modelId="{AB131180-F05B-48CB-BA76-20550B4FA390}" srcId="{5DB87A29-4E2F-4B42-A2C0-6D8428C0780B}" destId="{7278FF65-8D5F-4C41-A684-DE4FDD0CDB76}" srcOrd="0" destOrd="0" parTransId="{4AB8AC61-EF5A-4E13-8CB0-95120F518280}" sibTransId="{ACDFFA61-EEC5-49EF-B0BF-5E3BECBB79B6}"/>
    <dgm:cxn modelId="{C41FC080-1425-4013-8AD2-B992CEF46FDF}" srcId="{15C70C2D-D041-40F3-A037-F9892B5D373F}" destId="{DD4FD729-471C-4E79-83BF-9372E1BCAEFA}" srcOrd="0" destOrd="0" parTransId="{97A59496-D2D3-4D97-B494-3677E4EEE049}" sibTransId="{1D457E68-F59C-4428-BBF2-08FB6D31EB26}"/>
    <dgm:cxn modelId="{F9E9AD82-2B2C-490B-8B3B-54598EF202BD}" type="presOf" srcId="{29113FAF-F921-4CD5-B80F-33040002AE5D}" destId="{6E3E0FA6-6BBB-4A39-A006-F93199CC48C8}" srcOrd="0" destOrd="0" presId="urn:microsoft.com/office/officeart/2005/8/layout/hierarchy4"/>
    <dgm:cxn modelId="{1AD4FD82-43F9-498E-942C-21AA97EF1FD1}" srcId="{CFAA4A25-7FDE-49D4-A7C8-1891A4A1A7B0}" destId="{AF247B86-DEBA-4E77-93F9-09AC21D9230E}" srcOrd="0" destOrd="0" parTransId="{2823FC98-0D99-451B-B144-6D94982403DE}" sibTransId="{1C74E27C-24D4-49DF-8EDB-432E6205FE83}"/>
    <dgm:cxn modelId="{9F376084-5EAC-43C2-B507-1D717D53855F}" srcId="{D9F5D659-C1CD-45E1-BC7F-39F55273EC1D}" destId="{BEE6A7BB-CAE2-4C9F-B07F-40BF271E9A36}" srcOrd="0" destOrd="0" parTransId="{87C9BAD8-1C58-4F4F-84B9-27E5BB8A6AD3}" sibTransId="{98FC4427-188E-4965-92B6-DDD4EC1768B3}"/>
    <dgm:cxn modelId="{EA127887-9C62-400C-8B86-EA5464CBA00F}" type="presOf" srcId="{FE2F24C8-BA8F-4C7F-84CF-F657C6BA064D}" destId="{F4B880B6-8450-4DD8-AAFE-CEB3718703B7}" srcOrd="0" destOrd="0" presId="urn:microsoft.com/office/officeart/2005/8/layout/hierarchy4"/>
    <dgm:cxn modelId="{6FC11B8D-362C-4E72-A194-9F3B31FB0CF1}" type="presOf" srcId="{D677B810-813B-423C-98E5-91230B03CD82}" destId="{A8015D72-0296-4417-8014-B117D00FB710}" srcOrd="0" destOrd="0" presId="urn:microsoft.com/office/officeart/2005/8/layout/hierarchy4"/>
    <dgm:cxn modelId="{93DA428E-F55C-459F-A3A5-23924AFE496C}" srcId="{6673D1ED-44A8-4541-99E3-7A4C78B5DEFF}" destId="{59ED6B1A-A34F-4320-A603-2AED9F1AD30D}" srcOrd="0" destOrd="0" parTransId="{DF7D62F4-0A0F-43B1-A33B-A96D2580019D}" sibTransId="{5C79C4A0-5223-49DB-949A-E430BCCC3A8F}"/>
    <dgm:cxn modelId="{8245B08E-9709-4901-B41D-23D22B9DB5BC}" type="presOf" srcId="{47323B53-3B13-4FF3-9AEA-726A681F0573}" destId="{FA8D27A4-5C9D-44DA-B3F9-4188CB7B7587}" srcOrd="0" destOrd="0" presId="urn:microsoft.com/office/officeart/2005/8/layout/hierarchy4"/>
    <dgm:cxn modelId="{3A946D8F-C3FC-450B-880C-1EB22EB9518C}" srcId="{732DE11A-80FD-4123-B547-ADAF6890A105}" destId="{84343F96-623B-401B-A815-ADE776A91D0E}" srcOrd="3" destOrd="0" parTransId="{73EE1015-F2B5-405B-9D26-B61288862F5B}" sibTransId="{076318CD-172B-4726-B3B7-A2E30A6A8B68}"/>
    <dgm:cxn modelId="{1D61E48F-E3EA-40C7-BCB9-817ADBBAF616}" srcId="{CC8A7053-CFEE-4D27-AF0A-9B4DA2906AF6}" destId="{0EBD2C9D-A6D3-4D63-8583-09522CB738BD}" srcOrd="1" destOrd="0" parTransId="{DDB3BAED-13CA-4079-9C46-48C12E223FF9}" sibTransId="{E5D3ECE9-527D-474C-9D59-DDC14653A947}"/>
    <dgm:cxn modelId="{93640491-50C6-4108-8F3D-53DF50539FD1}" srcId="{F9C0DD6E-590F-4AEA-8CC7-4E135A609B22}" destId="{51B58D94-0485-460B-B8F5-66EFFD66F712}" srcOrd="0" destOrd="0" parTransId="{AA171586-EA91-4279-85BB-477D1440E657}" sibTransId="{13813D97-E5A8-46AC-83C7-30AF4D3BBB35}"/>
    <dgm:cxn modelId="{54AACD91-7E14-4934-9116-7AC5CCF09CFE}" srcId="{FCB40D10-CA90-4102-8308-EF5CA06ACDA9}" destId="{EABECD07-6CA7-4B2F-AF04-2735DDA4C80E}" srcOrd="0" destOrd="0" parTransId="{27B6B339-8513-4EA7-9E24-495195601AAD}" sibTransId="{975F8386-5F5E-4CB0-822E-EC87085DE324}"/>
    <dgm:cxn modelId="{BEE07492-4B7E-4C80-BB0C-DF83E9F0F3B7}" type="presOf" srcId="{5FD81AE4-306C-4A55-8114-8C3740BA2EE5}" destId="{765EBA17-A8F7-4609-BBB7-B30B859DA289}" srcOrd="0" destOrd="0" presId="urn:microsoft.com/office/officeart/2005/8/layout/hierarchy4"/>
    <dgm:cxn modelId="{09872E93-5C47-4C89-B3E4-938EE7E1FD86}" srcId="{AF247B86-DEBA-4E77-93F9-09AC21D9230E}" destId="{F5516ADD-6854-4B65-976B-0C785E6489D3}" srcOrd="0" destOrd="0" parTransId="{4E57091F-7330-407B-9929-CE78490806DC}" sibTransId="{8891AE77-2825-4956-86C9-C8BC14F0D130}"/>
    <dgm:cxn modelId="{90C6DE98-07B5-47EE-A0D8-C3B9F5DB1BBF}" srcId="{338F6EA9-64B7-4F6C-8EB5-A1FF6EDF4428}" destId="{5DB87A29-4E2F-4B42-A2C0-6D8428C0780B}" srcOrd="0" destOrd="0" parTransId="{40E37CA5-F986-4F5E-9DD2-6D50D94AEE01}" sibTransId="{F586520E-3E99-4CF6-B54C-7168428A860F}"/>
    <dgm:cxn modelId="{0BAD879A-9C92-4A13-B073-6123BEBA2CFB}" srcId="{47323B53-3B13-4FF3-9AEA-726A681F0573}" destId="{75F942C1-6238-44D9-B1D7-AC7500941464}" srcOrd="0" destOrd="0" parTransId="{17A827D5-BFE8-48D1-A76D-B4CF6734FBF9}" sibTransId="{2A48C85F-AFE3-4752-AF27-F41ACD185FCC}"/>
    <dgm:cxn modelId="{A99D939A-D782-4F4D-A27C-140C6E12801A}" srcId="{A3C219FA-D924-4BC7-8DF3-FC375269E76E}" destId="{FCDE3885-1BDE-4AB5-8D22-9ADF711A47F7}" srcOrd="0" destOrd="0" parTransId="{630D66A4-B37A-4A22-8F02-1E9997D6C2DF}" sibTransId="{52B39EB5-6A9E-4376-836F-7A4D447A16DF}"/>
    <dgm:cxn modelId="{70BDB39B-862F-41D7-A251-7C12BFAA2CD6}" type="presOf" srcId="{AE71C484-E939-48C7-BD29-64662146B372}" destId="{A243434A-A890-4CA6-BFD3-B3090F0FB3ED}" srcOrd="0" destOrd="0" presId="urn:microsoft.com/office/officeart/2005/8/layout/hierarchy4"/>
    <dgm:cxn modelId="{BAC16F9C-E96A-4C66-9EAA-E172FD564C7D}" type="presOf" srcId="{C9B14709-43A1-4E55-B32F-227B9E8CBF17}" destId="{B45E999A-446C-4ED6-8A80-814D8DB5D96B}" srcOrd="0" destOrd="0" presId="urn:microsoft.com/office/officeart/2005/8/layout/hierarchy4"/>
    <dgm:cxn modelId="{AED4989C-7CDE-4250-A59F-149774E98223}" type="presOf" srcId="{FCB40D10-CA90-4102-8308-EF5CA06ACDA9}" destId="{28E27240-ABCD-4193-99F8-AA26B799AE9E}" srcOrd="0" destOrd="0" presId="urn:microsoft.com/office/officeart/2005/8/layout/hierarchy4"/>
    <dgm:cxn modelId="{7282469E-BACD-4B2B-A621-0AE17B970D55}" type="presOf" srcId="{5F7176C4-458E-4CA9-A752-6692B47996C6}" destId="{F94AE668-3279-4420-80A8-D5500B03A668}" srcOrd="0" destOrd="0" presId="urn:microsoft.com/office/officeart/2005/8/layout/hierarchy4"/>
    <dgm:cxn modelId="{C3856D9F-0C9A-4793-802D-860598809CC9}" srcId="{B8508143-DE47-4DC5-B38C-717D76E9C845}" destId="{CC8A7053-CFEE-4D27-AF0A-9B4DA2906AF6}" srcOrd="0" destOrd="0" parTransId="{6A96CAA8-4E90-4CBE-8927-89BA270F804B}" sibTransId="{F3C8AE85-7A40-46D7-8DAB-41F1D4AB28BC}"/>
    <dgm:cxn modelId="{3989929F-FC99-4292-9931-7CA55CA2244B}" type="presOf" srcId="{2B2716F8-484F-4DAE-A19A-1A2556857C66}" destId="{1EAE49D0-214A-45C8-ABD5-A435428F861E}" srcOrd="0" destOrd="0" presId="urn:microsoft.com/office/officeart/2005/8/layout/hierarchy4"/>
    <dgm:cxn modelId="{35AE85A0-2DB6-4DEA-AC82-092DD636CD4B}" srcId="{A0005CD2-09C3-4C8C-BE9E-11EA4AB9DB6A}" destId="{CAB14DB7-4346-4994-90E8-AAE021BE781D}" srcOrd="0" destOrd="0" parTransId="{7EE32C82-3DD0-478B-8647-F48E93DE4DF2}" sibTransId="{A6931146-5748-4AEE-92AC-909B6A2C1DDD}"/>
    <dgm:cxn modelId="{E82FB2A0-CF0A-4C0A-A81C-E04E1503F55F}" srcId="{4DC75BBA-E2E7-4138-B5A1-3EA3492F0FEF}" destId="{CFAA4A25-7FDE-49D4-A7C8-1891A4A1A7B0}" srcOrd="0" destOrd="0" parTransId="{E58D2233-0E2B-4FB3-8626-2E2FCAF8D543}" sibTransId="{C334642A-5544-4A35-A283-2C966EF38469}"/>
    <dgm:cxn modelId="{0AD1E8A1-2D67-4BFA-9A33-4F905671D204}" type="presOf" srcId="{C7813F80-6528-4C0D-BCB8-D1125564A2FC}" destId="{944B98CE-50B6-4826-847E-6C2ABCAA4DFF}" srcOrd="0" destOrd="0" presId="urn:microsoft.com/office/officeart/2005/8/layout/hierarchy4"/>
    <dgm:cxn modelId="{FC6822A2-5A6B-4B43-ABDB-E6D7E3F0B225}" srcId="{DD4FD729-471C-4E79-83BF-9372E1BCAEFA}" destId="{953D88BB-FC8C-4C46-8FB8-2AD2D8206253}" srcOrd="0" destOrd="0" parTransId="{0EACD36B-CDEC-4225-A322-8EF2029ABA96}" sibTransId="{F872EA93-439A-4ED1-8337-2AF88F0350AE}"/>
    <dgm:cxn modelId="{44B92AA2-05D7-493F-BBB1-AD71BC907A79}" srcId="{5D6FE934-765B-4E0A-BEF3-D90DE9A9A5BD}" destId="{03DF2F63-5576-4530-A7E3-E66FBB247E19}" srcOrd="0" destOrd="0" parTransId="{3F8AF96A-CEF8-41D5-894C-5458F0D1AD4C}" sibTransId="{AA7B298A-AF2B-4223-8593-5CE57F996436}"/>
    <dgm:cxn modelId="{EA0601A4-2E22-4BC2-98EF-A71C90B01E4E}" srcId="{4DB47278-96DF-44B1-84B2-7FC9CE1E9930}" destId="{B1FCC13A-1D83-466C-B842-D7AA8A97BA3D}" srcOrd="0" destOrd="0" parTransId="{453A136F-14F4-455A-BEEC-8BB012DFBB33}" sibTransId="{49A4B188-72A3-4063-A886-BAE6E3CFCE29}"/>
    <dgm:cxn modelId="{778F79A4-2086-47D1-A66A-15779FE13A6A}" type="presOf" srcId="{BEE6A7BB-CAE2-4C9F-B07F-40BF271E9A36}" destId="{F8FFEA17-EDDD-418E-9F24-B9EE29C5C804}" srcOrd="0" destOrd="0" presId="urn:microsoft.com/office/officeart/2005/8/layout/hierarchy4"/>
    <dgm:cxn modelId="{C6F581A7-A0E1-47A9-A65E-C6DB1B3E3695}" type="presOf" srcId="{11B395A7-2456-4E29-A91E-85D3AA49733C}" destId="{774428B0-A5CB-4FC7-BA46-27700EBCE0BD}" srcOrd="0" destOrd="0" presId="urn:microsoft.com/office/officeart/2005/8/layout/hierarchy4"/>
    <dgm:cxn modelId="{C4AA72A8-240E-4FB4-9CEE-417EC0751936}" type="presOf" srcId="{8B86C57B-03E5-4555-AC2C-7A66871BD5EC}" destId="{A2FC83D0-0DB8-432F-9E4F-0E5CFA9A10F9}" srcOrd="0" destOrd="0" presId="urn:microsoft.com/office/officeart/2005/8/layout/hierarchy4"/>
    <dgm:cxn modelId="{1E74DFA9-877A-45ED-B40D-888B3BFAD4EB}" type="presOf" srcId="{4823B513-6C5E-4F5C-BE0E-C3B320CC8416}" destId="{3C0720C4-200F-41E8-9BC3-035FA9005D3D}" srcOrd="0" destOrd="0" presId="urn:microsoft.com/office/officeart/2005/8/layout/hierarchy4"/>
    <dgm:cxn modelId="{FAD852AD-C9FE-4683-AF7B-3B0439E660CC}" srcId="{9E3AC964-244A-44D5-9A92-BAE0F14B0BB2}" destId="{C8737759-98DD-4CE5-AD32-8D6A46E88EBF}" srcOrd="3" destOrd="0" parTransId="{80088045-9AC5-41B3-8CDA-9DFD9D2D55AA}" sibTransId="{92310138-2E73-4EC2-BADA-D72834FD6089}"/>
    <dgm:cxn modelId="{DC4FA0AD-757F-4156-8302-462227F7A800}" type="presOf" srcId="{D52D3DCD-3E66-4C97-8DCD-8148A8CDCDB8}" destId="{32BD86AA-F0B5-46D6-B3DB-2D4CBD0C9022}" srcOrd="0" destOrd="0" presId="urn:microsoft.com/office/officeart/2005/8/layout/hierarchy4"/>
    <dgm:cxn modelId="{FB5A49AE-6480-48F3-8109-9968437BE179}" srcId="{41D8F188-B68C-488F-BCD6-1A243CBF21AD}" destId="{4DC75BBA-E2E7-4138-B5A1-3EA3492F0FEF}" srcOrd="2" destOrd="0" parTransId="{564E25E7-39A1-4387-A66E-5088568C1832}" sibTransId="{21BA971E-351B-45F3-A4F0-07606DD53B87}"/>
    <dgm:cxn modelId="{125C60B1-7F10-45BE-8562-47C667E2E307}" srcId="{732DE11A-80FD-4123-B547-ADAF6890A105}" destId="{6673D1ED-44A8-4541-99E3-7A4C78B5DEFF}" srcOrd="2" destOrd="0" parTransId="{FC85C30B-3B57-4CBC-B24B-A6F59FE11A86}" sibTransId="{D2D0191A-0519-49CD-A5E1-1CAFA697529F}"/>
    <dgm:cxn modelId="{E685C0B3-5B48-4C6F-BA33-55A99E547670}" srcId="{11B395A7-2456-4E29-A91E-85D3AA49733C}" destId="{DC6F1223-050E-498E-92FE-AED4F85FEB84}" srcOrd="0" destOrd="0" parTransId="{4D6FB569-256D-4E67-98FA-AFFDA2E33F66}" sibTransId="{226F722C-D0EB-41F6-8AFC-98EC3B7D1088}"/>
    <dgm:cxn modelId="{C5C6F0B3-16D2-48AB-94C6-5B6FA222B0FD}" srcId="{FE2F24C8-BA8F-4C7F-84CF-F657C6BA064D}" destId="{56A9F099-E799-4EE3-81BD-DB6FEDFFFACD}" srcOrd="0" destOrd="0" parTransId="{98595B46-49EE-47D6-A84C-537CC51B22DF}" sibTransId="{421A2F92-70E5-490D-AFA3-24D40C7263A9}"/>
    <dgm:cxn modelId="{B6F977B4-D036-4D45-B136-DA980C80998F}" type="presOf" srcId="{B5E1FB56-7068-4D7C-8CAE-BCDE7D263DAF}" destId="{3C80D0BC-A2E2-411A-96CB-18A9E830C56E}" srcOrd="0" destOrd="0" presId="urn:microsoft.com/office/officeart/2005/8/layout/hierarchy4"/>
    <dgm:cxn modelId="{78887DB4-7DFE-4558-B97D-CEA40D0C6CAB}" type="presOf" srcId="{5B4270B1-9751-4F4D-B379-8EF72694531B}" destId="{8F758105-3D23-4F71-A12B-A4A32483CFE5}" srcOrd="0" destOrd="0" presId="urn:microsoft.com/office/officeart/2005/8/layout/hierarchy4"/>
    <dgm:cxn modelId="{1DF72DB5-A9C2-449D-A6F0-4C47401E8835}" type="presOf" srcId="{03DF2F63-5576-4530-A7E3-E66FBB247E19}" destId="{D683AEDC-515F-4BFE-8B21-56533CD6849A}" srcOrd="0" destOrd="0" presId="urn:microsoft.com/office/officeart/2005/8/layout/hierarchy4"/>
    <dgm:cxn modelId="{5B98CFB5-ECFD-426A-B5F0-ABB3D16269A1}" type="presOf" srcId="{7278FF65-8D5F-4C41-A684-DE4FDD0CDB76}" destId="{1ABC24C6-41B4-4DBE-8BED-6B2A578361E2}" srcOrd="0" destOrd="0" presId="urn:microsoft.com/office/officeart/2005/8/layout/hierarchy4"/>
    <dgm:cxn modelId="{B283F5B5-E12E-4FF7-8354-DCBEBF9B4F56}" type="presOf" srcId="{F99D761B-DE9B-4DBB-B593-290B6869DED9}" destId="{A28289C6-83F5-427F-9556-3E852F0C16CE}" srcOrd="0" destOrd="0" presId="urn:microsoft.com/office/officeart/2005/8/layout/hierarchy4"/>
    <dgm:cxn modelId="{8C6649B6-58C0-4B41-8461-151D51919573}" srcId="{CF8600E9-6CFD-4B31-9CB2-713497A289E4}" destId="{5D6FE934-765B-4E0A-BEF3-D90DE9A9A5BD}" srcOrd="0" destOrd="0" parTransId="{31109F37-8D8B-42C3-8A97-A25D81A0F70E}" sibTransId="{F1646028-BDC3-435C-8ED1-C76FEFF7E3C8}"/>
    <dgm:cxn modelId="{0A6F20B8-5692-4BC4-A56A-BB5BF4DECB8A}" type="presOf" srcId="{59ED6B1A-A34F-4320-A603-2AED9F1AD30D}" destId="{E1D5B23D-2E7B-47CB-BA71-434F7B77D438}" srcOrd="0" destOrd="0" presId="urn:microsoft.com/office/officeart/2005/8/layout/hierarchy4"/>
    <dgm:cxn modelId="{979A24B8-E342-4499-9BA7-80773228513B}" srcId="{E1617F3C-1526-449D-B06D-A86D2628B889}" destId="{FF6523A2-41AA-4FBB-9EC2-253AEF8C2513}" srcOrd="0" destOrd="0" parTransId="{BD00049B-087F-4FD6-BEC6-BE94EBF93B08}" sibTransId="{F255BA1D-D572-4850-9427-AB529E6A90B8}"/>
    <dgm:cxn modelId="{68F67CB8-48E4-4F9E-B5A1-5D09AD2D95EC}" srcId="{41D8F188-B68C-488F-BCD6-1A243CBF21AD}" destId="{15C70C2D-D041-40F3-A037-F9892B5D373F}" srcOrd="3" destOrd="0" parTransId="{4895020F-6D12-4A23-BEE3-CD5A09413511}" sibTransId="{8162F064-3D30-4218-A198-7FDE6B168E7A}"/>
    <dgm:cxn modelId="{555A61B9-0426-4361-AFFB-132F88E56435}" type="presOf" srcId="{0AEFC46F-8E6D-4BA4-9640-9B098CEF29E5}" destId="{61FBFF29-B369-4B65-946A-50D6629BF575}" srcOrd="0" destOrd="0" presId="urn:microsoft.com/office/officeart/2005/8/layout/hierarchy4"/>
    <dgm:cxn modelId="{C8FC23BB-9259-4E91-AC1C-7815E4F589A7}" srcId="{2134D9F3-1F3B-477F-A21A-75F2E9BDFEA2}" destId="{D3BEC94F-E30F-4220-841C-7C44677B2298}" srcOrd="0" destOrd="0" parTransId="{B723DC90-26C3-46AC-BBEA-C69C15F7C5BC}" sibTransId="{3EBB4FC4-478A-492A-B87E-58EDDD86D5DB}"/>
    <dgm:cxn modelId="{51D848BC-17FA-4829-8A0B-89C989AAB885}" type="presOf" srcId="{B1FCC13A-1D83-466C-B842-D7AA8A97BA3D}" destId="{EDECF314-E80F-44C0-BE50-9A6EF83742E4}" srcOrd="0" destOrd="0" presId="urn:microsoft.com/office/officeart/2005/8/layout/hierarchy4"/>
    <dgm:cxn modelId="{A17E08BD-98C8-4E34-81EA-A142CB0DFC0F}" srcId="{14F6E60F-9C31-49A0-AC1F-912B9C65D5A8}" destId="{732DE11A-80FD-4123-B547-ADAF6890A105}" srcOrd="0" destOrd="0" parTransId="{AC91EFE7-FBA2-470D-B6C1-BB4B6A01D833}" sibTransId="{FDCAE693-C1E1-4453-BA9B-1A08EC6D7A70}"/>
    <dgm:cxn modelId="{1EADF0BD-0BE5-4A1B-9121-E4D130D5926B}" srcId="{41D8F188-B68C-488F-BCD6-1A243CBF21AD}" destId="{2B2716F8-484F-4DAE-A19A-1A2556857C66}" srcOrd="1" destOrd="0" parTransId="{DAB9D24D-4A26-4B7B-8CCE-D1A7199B8601}" sibTransId="{1C5F9982-63F0-4754-8864-B20028AE0829}"/>
    <dgm:cxn modelId="{3B43C2BE-C293-46F4-9260-122541F14D76}" srcId="{C7813F80-6528-4C0D-BCB8-D1125564A2FC}" destId="{474EAE84-D8F0-40B5-A325-1EFCFC5E82D5}" srcOrd="0" destOrd="0" parTransId="{A0E87E69-60BE-4511-B5B4-DC686BFC287F}" sibTransId="{F045FDEB-743F-4327-9E64-ABFE45EB9C65}"/>
    <dgm:cxn modelId="{55C150BF-A552-412C-99C0-952EE8EB9D59}" type="presOf" srcId="{4DC75BBA-E2E7-4138-B5A1-3EA3492F0FEF}" destId="{E97F8C0B-CB64-449D-8DDF-C0978ED8C56E}" srcOrd="0" destOrd="0" presId="urn:microsoft.com/office/officeart/2005/8/layout/hierarchy4"/>
    <dgm:cxn modelId="{52E59EBF-7E4B-4962-B6BA-7A04B0A1DE32}" srcId="{CC8A7053-CFEE-4D27-AF0A-9B4DA2906AF6}" destId="{C98ACD40-7261-4BE6-84E9-7582CF1D1340}" srcOrd="0" destOrd="0" parTransId="{4E43063F-01FD-4681-A898-A60D40220086}" sibTransId="{8C8F8A2B-1167-4289-B996-BCE0702B06B7}"/>
    <dgm:cxn modelId="{4F1EDFBF-7B7F-4BE4-AC3D-A64CCCD1CD0D}" srcId="{59ED6B1A-A34F-4320-A603-2AED9F1AD30D}" destId="{A0005CD2-09C3-4C8C-BE9E-11EA4AB9DB6A}" srcOrd="0" destOrd="0" parTransId="{62F0CFB1-DF7E-4E9D-B2F2-7978F04FAA4A}" sibTransId="{6AC9ED73-3597-471F-940E-E54F7A984BF5}"/>
    <dgm:cxn modelId="{9CD354C1-F1EF-46C8-80B9-23F26C99E799}" type="presOf" srcId="{EA5EB05D-56AA-4123-A380-760CB4D8D51A}" destId="{5EB29283-D3EE-4E15-8E0F-46E3BD54CA01}" srcOrd="0" destOrd="0" presId="urn:microsoft.com/office/officeart/2005/8/layout/hierarchy4"/>
    <dgm:cxn modelId="{D3BCAFC4-82A3-49EC-931D-EC4F2DEE4D67}" srcId="{8F2A4D43-E84B-47E6-A17F-A30E91885E1D}" destId="{C7813F80-6528-4C0D-BCB8-D1125564A2FC}" srcOrd="0" destOrd="0" parTransId="{C82CD454-9C8A-497A-B4CC-BF4F07C6CF50}" sibTransId="{962B20BB-A22E-4524-BEB0-F1233AA3CED9}"/>
    <dgm:cxn modelId="{C968EBC5-99E7-4A33-9ABF-F0ED6A25867D}" srcId="{5F7176C4-458E-4CA9-A752-6692B47996C6}" destId="{D677B810-813B-423C-98E5-91230B03CD82}" srcOrd="0" destOrd="0" parTransId="{ADFF08F1-9A14-4830-8233-E1AA1E2FB84D}" sibTransId="{11E5FE44-255F-49CB-9AF6-B822C9E721E0}"/>
    <dgm:cxn modelId="{945F1DC6-FA7B-4067-A104-F753FFC97FD4}" type="presOf" srcId="{474EAE84-D8F0-40B5-A325-1EFCFC5E82D5}" destId="{56E27EEF-2E27-49B6-9709-5113CFCC2AB3}" srcOrd="0" destOrd="0" presId="urn:microsoft.com/office/officeart/2005/8/layout/hierarchy4"/>
    <dgm:cxn modelId="{96DE4EC6-5322-41EF-ABD2-D20C0221F4AA}" type="presOf" srcId="{FCDE3885-1BDE-4AB5-8D22-9ADF711A47F7}" destId="{8EE179C5-10E6-44B9-9A56-2A868F7BC00E}" srcOrd="0" destOrd="0" presId="urn:microsoft.com/office/officeart/2005/8/layout/hierarchy4"/>
    <dgm:cxn modelId="{3E7828C7-4781-4881-B529-217B8996F181}" type="presOf" srcId="{5112C960-4D59-42AA-97C6-0DB61DEA9230}" destId="{940DF79B-5FE5-408B-9430-5286089AC4E7}" srcOrd="0" destOrd="0" presId="urn:microsoft.com/office/officeart/2005/8/layout/hierarchy4"/>
    <dgm:cxn modelId="{54E6B7C7-BF95-431B-9037-8953B6949C6F}" type="presOf" srcId="{5CEF3640-33E1-4BD2-8585-339536F07946}" destId="{AC302D4F-084D-45CB-A22B-B1B6D7C7560F}" srcOrd="0" destOrd="0" presId="urn:microsoft.com/office/officeart/2005/8/layout/hierarchy4"/>
    <dgm:cxn modelId="{1D02DEC7-F13F-4CD4-92E9-FD699AE7334B}" type="presOf" srcId="{A08FD310-4D5C-479A-97BA-CA6E0CC60F37}" destId="{E32171DE-8230-44EB-9237-14B96D94E078}" srcOrd="0" destOrd="0" presId="urn:microsoft.com/office/officeart/2005/8/layout/hierarchy4"/>
    <dgm:cxn modelId="{8BD40AC8-93B1-411F-B8EF-3CFB8D7B6889}" type="presOf" srcId="{AB49F10C-6FB9-4AC9-9A53-15F6D46AD4BE}" destId="{C7DDDA09-409B-459A-89AC-BAF26A57592E}" srcOrd="0" destOrd="0" presId="urn:microsoft.com/office/officeart/2005/8/layout/hierarchy4"/>
    <dgm:cxn modelId="{202D94C8-D047-43B6-8AD7-4877A2D100EF}" type="presOf" srcId="{06F5B895-B70E-4FB3-87D0-797C4A3518A4}" destId="{7BAEDD0D-87ED-4E8A-9722-9842D9D34FB5}" srcOrd="0" destOrd="0" presId="urn:microsoft.com/office/officeart/2005/8/layout/hierarchy4"/>
    <dgm:cxn modelId="{A14644CA-CEA1-4563-91F6-EF7E0106BCB2}" srcId="{CAB14DB7-4346-4994-90E8-AAE021BE781D}" destId="{F99D761B-DE9B-4DBB-B593-290B6869DED9}" srcOrd="0" destOrd="0" parTransId="{2E82EEB5-00B2-479C-A034-700D5CF0E970}" sibTransId="{D6ECE67E-79E6-4F4C-B97D-DA0CB3B9F148}"/>
    <dgm:cxn modelId="{0CF672CB-B672-40BD-A30C-E38D5B3D63BE}" srcId="{03DF2F63-5576-4530-A7E3-E66FBB247E19}" destId="{ADF8A24E-8FCF-411C-992B-E53D73BCC603}" srcOrd="0" destOrd="0" parTransId="{41109EC8-DC77-4295-B812-4A12C898520B}" sibTransId="{2419FE25-DCD3-4FCE-927F-7FCF5B5CFAF4}"/>
    <dgm:cxn modelId="{686723CC-4F98-4CE2-9600-941207EC5C96}" srcId="{9E3AC964-244A-44D5-9A92-BAE0F14B0BB2}" destId="{A2303FE9-2759-4D06-915A-14FF84FAEDCB}" srcOrd="1" destOrd="0" parTransId="{46A5BA3C-994B-4654-A8E9-7657446F87D4}" sibTransId="{35E072DC-0DC4-4F7B-A0CF-8D71E9F271D5}"/>
    <dgm:cxn modelId="{2D8E84D3-37C2-4302-94E9-D05E36E58871}" srcId="{9E3AC964-244A-44D5-9A92-BAE0F14B0BB2}" destId="{5FD81AE4-306C-4A55-8114-8C3740BA2EE5}" srcOrd="0" destOrd="0" parTransId="{344E56F6-E709-4D12-9AD1-9CD650B05FCC}" sibTransId="{91AD8E98-C72E-436C-9B17-31A4796B3469}"/>
    <dgm:cxn modelId="{1EAECFD3-63BE-473A-A222-DCDE941F6F98}" srcId="{D3BEC94F-E30F-4220-841C-7C44677B2298}" destId="{B8508143-DE47-4DC5-B38C-717D76E9C845}" srcOrd="0" destOrd="0" parTransId="{EBF3934D-29AE-4330-846D-DA6E24390650}" sibTransId="{BADAA165-02FA-4EF0-A11A-3386ABDB9E2B}"/>
    <dgm:cxn modelId="{8D70F3D7-7563-48DE-BE26-EBC0A59978E9}" srcId="{ADF8A24E-8FCF-411C-992B-E53D73BCC603}" destId="{8B86C57B-03E5-4555-AC2C-7A66871BD5EC}" srcOrd="0" destOrd="0" parTransId="{3B109115-15C5-41FA-BDDD-2F70E0F3E54F}" sibTransId="{7C5FBF19-CC62-4079-A47B-2AAC283F8DE3}"/>
    <dgm:cxn modelId="{15F003D9-4432-4505-88E4-0500D0595BF0}" srcId="{D3BEC94F-E30F-4220-841C-7C44677B2298}" destId="{0AEFC46F-8E6D-4BA4-9640-9B098CEF29E5}" srcOrd="2" destOrd="0" parTransId="{4EA77B69-10A4-46A4-8333-F7128D5F8807}" sibTransId="{5456CC21-17AF-4146-87AC-B8EC4F590DDC}"/>
    <dgm:cxn modelId="{5E9C79DC-E5E6-4C2A-9062-E1C166903CBE}" srcId="{EF4E74DC-0E31-4899-9B54-5436CAC36983}" destId="{A08FD310-4D5C-479A-97BA-CA6E0CC60F37}" srcOrd="0" destOrd="0" parTransId="{F2A0469A-3836-442A-A401-F00885E32620}" sibTransId="{521A05FF-6D3B-46E8-8D2E-B7A4BA0FC3CE}"/>
    <dgm:cxn modelId="{FC8049DD-9116-4BEC-A3A9-AADDF094E38A}" srcId="{F5516ADD-6854-4B65-976B-0C785E6489D3}" destId="{84E37FDD-8E52-4D05-B19A-E2D33137C96E}" srcOrd="0" destOrd="0" parTransId="{DD7F6746-2AB9-4570-A11C-C09B10FE57F8}" sibTransId="{E3A6A4A1-D49D-4A2B-8A09-09185BFC4584}"/>
    <dgm:cxn modelId="{A03781E5-646B-42A0-95DD-EAC74ED2D8F1}" type="presOf" srcId="{CC8A7053-CFEE-4D27-AF0A-9B4DA2906AF6}" destId="{469CE885-80D5-4B1F-A376-CC6EDFD2B455}" srcOrd="0" destOrd="0" presId="urn:microsoft.com/office/officeart/2005/8/layout/hierarchy4"/>
    <dgm:cxn modelId="{EE39CAE5-51AD-4E1C-AB33-7BCAD3FC1EF7}" srcId="{3E65900F-FF42-4F65-93CA-0DE90C802E0F}" destId="{26DC0838-0D1F-4A53-AC22-862E73FEFA9E}" srcOrd="0" destOrd="0" parTransId="{88421A10-9874-4D5F-98F4-551B33D2DA43}" sibTransId="{BB5BA9CA-6386-4165-B635-B1A9ADBEE221}"/>
    <dgm:cxn modelId="{B6CD3DE9-9FA0-4AAE-9DE9-06F7BB6F4A6D}" srcId="{953D88BB-FC8C-4C46-8FB8-2AD2D8206253}" destId="{FB2730AB-CEAC-4DB2-87E1-DEC6302F5C79}" srcOrd="0" destOrd="0" parTransId="{743CC9A6-CA2B-4017-B193-E9C006D05EC2}" sibTransId="{1F3D7AD6-E789-4914-8435-F11C9D23DD68}"/>
    <dgm:cxn modelId="{DFA4F2EB-6835-4DF1-84B3-546F98454949}" type="presOf" srcId="{C8737759-98DD-4CE5-AD32-8D6A46E88EBF}" destId="{6FA637B0-D1D7-4B85-B0FD-E9B7AA85DECB}" srcOrd="0" destOrd="0" presId="urn:microsoft.com/office/officeart/2005/8/layout/hierarchy4"/>
    <dgm:cxn modelId="{B48D97EC-9FE4-40F5-8174-7A64F76AE31B}" type="presOf" srcId="{C605F209-FFA8-4A37-B9AB-04842B33DEF1}" destId="{8C530287-53E6-45F7-8207-43D96922778C}" srcOrd="0" destOrd="0" presId="urn:microsoft.com/office/officeart/2005/8/layout/hierarchy4"/>
    <dgm:cxn modelId="{6772C0ED-4669-4665-B5B0-42DCB8E8CC09}" type="presOf" srcId="{A0005CD2-09C3-4C8C-BE9E-11EA4AB9DB6A}" destId="{D995DB68-CED4-4EAA-8FC4-A7F59EA51625}" srcOrd="0" destOrd="0" presId="urn:microsoft.com/office/officeart/2005/8/layout/hierarchy4"/>
    <dgm:cxn modelId="{6F6BF5ED-7747-4573-976A-89273B7420F0}" srcId="{AC94C01F-3771-4053-9578-6C618A7B016A}" destId="{AE71C484-E939-48C7-BD29-64662146B372}" srcOrd="0" destOrd="0" parTransId="{DEB94B96-1189-4B3C-8C65-ED1D67E98849}" sibTransId="{2F0C346C-1005-42DC-ABBF-BD57249AA24E}"/>
    <dgm:cxn modelId="{A7EEF4EF-28D8-4248-95D5-C79CA3B559CA}" srcId="{728D0CA6-8C45-4964-B662-269FB0F8E65F}" destId="{BC40ED23-26CF-40A1-84A0-E9921E57C5DF}" srcOrd="0" destOrd="0" parTransId="{F24A3B97-6F7F-4E8D-B582-C63FDAFD9CA4}" sibTransId="{B12B6F6D-FE77-4FE1-93AF-249FC6E661C7}"/>
    <dgm:cxn modelId="{65210AF0-9151-4D01-B88F-774DBFD3F380}" srcId="{D677B810-813B-423C-98E5-91230B03CD82}" destId="{FCB40D10-CA90-4102-8308-EF5CA06ACDA9}" srcOrd="0" destOrd="0" parTransId="{9AA4230E-CD55-49D6-A8AA-7859CE0BA7C5}" sibTransId="{AA4FE75C-2083-4EDA-9451-2B72EC8B7048}"/>
    <dgm:cxn modelId="{E99F64F0-8B3D-4E70-89C4-9A74E497B65A}" type="presOf" srcId="{D9F5D659-C1CD-45E1-BC7F-39F55273EC1D}" destId="{E027C156-A2B0-4594-B614-8019FD68BA87}" srcOrd="0" destOrd="0" presId="urn:microsoft.com/office/officeart/2005/8/layout/hierarchy4"/>
    <dgm:cxn modelId="{C2EBB8F0-4B83-4B6C-AB85-D98FB51609BB}" srcId="{93B93483-C62B-4EB7-AE63-010815F9F804}" destId="{47323B53-3B13-4FF3-9AEA-726A681F0573}" srcOrd="0" destOrd="0" parTransId="{A106C129-25AD-4299-BD27-CC05C1E57C16}" sibTransId="{814C55E0-16FE-4BDB-8CC2-86734074CE12}"/>
    <dgm:cxn modelId="{5CB826F1-8BEF-4D20-BDBD-AE81924B5B1B}" srcId="{B5E1FB56-7068-4D7C-8CAE-BCDE7D263DAF}" destId="{29113FAF-F921-4CD5-B80F-33040002AE5D}" srcOrd="0" destOrd="0" parTransId="{7146E828-3E43-4E0A-ADA0-8B62A244D0E9}" sibTransId="{6FDD4970-2806-428F-A9F3-7FBB2DE0B21F}"/>
    <dgm:cxn modelId="{B80060F3-0235-4EF4-A33A-B101838733DC}" srcId="{FB2730AB-CEAC-4DB2-87E1-DEC6302F5C79}" destId="{AD225A29-5DE7-46E5-8D7A-6C30D79D57B1}" srcOrd="0" destOrd="0" parTransId="{FF312B1D-01BD-4D0B-980A-230C65E22674}" sibTransId="{9891AC35-6428-4407-AB9C-9D8B519EFA11}"/>
    <dgm:cxn modelId="{D93345F3-B60D-4F12-982C-38A0FBE06952}" type="presOf" srcId="{CF8600E9-6CFD-4B31-9CB2-713497A289E4}" destId="{7FCF4D6A-F55A-4001-A207-278AFE2C6C6E}" srcOrd="0" destOrd="0" presId="urn:microsoft.com/office/officeart/2005/8/layout/hierarchy4"/>
    <dgm:cxn modelId="{6E86E0F3-2AE3-4178-B3E6-0EEB1DF3E0C7}" srcId="{56A9F099-E799-4EE3-81BD-DB6FEDFFFACD}" destId="{D52D3DCD-3E66-4C97-8DCD-8148A8CDCDB8}" srcOrd="0" destOrd="0" parTransId="{7AE8A425-1D4B-4C7A-A06E-0F8ACEF6D92A}" sibTransId="{E2D3F80F-2123-49C4-958C-C26188D6D634}"/>
    <dgm:cxn modelId="{A240CDF5-E67A-4506-806A-3A32997F672E}" srcId="{2B2716F8-484F-4DAE-A19A-1A2556857C66}" destId="{5F7176C4-458E-4CA9-A752-6692B47996C6}" srcOrd="0" destOrd="0" parTransId="{CDFC6328-7EA8-4218-8067-87D3CEBD05E2}" sibTransId="{7DA8FF01-C87F-44CC-B75D-B624A83A1E56}"/>
    <dgm:cxn modelId="{8CA0F8F7-FCE7-495E-905E-6B165E4D85C9}" srcId="{C95E60E1-8A78-406A-A29C-02B05BF67746}" destId="{9BCB68F5-8073-42A1-9025-CBB9AE085752}" srcOrd="0" destOrd="0" parTransId="{1046B9F2-52B9-4C6D-9D9A-5948312672F6}" sibTransId="{665FF44D-9996-4083-A956-2E194503FDB1}"/>
    <dgm:cxn modelId="{BC005DFC-B769-492B-8209-CFDB004B0CF0}" type="presOf" srcId="{DC72E256-DD34-41C1-B839-5C6D336BB2FC}" destId="{94CF16DD-F214-4554-8194-B6AD3FAB51A0}" srcOrd="0" destOrd="0" presId="urn:microsoft.com/office/officeart/2005/8/layout/hierarchy4"/>
    <dgm:cxn modelId="{348742FD-FD2D-4B98-8057-EA11071A1394}" type="presOf" srcId="{84343F96-623B-401B-A815-ADE776A91D0E}" destId="{7BC395F9-70C7-4346-BC4C-E6FCCCF60C3B}" srcOrd="0" destOrd="0" presId="urn:microsoft.com/office/officeart/2005/8/layout/hierarchy4"/>
    <dgm:cxn modelId="{8255D9FD-5A4C-4DCF-9A84-FF62E917A898}" type="presOf" srcId="{75F942C1-6238-44D9-B1D7-AC7500941464}" destId="{84998B75-2BFF-42B2-AB24-753E9AC5B66F}" srcOrd="0" destOrd="0" presId="urn:microsoft.com/office/officeart/2005/8/layout/hierarchy4"/>
    <dgm:cxn modelId="{DF7A3AFE-A795-4CAA-BA62-1E1018AE55FC}" type="presOf" srcId="{BC40ED23-26CF-40A1-84A0-E9921E57C5DF}" destId="{6DAE711B-88EF-45AE-820F-AD52BB14A3D7}" srcOrd="0" destOrd="0" presId="urn:microsoft.com/office/officeart/2005/8/layout/hierarchy4"/>
    <dgm:cxn modelId="{E130B7FE-3F27-402E-B27B-5B4B23B5004A}" srcId="{51B58D94-0485-460B-B8F5-66EFFD66F712}" destId="{728D0CA6-8C45-4964-B662-269FB0F8E65F}" srcOrd="0" destOrd="0" parTransId="{D13AE726-2B63-4AC7-BC60-D74CF821888F}" sibTransId="{C2182CBE-2680-424D-86EC-C46AA2427990}"/>
    <dgm:cxn modelId="{0660B7FE-F08A-436E-AB86-264959DC15A8}" type="presOf" srcId="{FF6523A2-41AA-4FBB-9EC2-253AEF8C2513}" destId="{E825DC07-6677-49AF-8336-4B609A9E8E14}" srcOrd="0" destOrd="0" presId="urn:microsoft.com/office/officeart/2005/8/layout/hierarchy4"/>
    <dgm:cxn modelId="{D59D0C9E-9390-4801-8229-614A526CF776}" type="presParOf" srcId="{D4EC6F8E-FB0D-4F1F-93B8-15DF6271E5F5}" destId="{25428465-AB76-400C-A385-03E45B4E10A9}" srcOrd="0" destOrd="0" presId="urn:microsoft.com/office/officeart/2005/8/layout/hierarchy4"/>
    <dgm:cxn modelId="{553E156A-D7D7-4F2A-92EE-C23050D6C7AA}" type="presParOf" srcId="{25428465-AB76-400C-A385-03E45B4E10A9}" destId="{635B6715-B0FA-43D7-A740-9FE23D6FB422}" srcOrd="0" destOrd="0" presId="urn:microsoft.com/office/officeart/2005/8/layout/hierarchy4"/>
    <dgm:cxn modelId="{091ACE5A-DE74-4BE7-90CF-9A075B7BB456}" type="presParOf" srcId="{25428465-AB76-400C-A385-03E45B4E10A9}" destId="{8AC8438F-60EB-4D1A-A828-49FFC2BDB47B}" srcOrd="1" destOrd="0" presId="urn:microsoft.com/office/officeart/2005/8/layout/hierarchy4"/>
    <dgm:cxn modelId="{2AF7B130-91DC-4336-A23B-61FDF05DDF80}" type="presParOf" srcId="{25428465-AB76-400C-A385-03E45B4E10A9}" destId="{0D7994EA-E6F5-4B75-A0CA-CF1B9832C9F6}" srcOrd="2" destOrd="0" presId="urn:microsoft.com/office/officeart/2005/8/layout/hierarchy4"/>
    <dgm:cxn modelId="{6E2C8A15-1A76-42FB-B72B-57BE790C3B8E}" type="presParOf" srcId="{0D7994EA-E6F5-4B75-A0CA-CF1B9832C9F6}" destId="{27D2237F-BB49-4E39-8587-F26CC865AC12}" srcOrd="0" destOrd="0" presId="urn:microsoft.com/office/officeart/2005/8/layout/hierarchy4"/>
    <dgm:cxn modelId="{72EFFB44-8C3A-482D-935C-47152D2EB5D8}" type="presParOf" srcId="{27D2237F-BB49-4E39-8587-F26CC865AC12}" destId="{2A12E7C7-2106-42B2-AB10-8D03A0E44B4F}" srcOrd="0" destOrd="0" presId="urn:microsoft.com/office/officeart/2005/8/layout/hierarchy4"/>
    <dgm:cxn modelId="{05F08603-E860-4249-BF05-69DD45598C55}" type="presParOf" srcId="{27D2237F-BB49-4E39-8587-F26CC865AC12}" destId="{B10A7BC9-28B5-4E55-9A10-5FB7102A270A}" srcOrd="1" destOrd="0" presId="urn:microsoft.com/office/officeart/2005/8/layout/hierarchy4"/>
    <dgm:cxn modelId="{50F40109-2F1B-4184-9A07-A7F79506798A}" type="presParOf" srcId="{27D2237F-BB49-4E39-8587-F26CC865AC12}" destId="{9D5F1174-DF79-4568-BC4E-BDC25B010B22}" srcOrd="2" destOrd="0" presId="urn:microsoft.com/office/officeart/2005/8/layout/hierarchy4"/>
    <dgm:cxn modelId="{9474596A-DE62-4B56-9C2A-9785F523D5A8}" type="presParOf" srcId="{9D5F1174-DF79-4568-BC4E-BDC25B010B22}" destId="{BFBA7462-536C-4A9D-8471-872DBD20EEFB}" srcOrd="0" destOrd="0" presId="urn:microsoft.com/office/officeart/2005/8/layout/hierarchy4"/>
    <dgm:cxn modelId="{9AB335F9-2138-4997-946A-56AD1032454C}" type="presParOf" srcId="{BFBA7462-536C-4A9D-8471-872DBD20EEFB}" destId="{469CE885-80D5-4B1F-A376-CC6EDFD2B455}" srcOrd="0" destOrd="0" presId="urn:microsoft.com/office/officeart/2005/8/layout/hierarchy4"/>
    <dgm:cxn modelId="{AC364C22-A74F-49D2-A2FB-8EEC336FEDEC}" type="presParOf" srcId="{BFBA7462-536C-4A9D-8471-872DBD20EEFB}" destId="{36F54E2D-0EE9-4553-981A-12246B4FE5D2}" srcOrd="1" destOrd="0" presId="urn:microsoft.com/office/officeart/2005/8/layout/hierarchy4"/>
    <dgm:cxn modelId="{8170E30F-6DCC-4405-9752-1E07EE6B5DF2}" type="presParOf" srcId="{BFBA7462-536C-4A9D-8471-872DBD20EEFB}" destId="{E50A5B6D-B774-40D4-90DA-F33D4C35FC10}" srcOrd="2" destOrd="0" presId="urn:microsoft.com/office/officeart/2005/8/layout/hierarchy4"/>
    <dgm:cxn modelId="{58B6EAC5-9482-43E6-A240-133758360A37}" type="presParOf" srcId="{E50A5B6D-B774-40D4-90DA-F33D4C35FC10}" destId="{202560E7-FD8D-4C2E-894A-5EA6BED5F9D9}" srcOrd="0" destOrd="0" presId="urn:microsoft.com/office/officeart/2005/8/layout/hierarchy4"/>
    <dgm:cxn modelId="{9E78D79C-DDBE-4ED8-8C21-90EA51E7F9B6}" type="presParOf" srcId="{202560E7-FD8D-4C2E-894A-5EA6BED5F9D9}" destId="{BD60A184-36F2-4171-8A19-9976A3E639F3}" srcOrd="0" destOrd="0" presId="urn:microsoft.com/office/officeart/2005/8/layout/hierarchy4"/>
    <dgm:cxn modelId="{D9062F19-B528-4083-B14C-A2305A8C723A}" type="presParOf" srcId="{202560E7-FD8D-4C2E-894A-5EA6BED5F9D9}" destId="{334D1DD1-49F4-4446-A2AB-7BFE5B578733}" srcOrd="1" destOrd="0" presId="urn:microsoft.com/office/officeart/2005/8/layout/hierarchy4"/>
    <dgm:cxn modelId="{4F298E66-5AC9-4398-90B2-32D274D05886}" type="presParOf" srcId="{202560E7-FD8D-4C2E-894A-5EA6BED5F9D9}" destId="{5164B892-04A4-4160-9910-6A54DFF78D49}" srcOrd="2" destOrd="0" presId="urn:microsoft.com/office/officeart/2005/8/layout/hierarchy4"/>
    <dgm:cxn modelId="{6ADD3CF6-C2FB-4397-9231-14EFE40528E4}" type="presParOf" srcId="{5164B892-04A4-4160-9910-6A54DFF78D49}" destId="{88F8AF09-15A9-4697-90CB-9A9013718BBB}" srcOrd="0" destOrd="0" presId="urn:microsoft.com/office/officeart/2005/8/layout/hierarchy4"/>
    <dgm:cxn modelId="{149CE562-4CFC-4F35-BE1C-B1E2FFCEE189}" type="presParOf" srcId="{88F8AF09-15A9-4697-90CB-9A9013718BBB}" destId="{7BAEDD0D-87ED-4E8A-9722-9842D9D34FB5}" srcOrd="0" destOrd="0" presId="urn:microsoft.com/office/officeart/2005/8/layout/hierarchy4"/>
    <dgm:cxn modelId="{1953904A-823B-46E3-B2A6-178FB1BD9F03}" type="presParOf" srcId="{88F8AF09-15A9-4697-90CB-9A9013718BBB}" destId="{046F0960-DAAD-41F7-93CE-32124071CA4A}" srcOrd="1" destOrd="0" presId="urn:microsoft.com/office/officeart/2005/8/layout/hierarchy4"/>
    <dgm:cxn modelId="{B864925D-5E6F-4F94-BBC5-CCAB0CD83B53}" type="presParOf" srcId="{88F8AF09-15A9-4697-90CB-9A9013718BBB}" destId="{E71A7025-4C7B-4C4B-BC1B-460526407DA6}" srcOrd="2" destOrd="0" presId="urn:microsoft.com/office/officeart/2005/8/layout/hierarchy4"/>
    <dgm:cxn modelId="{40B2602F-5663-427F-8D1B-6F89909D04EA}" type="presParOf" srcId="{E71A7025-4C7B-4C4B-BC1B-460526407DA6}" destId="{02834DE5-4F5F-4D9A-BA2B-7D9D50B17D7D}" srcOrd="0" destOrd="0" presId="urn:microsoft.com/office/officeart/2005/8/layout/hierarchy4"/>
    <dgm:cxn modelId="{9153E9D2-CEA2-4A0A-A3C3-C6B95C92F663}" type="presParOf" srcId="{02834DE5-4F5F-4D9A-BA2B-7D9D50B17D7D}" destId="{5194A31B-9C1B-4D2B-9511-0ABAF1A95969}" srcOrd="0" destOrd="0" presId="urn:microsoft.com/office/officeart/2005/8/layout/hierarchy4"/>
    <dgm:cxn modelId="{44A5106D-5E3C-49F6-85F9-1FFB038864F0}" type="presParOf" srcId="{02834DE5-4F5F-4D9A-BA2B-7D9D50B17D7D}" destId="{4A135CC4-CC05-4612-BFAD-9F9F71FBD913}" srcOrd="1" destOrd="0" presId="urn:microsoft.com/office/officeart/2005/8/layout/hierarchy4"/>
    <dgm:cxn modelId="{0AC1D176-5144-4522-8B63-24FE5AA3CE40}" type="presParOf" srcId="{02834DE5-4F5F-4D9A-BA2B-7D9D50B17D7D}" destId="{86657924-F20F-47B6-A242-18C5B73C6B4B}" srcOrd="2" destOrd="0" presId="urn:microsoft.com/office/officeart/2005/8/layout/hierarchy4"/>
    <dgm:cxn modelId="{C1A67C6D-17CD-4FF2-8154-652A2C70EAFB}" type="presParOf" srcId="{86657924-F20F-47B6-A242-18C5B73C6B4B}" destId="{AFFF1847-0D70-4B5F-8D6B-6A603C93631A}" srcOrd="0" destOrd="0" presId="urn:microsoft.com/office/officeart/2005/8/layout/hierarchy4"/>
    <dgm:cxn modelId="{93A8D2F3-6ED9-4F60-9A27-678D355438D4}" type="presParOf" srcId="{AFFF1847-0D70-4B5F-8D6B-6A603C93631A}" destId="{702627AE-9B58-4524-8060-9B2879AC2264}" srcOrd="0" destOrd="0" presId="urn:microsoft.com/office/officeart/2005/8/layout/hierarchy4"/>
    <dgm:cxn modelId="{2C83A1D5-D373-4E75-8C93-3E818E82163B}" type="presParOf" srcId="{AFFF1847-0D70-4B5F-8D6B-6A603C93631A}" destId="{ADE4DF25-9B69-4305-8C3B-6B9025C5EED0}" srcOrd="1" destOrd="0" presId="urn:microsoft.com/office/officeart/2005/8/layout/hierarchy4"/>
    <dgm:cxn modelId="{FFD07D6F-6D1B-446C-951F-837CF52F9718}" type="presParOf" srcId="{AFFF1847-0D70-4B5F-8D6B-6A603C93631A}" destId="{B872DE2A-FBF5-4BCC-8B08-7CF03628C3DB}" srcOrd="2" destOrd="0" presId="urn:microsoft.com/office/officeart/2005/8/layout/hierarchy4"/>
    <dgm:cxn modelId="{7D9538D6-7BC4-465A-98CC-003D3FC714E7}" type="presParOf" srcId="{B872DE2A-FBF5-4BCC-8B08-7CF03628C3DB}" destId="{32C7A256-A883-44AA-A3DC-3C5C79362B77}" srcOrd="0" destOrd="0" presId="urn:microsoft.com/office/officeart/2005/8/layout/hierarchy4"/>
    <dgm:cxn modelId="{A0CF1CF9-6C13-4B72-ADB6-A692C335B273}" type="presParOf" srcId="{32C7A256-A883-44AA-A3DC-3C5C79362B77}" destId="{1ABC24C6-41B4-4DBE-8BED-6B2A578361E2}" srcOrd="0" destOrd="0" presId="urn:microsoft.com/office/officeart/2005/8/layout/hierarchy4"/>
    <dgm:cxn modelId="{A789AEEB-BF13-4008-8F58-2FEE989C7388}" type="presParOf" srcId="{32C7A256-A883-44AA-A3DC-3C5C79362B77}" destId="{893D3AD4-9100-474B-BC6A-4C28B87BF0EA}" srcOrd="1" destOrd="0" presId="urn:microsoft.com/office/officeart/2005/8/layout/hierarchy4"/>
    <dgm:cxn modelId="{D4DD0EBA-0A4A-4D4F-AEFA-F2E8E9A89464}" type="presParOf" srcId="{E50A5B6D-B774-40D4-90DA-F33D4C35FC10}" destId="{A5D45D52-EA6C-403D-B083-1139B66771FD}" srcOrd="1" destOrd="0" presId="urn:microsoft.com/office/officeart/2005/8/layout/hierarchy4"/>
    <dgm:cxn modelId="{1CFFE48A-96F1-4608-8D7B-3E103A7F0683}" type="presParOf" srcId="{E50A5B6D-B774-40D4-90DA-F33D4C35FC10}" destId="{C5728EDB-791A-41EF-990A-9EFF149FF3BF}" srcOrd="2" destOrd="0" presId="urn:microsoft.com/office/officeart/2005/8/layout/hierarchy4"/>
    <dgm:cxn modelId="{153FE486-D135-45DD-A481-93F820F3EA61}" type="presParOf" srcId="{C5728EDB-791A-41EF-990A-9EFF149FF3BF}" destId="{340A7C93-E13F-49D4-A7D3-C2B99550139A}" srcOrd="0" destOrd="0" presId="urn:microsoft.com/office/officeart/2005/8/layout/hierarchy4"/>
    <dgm:cxn modelId="{D4B01935-7191-4D5B-B2AF-2F206F4F9C52}" type="presParOf" srcId="{C5728EDB-791A-41EF-990A-9EFF149FF3BF}" destId="{F2854417-9043-412F-930F-5A99D9D168A8}" srcOrd="1" destOrd="0" presId="urn:microsoft.com/office/officeart/2005/8/layout/hierarchy4"/>
    <dgm:cxn modelId="{6EC6398A-422B-46AE-94B2-B60996810963}" type="presParOf" srcId="{C5728EDB-791A-41EF-990A-9EFF149FF3BF}" destId="{843AC0E3-1785-45F0-ADBD-88C7CB4DDE6C}" srcOrd="2" destOrd="0" presId="urn:microsoft.com/office/officeart/2005/8/layout/hierarchy4"/>
    <dgm:cxn modelId="{BC22C243-68E2-4777-840E-76311C37D0C4}" type="presParOf" srcId="{843AC0E3-1785-45F0-ADBD-88C7CB4DDE6C}" destId="{A9DB9082-2383-4D23-A156-4B643E791BC6}" srcOrd="0" destOrd="0" presId="urn:microsoft.com/office/officeart/2005/8/layout/hierarchy4"/>
    <dgm:cxn modelId="{B1367D41-BA12-4CE0-911A-B741D61CD865}" type="presParOf" srcId="{A9DB9082-2383-4D23-A156-4B643E791BC6}" destId="{FC87DFA8-1B9B-4FA8-833A-D01A88680032}" srcOrd="0" destOrd="0" presId="urn:microsoft.com/office/officeart/2005/8/layout/hierarchy4"/>
    <dgm:cxn modelId="{681C25E2-A0EF-40DB-BD8B-5656ACF7E786}" type="presParOf" srcId="{A9DB9082-2383-4D23-A156-4B643E791BC6}" destId="{D1C977F1-EEB0-4947-A0A9-DF7BB97B28AA}" srcOrd="1" destOrd="0" presId="urn:microsoft.com/office/officeart/2005/8/layout/hierarchy4"/>
    <dgm:cxn modelId="{30C66999-4102-41C2-93B7-3B2FF876CA94}" type="presParOf" srcId="{A9DB9082-2383-4D23-A156-4B643E791BC6}" destId="{7F38B2B5-3C24-406E-ADCD-BA9CD36F5C95}" srcOrd="2" destOrd="0" presId="urn:microsoft.com/office/officeart/2005/8/layout/hierarchy4"/>
    <dgm:cxn modelId="{F2DA5106-C1C7-43D6-979C-6A242B0766B6}" type="presParOf" srcId="{7F38B2B5-3C24-406E-ADCD-BA9CD36F5C95}" destId="{CA0E35BC-1DF4-494C-BA69-B5691F5CE3AE}" srcOrd="0" destOrd="0" presId="urn:microsoft.com/office/officeart/2005/8/layout/hierarchy4"/>
    <dgm:cxn modelId="{D103AE68-B89C-4F98-956A-8E821BEC17A1}" type="presParOf" srcId="{CA0E35BC-1DF4-494C-BA69-B5691F5CE3AE}" destId="{FA8D27A4-5C9D-44DA-B3F9-4188CB7B7587}" srcOrd="0" destOrd="0" presId="urn:microsoft.com/office/officeart/2005/8/layout/hierarchy4"/>
    <dgm:cxn modelId="{0B2E687E-17D0-4950-A9ED-1E7AE489FB10}" type="presParOf" srcId="{CA0E35BC-1DF4-494C-BA69-B5691F5CE3AE}" destId="{F13927A2-E048-495C-8B72-57AFC907B637}" srcOrd="1" destOrd="0" presId="urn:microsoft.com/office/officeart/2005/8/layout/hierarchy4"/>
    <dgm:cxn modelId="{0B902B5E-03A5-487A-B277-E4255258EF2D}" type="presParOf" srcId="{CA0E35BC-1DF4-494C-BA69-B5691F5CE3AE}" destId="{CD3C4105-C233-4505-BF11-D8906FC07A17}" srcOrd="2" destOrd="0" presId="urn:microsoft.com/office/officeart/2005/8/layout/hierarchy4"/>
    <dgm:cxn modelId="{1949C6A8-12BE-464E-92FE-8AD942D2B76D}" type="presParOf" srcId="{CD3C4105-C233-4505-BF11-D8906FC07A17}" destId="{F97AD9C9-34C8-400F-B337-3F7BB332359A}" srcOrd="0" destOrd="0" presId="urn:microsoft.com/office/officeart/2005/8/layout/hierarchy4"/>
    <dgm:cxn modelId="{24F52CE9-E361-4E59-954A-3B8C48EF6941}" type="presParOf" srcId="{F97AD9C9-34C8-400F-B337-3F7BB332359A}" destId="{84998B75-2BFF-42B2-AB24-753E9AC5B66F}" srcOrd="0" destOrd="0" presId="urn:microsoft.com/office/officeart/2005/8/layout/hierarchy4"/>
    <dgm:cxn modelId="{6CE23D4A-87B9-42A2-A09C-BC219C0469BD}" type="presParOf" srcId="{F97AD9C9-34C8-400F-B337-3F7BB332359A}" destId="{51E9F7AD-E9E9-4F5D-A80E-E64F68D72E9D}" srcOrd="1" destOrd="0" presId="urn:microsoft.com/office/officeart/2005/8/layout/hierarchy4"/>
    <dgm:cxn modelId="{59E677AE-9910-44B8-B24C-5ABC54E98E5E}" type="presParOf" srcId="{F97AD9C9-34C8-400F-B337-3F7BB332359A}" destId="{0E55E241-B372-4004-A025-9BE360EAF14B}" srcOrd="2" destOrd="0" presId="urn:microsoft.com/office/officeart/2005/8/layout/hierarchy4"/>
    <dgm:cxn modelId="{625FB7C1-77CC-446C-BD84-9E8E87D892EC}" type="presParOf" srcId="{0E55E241-B372-4004-A025-9BE360EAF14B}" destId="{99B7E460-A613-41BB-8351-CF31B020D752}" srcOrd="0" destOrd="0" presId="urn:microsoft.com/office/officeart/2005/8/layout/hierarchy4"/>
    <dgm:cxn modelId="{C669A85B-D228-439E-A2D1-DA3AF0298A15}" type="presParOf" srcId="{99B7E460-A613-41BB-8351-CF31B020D752}" destId="{AC302D4F-084D-45CB-A22B-B1B6D7C7560F}" srcOrd="0" destOrd="0" presId="urn:microsoft.com/office/officeart/2005/8/layout/hierarchy4"/>
    <dgm:cxn modelId="{94A7399D-B6F3-4332-A838-D6A1911D5094}" type="presParOf" srcId="{99B7E460-A613-41BB-8351-CF31B020D752}" destId="{9AF1AE77-CFDE-488F-B8C6-241581951E16}" srcOrd="1" destOrd="0" presId="urn:microsoft.com/office/officeart/2005/8/layout/hierarchy4"/>
    <dgm:cxn modelId="{A055F311-D298-4EEE-BB4C-A85126488FF4}" type="presParOf" srcId="{E50A5B6D-B774-40D4-90DA-F33D4C35FC10}" destId="{E9D2B760-8595-48ED-95B7-4D9E1FF90C29}" srcOrd="3" destOrd="0" presId="urn:microsoft.com/office/officeart/2005/8/layout/hierarchy4"/>
    <dgm:cxn modelId="{849328D8-76C6-45EB-959A-5E376D8D869C}" type="presParOf" srcId="{E50A5B6D-B774-40D4-90DA-F33D4C35FC10}" destId="{D6AC96FE-2023-4EFA-B898-A90B56156A8B}" srcOrd="4" destOrd="0" presId="urn:microsoft.com/office/officeart/2005/8/layout/hierarchy4"/>
    <dgm:cxn modelId="{DAC1BF0E-6B51-4F39-9140-B1B969572223}" type="presParOf" srcId="{D6AC96FE-2023-4EFA-B898-A90B56156A8B}" destId="{774428B0-A5CB-4FC7-BA46-27700EBCE0BD}" srcOrd="0" destOrd="0" presId="urn:microsoft.com/office/officeart/2005/8/layout/hierarchy4"/>
    <dgm:cxn modelId="{F83C64E3-740A-4649-91D0-FDC637E9868E}" type="presParOf" srcId="{D6AC96FE-2023-4EFA-B898-A90B56156A8B}" destId="{4460DFCF-61A6-4E14-8F32-8C9DB750B14E}" srcOrd="1" destOrd="0" presId="urn:microsoft.com/office/officeart/2005/8/layout/hierarchy4"/>
    <dgm:cxn modelId="{57A1E21A-7119-48D2-B3AC-EB6AF8402C85}" type="presParOf" srcId="{D6AC96FE-2023-4EFA-B898-A90B56156A8B}" destId="{479A9126-0BFA-4099-9248-E7BE17C42AF9}" srcOrd="2" destOrd="0" presId="urn:microsoft.com/office/officeart/2005/8/layout/hierarchy4"/>
    <dgm:cxn modelId="{9B59F8F8-DCA2-4F3A-AA1D-5022933CDCEB}" type="presParOf" srcId="{479A9126-0BFA-4099-9248-E7BE17C42AF9}" destId="{AF0204AA-DCDB-4609-B4A2-81FAC0234BC1}" srcOrd="0" destOrd="0" presId="urn:microsoft.com/office/officeart/2005/8/layout/hierarchy4"/>
    <dgm:cxn modelId="{25493E49-24C0-4F5E-815C-5F4C004677E2}" type="presParOf" srcId="{AF0204AA-DCDB-4609-B4A2-81FAC0234BC1}" destId="{EB580412-532E-4F58-8F3B-B8798BE36037}" srcOrd="0" destOrd="0" presId="urn:microsoft.com/office/officeart/2005/8/layout/hierarchy4"/>
    <dgm:cxn modelId="{5F4A0DBA-2F77-40F8-90DC-2B39A216DDD9}" type="presParOf" srcId="{AF0204AA-DCDB-4609-B4A2-81FAC0234BC1}" destId="{61949621-F0B2-41E3-9F94-27874333E56C}" srcOrd="1" destOrd="0" presId="urn:microsoft.com/office/officeart/2005/8/layout/hierarchy4"/>
    <dgm:cxn modelId="{C06E804B-BD73-49B1-B092-3DC4377889B2}" type="presParOf" srcId="{AF0204AA-DCDB-4609-B4A2-81FAC0234BC1}" destId="{40A60B95-34FF-4CC2-B71C-7AFB2BE4D824}" srcOrd="2" destOrd="0" presId="urn:microsoft.com/office/officeart/2005/8/layout/hierarchy4"/>
    <dgm:cxn modelId="{53F86DAD-6A38-4406-805D-117104228241}" type="presParOf" srcId="{40A60B95-34FF-4CC2-B71C-7AFB2BE4D824}" destId="{B6785946-802F-4BC7-99AC-FF4D97AC775E}" srcOrd="0" destOrd="0" presId="urn:microsoft.com/office/officeart/2005/8/layout/hierarchy4"/>
    <dgm:cxn modelId="{68527A2B-5117-42D5-9B02-7719483DDA57}" type="presParOf" srcId="{B6785946-802F-4BC7-99AC-FF4D97AC775E}" destId="{17DDB5BC-3519-45CA-B53C-7FF156143B4C}" srcOrd="0" destOrd="0" presId="urn:microsoft.com/office/officeart/2005/8/layout/hierarchy4"/>
    <dgm:cxn modelId="{EB2D6361-4206-4CF1-9415-3F73BE8A9FCF}" type="presParOf" srcId="{B6785946-802F-4BC7-99AC-FF4D97AC775E}" destId="{37B9B49C-6CB9-4E08-B253-1A2D59A55D4D}" srcOrd="1" destOrd="0" presId="urn:microsoft.com/office/officeart/2005/8/layout/hierarchy4"/>
    <dgm:cxn modelId="{6336B5AA-BE0A-4EDC-8FDF-39FF729C9247}" type="presParOf" srcId="{B6785946-802F-4BC7-99AC-FF4D97AC775E}" destId="{8285A3E8-3A0E-4116-9C73-BC163A0FFA34}" srcOrd="2" destOrd="0" presId="urn:microsoft.com/office/officeart/2005/8/layout/hierarchy4"/>
    <dgm:cxn modelId="{45122099-515D-492D-B1E3-4CBB25A39457}" type="presParOf" srcId="{8285A3E8-3A0E-4116-9C73-BC163A0FFA34}" destId="{04E64EFC-9B8F-4BF8-A766-BA755C6C23CB}" srcOrd="0" destOrd="0" presId="urn:microsoft.com/office/officeart/2005/8/layout/hierarchy4"/>
    <dgm:cxn modelId="{DE20623F-8572-443C-ACF7-F585053C2F88}" type="presParOf" srcId="{04E64EFC-9B8F-4BF8-A766-BA755C6C23CB}" destId="{39BFAB20-2290-409E-9DBB-98FE405AE959}" srcOrd="0" destOrd="0" presId="urn:microsoft.com/office/officeart/2005/8/layout/hierarchy4"/>
    <dgm:cxn modelId="{4E097D73-BA2F-455F-A3D1-B06429A3F60F}" type="presParOf" srcId="{04E64EFC-9B8F-4BF8-A766-BA755C6C23CB}" destId="{F2CE58C2-724B-42BC-82C1-AC98D681D556}" srcOrd="1" destOrd="0" presId="urn:microsoft.com/office/officeart/2005/8/layout/hierarchy4"/>
    <dgm:cxn modelId="{44B51B6F-ECF0-471F-9382-927E23012C01}" type="presParOf" srcId="{04E64EFC-9B8F-4BF8-A766-BA755C6C23CB}" destId="{6A4BE468-80EA-493E-928E-E574C60CD230}" srcOrd="2" destOrd="0" presId="urn:microsoft.com/office/officeart/2005/8/layout/hierarchy4"/>
    <dgm:cxn modelId="{C699B457-DCAC-410D-BE33-B732BB850D9D}" type="presParOf" srcId="{6A4BE468-80EA-493E-928E-E574C60CD230}" destId="{37AC9937-EF07-44A5-B9F8-BB28325F92E4}" srcOrd="0" destOrd="0" presId="urn:microsoft.com/office/officeart/2005/8/layout/hierarchy4"/>
    <dgm:cxn modelId="{16FC4083-F10B-4499-ADFB-1F2D850E01A9}" type="presParOf" srcId="{37AC9937-EF07-44A5-B9F8-BB28325F92E4}" destId="{8EE179C5-10E6-44B9-9A56-2A868F7BC00E}" srcOrd="0" destOrd="0" presId="urn:microsoft.com/office/officeart/2005/8/layout/hierarchy4"/>
    <dgm:cxn modelId="{E990EFEC-ED16-493E-B35F-DFF7024EB399}" type="presParOf" srcId="{37AC9937-EF07-44A5-B9F8-BB28325F92E4}" destId="{8007B827-5C2B-468C-91D7-4BDE15DB7FF5}" srcOrd="1" destOrd="0" presId="urn:microsoft.com/office/officeart/2005/8/layout/hierarchy4"/>
    <dgm:cxn modelId="{E44718CA-5A98-4068-BDA3-6B051164DC06}" type="presParOf" srcId="{E50A5B6D-B774-40D4-90DA-F33D4C35FC10}" destId="{7D89FEAD-0349-4D2A-88D5-AFBBD25D5A3E}" srcOrd="5" destOrd="0" presId="urn:microsoft.com/office/officeart/2005/8/layout/hierarchy4"/>
    <dgm:cxn modelId="{271B7210-69E1-4CE4-9645-D9F363892300}" type="presParOf" srcId="{E50A5B6D-B774-40D4-90DA-F33D4C35FC10}" destId="{75C2404A-0311-4A30-9C88-871EF5901F9E}" srcOrd="6" destOrd="0" presId="urn:microsoft.com/office/officeart/2005/8/layout/hierarchy4"/>
    <dgm:cxn modelId="{5127D9A6-85C1-4384-A00D-B7B81E67FB73}" type="presParOf" srcId="{75C2404A-0311-4A30-9C88-871EF5901F9E}" destId="{4E0AAE62-3D3C-4A69-B122-31EA2EE6F620}" srcOrd="0" destOrd="0" presId="urn:microsoft.com/office/officeart/2005/8/layout/hierarchy4"/>
    <dgm:cxn modelId="{681EFEE8-3567-42E2-A0EE-CA504BAB509A}" type="presParOf" srcId="{75C2404A-0311-4A30-9C88-871EF5901F9E}" destId="{A264E74F-4C64-4500-B26A-2CA68F15080D}" srcOrd="1" destOrd="0" presId="urn:microsoft.com/office/officeart/2005/8/layout/hierarchy4"/>
    <dgm:cxn modelId="{B75F0EAD-1275-43F6-9902-AA080B93CED3}" type="presParOf" srcId="{75C2404A-0311-4A30-9C88-871EF5901F9E}" destId="{B042771B-6B46-41D3-A2DC-8AC133DFFBBC}" srcOrd="2" destOrd="0" presId="urn:microsoft.com/office/officeart/2005/8/layout/hierarchy4"/>
    <dgm:cxn modelId="{E1DED9FD-3A65-4AE6-8D2B-B2F7521A92F4}" type="presParOf" srcId="{B042771B-6B46-41D3-A2DC-8AC133DFFBBC}" destId="{A77EBB65-0365-4F43-94E8-DA790CE4F424}" srcOrd="0" destOrd="0" presId="urn:microsoft.com/office/officeart/2005/8/layout/hierarchy4"/>
    <dgm:cxn modelId="{EE204951-01D0-4843-9E1B-A2994E9E444C}" type="presParOf" srcId="{A77EBB65-0365-4F43-94E8-DA790CE4F424}" destId="{F4B880B6-8450-4DD8-AAFE-CEB3718703B7}" srcOrd="0" destOrd="0" presId="urn:microsoft.com/office/officeart/2005/8/layout/hierarchy4"/>
    <dgm:cxn modelId="{A63C6B1D-30F5-4CF9-8743-8525A5D8E090}" type="presParOf" srcId="{A77EBB65-0365-4F43-94E8-DA790CE4F424}" destId="{77A93E7C-5B17-4D8F-A023-8E126170B07E}" srcOrd="1" destOrd="0" presId="urn:microsoft.com/office/officeart/2005/8/layout/hierarchy4"/>
    <dgm:cxn modelId="{F499ECDA-747B-4D5E-A3E2-23AFD9F186C2}" type="presParOf" srcId="{A77EBB65-0365-4F43-94E8-DA790CE4F424}" destId="{4D0F77D7-4CE1-4A19-AEB3-BC561580B16D}" srcOrd="2" destOrd="0" presId="urn:microsoft.com/office/officeart/2005/8/layout/hierarchy4"/>
    <dgm:cxn modelId="{3829F12B-60C3-4721-9CB6-E9FCC724CC0C}" type="presParOf" srcId="{4D0F77D7-4CE1-4A19-AEB3-BC561580B16D}" destId="{5C3EF68D-0D5F-444F-9A40-FD37A2B321D9}" srcOrd="0" destOrd="0" presId="urn:microsoft.com/office/officeart/2005/8/layout/hierarchy4"/>
    <dgm:cxn modelId="{CDB6E4E6-D663-4427-8C79-42BE3F014B98}" type="presParOf" srcId="{5C3EF68D-0D5F-444F-9A40-FD37A2B321D9}" destId="{13477B0E-3145-4CD9-830F-961DDE62A7BA}" srcOrd="0" destOrd="0" presId="urn:microsoft.com/office/officeart/2005/8/layout/hierarchy4"/>
    <dgm:cxn modelId="{6FBB957E-D108-4FD0-912B-193DC4376636}" type="presParOf" srcId="{5C3EF68D-0D5F-444F-9A40-FD37A2B321D9}" destId="{49107FB6-95EE-4292-B35E-0F3AF6EB624F}" srcOrd="1" destOrd="0" presId="urn:microsoft.com/office/officeart/2005/8/layout/hierarchy4"/>
    <dgm:cxn modelId="{A51E5131-50FD-40B7-9650-2EC0E4656C5D}" type="presParOf" srcId="{5C3EF68D-0D5F-444F-9A40-FD37A2B321D9}" destId="{3DE82D5C-8D23-4841-BCBE-9EE693EE5670}" srcOrd="2" destOrd="0" presId="urn:microsoft.com/office/officeart/2005/8/layout/hierarchy4"/>
    <dgm:cxn modelId="{566B9432-BA9E-4187-9F8B-38924FD97C74}" type="presParOf" srcId="{3DE82D5C-8D23-4841-BCBE-9EE693EE5670}" destId="{AA0FDBFD-409D-43A6-9294-DCACF5EB66A2}" srcOrd="0" destOrd="0" presId="urn:microsoft.com/office/officeart/2005/8/layout/hierarchy4"/>
    <dgm:cxn modelId="{BC35654E-F907-4B00-AA46-B6676AEDF305}" type="presParOf" srcId="{AA0FDBFD-409D-43A6-9294-DCACF5EB66A2}" destId="{32BD86AA-F0B5-46D6-B3DB-2D4CBD0C9022}" srcOrd="0" destOrd="0" presId="urn:microsoft.com/office/officeart/2005/8/layout/hierarchy4"/>
    <dgm:cxn modelId="{88A9451A-5929-476C-9502-0D0015764A4B}" type="presParOf" srcId="{AA0FDBFD-409D-43A6-9294-DCACF5EB66A2}" destId="{647D8104-C8A6-45D0-A965-968AFB56CBDA}" srcOrd="1" destOrd="0" presId="urn:microsoft.com/office/officeart/2005/8/layout/hierarchy4"/>
    <dgm:cxn modelId="{EB771DDA-A72C-4029-9373-F43D7C3BBC37}" type="presParOf" srcId="{AA0FDBFD-409D-43A6-9294-DCACF5EB66A2}" destId="{1B0B0607-154B-4766-81C0-3775170E285A}" srcOrd="2" destOrd="0" presId="urn:microsoft.com/office/officeart/2005/8/layout/hierarchy4"/>
    <dgm:cxn modelId="{70A8C4AB-CB72-4B83-BE46-7F192E2C77DE}" type="presParOf" srcId="{1B0B0607-154B-4766-81C0-3775170E285A}" destId="{F54E3B22-52A7-46EE-9F9F-022D05139CC2}" srcOrd="0" destOrd="0" presId="urn:microsoft.com/office/officeart/2005/8/layout/hierarchy4"/>
    <dgm:cxn modelId="{929F9354-D82F-4235-9719-45D2D6A16210}" type="presParOf" srcId="{F54E3B22-52A7-46EE-9F9F-022D05139CC2}" destId="{8F758105-3D23-4F71-A12B-A4A32483CFE5}" srcOrd="0" destOrd="0" presId="urn:microsoft.com/office/officeart/2005/8/layout/hierarchy4"/>
    <dgm:cxn modelId="{4D8E5D22-B8F8-466E-B0C6-2EAE85ECB385}" type="presParOf" srcId="{F54E3B22-52A7-46EE-9F9F-022D05139CC2}" destId="{B9593F00-1D21-4D3E-B21E-13F53A062E91}" srcOrd="1" destOrd="0" presId="urn:microsoft.com/office/officeart/2005/8/layout/hierarchy4"/>
    <dgm:cxn modelId="{6CE2E36B-2D31-47F3-9114-8BE15F5D2AAD}" type="presParOf" srcId="{0D7994EA-E6F5-4B75-A0CA-CF1B9832C9F6}" destId="{574575DB-F3B1-426D-B824-0E063E0FBA92}" srcOrd="1" destOrd="0" presId="urn:microsoft.com/office/officeart/2005/8/layout/hierarchy4"/>
    <dgm:cxn modelId="{F4B12B64-E7D6-4F4D-A902-2F5A936CE9A2}" type="presParOf" srcId="{0D7994EA-E6F5-4B75-A0CA-CF1B9832C9F6}" destId="{07C2B385-7986-4E88-8296-5D2A4FF646CD}" srcOrd="2" destOrd="0" presId="urn:microsoft.com/office/officeart/2005/8/layout/hierarchy4"/>
    <dgm:cxn modelId="{14087A91-536C-4715-9651-729A73C10A38}" type="presParOf" srcId="{07C2B385-7986-4E88-8296-5D2A4FF646CD}" destId="{940DF79B-5FE5-408B-9430-5286089AC4E7}" srcOrd="0" destOrd="0" presId="urn:microsoft.com/office/officeart/2005/8/layout/hierarchy4"/>
    <dgm:cxn modelId="{A479DA02-6362-4BE3-AF54-C23194958C2E}" type="presParOf" srcId="{07C2B385-7986-4E88-8296-5D2A4FF646CD}" destId="{DD186F9C-5AEC-4E61-9095-C3057914B0D6}" srcOrd="1" destOrd="0" presId="urn:microsoft.com/office/officeart/2005/8/layout/hierarchy4"/>
    <dgm:cxn modelId="{47358D82-BB28-44FB-B216-E51842DEAEC2}" type="presParOf" srcId="{07C2B385-7986-4E88-8296-5D2A4FF646CD}" destId="{D0FB2ADC-05F0-41DF-8D4D-F4B7466DB4B4}" srcOrd="2" destOrd="0" presId="urn:microsoft.com/office/officeart/2005/8/layout/hierarchy4"/>
    <dgm:cxn modelId="{4AE21AEA-F313-43AC-B9BB-4E4E506357AA}" type="presParOf" srcId="{D0FB2ADC-05F0-41DF-8D4D-F4B7466DB4B4}" destId="{F4BEFB0E-2C8A-435E-ABF1-CF46D231B21F}" srcOrd="0" destOrd="0" presId="urn:microsoft.com/office/officeart/2005/8/layout/hierarchy4"/>
    <dgm:cxn modelId="{94D22D7E-3AF5-4187-BDE4-EA13EDEE070F}" type="presParOf" srcId="{F4BEFB0E-2C8A-435E-ABF1-CF46D231B21F}" destId="{45F605F5-1B62-47B8-A55C-C58793445432}" srcOrd="0" destOrd="0" presId="urn:microsoft.com/office/officeart/2005/8/layout/hierarchy4"/>
    <dgm:cxn modelId="{9138867E-2151-467A-8065-0273959CB986}" type="presParOf" srcId="{F4BEFB0E-2C8A-435E-ABF1-CF46D231B21F}" destId="{72CA810F-30F9-4AC7-89A1-154D2FA5E472}" srcOrd="1" destOrd="0" presId="urn:microsoft.com/office/officeart/2005/8/layout/hierarchy4"/>
    <dgm:cxn modelId="{E90768C0-7AF0-4A71-8DB1-A4A4567FDCA1}" type="presParOf" srcId="{F4BEFB0E-2C8A-435E-ABF1-CF46D231B21F}" destId="{641B4378-5C6F-4959-B3A2-2BAD79E3680B}" srcOrd="2" destOrd="0" presId="urn:microsoft.com/office/officeart/2005/8/layout/hierarchy4"/>
    <dgm:cxn modelId="{BAB91280-7EF1-4394-9DE6-BEFCF88857FD}" type="presParOf" srcId="{641B4378-5C6F-4959-B3A2-2BAD79E3680B}" destId="{4E2EEDDC-01E6-4E61-8ED3-5AA814D9C914}" srcOrd="0" destOrd="0" presId="urn:microsoft.com/office/officeart/2005/8/layout/hierarchy4"/>
    <dgm:cxn modelId="{0862A2FE-6A37-4AFA-B0EC-503C8A4FFA85}" type="presParOf" srcId="{4E2EEDDC-01E6-4E61-8ED3-5AA814D9C914}" destId="{765EBA17-A8F7-4609-BBB7-B30B859DA289}" srcOrd="0" destOrd="0" presId="urn:microsoft.com/office/officeart/2005/8/layout/hierarchy4"/>
    <dgm:cxn modelId="{DC83D345-076A-4152-9028-61C701AC3DD8}" type="presParOf" srcId="{4E2EEDDC-01E6-4E61-8ED3-5AA814D9C914}" destId="{A2B79C80-150F-4A82-9105-86361A37A95E}" srcOrd="1" destOrd="0" presId="urn:microsoft.com/office/officeart/2005/8/layout/hierarchy4"/>
    <dgm:cxn modelId="{62B37557-9FD6-4F46-9288-D2840F9AD1F4}" type="presParOf" srcId="{4E2EEDDC-01E6-4E61-8ED3-5AA814D9C914}" destId="{FD412364-3612-4EAB-AB15-9B2CCB1B6C68}" srcOrd="2" destOrd="0" presId="urn:microsoft.com/office/officeart/2005/8/layout/hierarchy4"/>
    <dgm:cxn modelId="{33107D1C-B7F9-4BA4-A60F-462FE8E27898}" type="presParOf" srcId="{FD412364-3612-4EAB-AB15-9B2CCB1B6C68}" destId="{E998F5DD-CA7B-4ED9-909E-9C9FECBAA215}" srcOrd="0" destOrd="0" presId="urn:microsoft.com/office/officeart/2005/8/layout/hierarchy4"/>
    <dgm:cxn modelId="{16FBA03B-978C-46BD-A03A-7867E325F394}" type="presParOf" srcId="{E998F5DD-CA7B-4ED9-909E-9C9FECBAA215}" destId="{38C2C67F-16C2-4DC4-A40D-2EFAB8EB8DB4}" srcOrd="0" destOrd="0" presId="urn:microsoft.com/office/officeart/2005/8/layout/hierarchy4"/>
    <dgm:cxn modelId="{24893D99-A570-4022-8C6D-F5289BEFF834}" type="presParOf" srcId="{E998F5DD-CA7B-4ED9-909E-9C9FECBAA215}" destId="{CAB37F12-3123-4769-953D-F1BD7740C3DA}" srcOrd="1" destOrd="0" presId="urn:microsoft.com/office/officeart/2005/8/layout/hierarchy4"/>
    <dgm:cxn modelId="{55C6DE5B-04CF-4016-9F3A-15E4FE483B7D}" type="presParOf" srcId="{E998F5DD-CA7B-4ED9-909E-9C9FECBAA215}" destId="{088D369F-A72C-4D1F-95BF-77B563E1AE5B}" srcOrd="2" destOrd="0" presId="urn:microsoft.com/office/officeart/2005/8/layout/hierarchy4"/>
    <dgm:cxn modelId="{18D353DF-5D5F-4FA4-84D3-26E5C45C9F48}" type="presParOf" srcId="{088D369F-A72C-4D1F-95BF-77B563E1AE5B}" destId="{E1DE4DC2-2253-4776-B04A-2B321C859DA0}" srcOrd="0" destOrd="0" presId="urn:microsoft.com/office/officeart/2005/8/layout/hierarchy4"/>
    <dgm:cxn modelId="{BF1B8F02-3CA7-4968-BF2B-A6C21E171515}" type="presParOf" srcId="{E1DE4DC2-2253-4776-B04A-2B321C859DA0}" destId="{E32171DE-8230-44EB-9237-14B96D94E078}" srcOrd="0" destOrd="0" presId="urn:microsoft.com/office/officeart/2005/8/layout/hierarchy4"/>
    <dgm:cxn modelId="{893C0AB4-809E-40EB-BED9-991718FBF7A3}" type="presParOf" srcId="{E1DE4DC2-2253-4776-B04A-2B321C859DA0}" destId="{6F704140-D62A-48D1-9C18-C7C6352EA14F}" srcOrd="1" destOrd="0" presId="urn:microsoft.com/office/officeart/2005/8/layout/hierarchy4"/>
    <dgm:cxn modelId="{BB68BA14-C552-495A-A986-F9197D6E0139}" type="presParOf" srcId="{E1DE4DC2-2253-4776-B04A-2B321C859DA0}" destId="{5270DCB0-21F7-4FF0-A974-76586D464C32}" srcOrd="2" destOrd="0" presId="urn:microsoft.com/office/officeart/2005/8/layout/hierarchy4"/>
    <dgm:cxn modelId="{959473CE-23DF-4D29-919C-BD44E3C84F55}" type="presParOf" srcId="{5270DCB0-21F7-4FF0-A974-76586D464C32}" destId="{A7162F60-A2D2-41C1-93E9-8A9DA64CA4C0}" srcOrd="0" destOrd="0" presId="urn:microsoft.com/office/officeart/2005/8/layout/hierarchy4"/>
    <dgm:cxn modelId="{65B62C73-1996-447B-AAE1-2EFCB8FCAD2C}" type="presParOf" srcId="{A7162F60-A2D2-41C1-93E9-8A9DA64CA4C0}" destId="{E027C156-A2B0-4594-B614-8019FD68BA87}" srcOrd="0" destOrd="0" presId="urn:microsoft.com/office/officeart/2005/8/layout/hierarchy4"/>
    <dgm:cxn modelId="{47470AE0-38FE-440D-ABF9-BD0FAE900698}" type="presParOf" srcId="{A7162F60-A2D2-41C1-93E9-8A9DA64CA4C0}" destId="{A28A02BF-D9C8-4B65-8EF7-A314183507D7}" srcOrd="1" destOrd="0" presId="urn:microsoft.com/office/officeart/2005/8/layout/hierarchy4"/>
    <dgm:cxn modelId="{CD43E8B0-4A9E-42DE-B50E-E2780F73C1A6}" type="presParOf" srcId="{A7162F60-A2D2-41C1-93E9-8A9DA64CA4C0}" destId="{3C18843F-C7F2-4673-B05A-3D7947C8CEAD}" srcOrd="2" destOrd="0" presId="urn:microsoft.com/office/officeart/2005/8/layout/hierarchy4"/>
    <dgm:cxn modelId="{06EE2BDB-AB00-46FB-AE61-721401B9EBC7}" type="presParOf" srcId="{3C18843F-C7F2-4673-B05A-3D7947C8CEAD}" destId="{965A579E-82FE-474B-860C-2AFE8AA377C9}" srcOrd="0" destOrd="0" presId="urn:microsoft.com/office/officeart/2005/8/layout/hierarchy4"/>
    <dgm:cxn modelId="{13C0D562-A1EE-4033-9CB4-72466A5687CD}" type="presParOf" srcId="{965A579E-82FE-474B-860C-2AFE8AA377C9}" destId="{F8FFEA17-EDDD-418E-9F24-B9EE29C5C804}" srcOrd="0" destOrd="0" presId="urn:microsoft.com/office/officeart/2005/8/layout/hierarchy4"/>
    <dgm:cxn modelId="{AB079221-453E-4C0B-9982-FA8D2B763521}" type="presParOf" srcId="{965A579E-82FE-474B-860C-2AFE8AA377C9}" destId="{8A9A97AA-EF4D-40A6-BDD7-EAB80D314FBB}" srcOrd="1" destOrd="0" presId="urn:microsoft.com/office/officeart/2005/8/layout/hierarchy4"/>
    <dgm:cxn modelId="{16AC8F53-4FA1-4A63-976F-7797055E0EE1}" type="presParOf" srcId="{641B4378-5C6F-4959-B3A2-2BAD79E3680B}" destId="{540D51C6-2EC2-443D-83D1-C287D605D80F}" srcOrd="1" destOrd="0" presId="urn:microsoft.com/office/officeart/2005/8/layout/hierarchy4"/>
    <dgm:cxn modelId="{75733622-DE58-4840-9AA9-5EF807D3BAE2}" type="presParOf" srcId="{641B4378-5C6F-4959-B3A2-2BAD79E3680B}" destId="{C216FA3C-80A4-4FDC-BA1D-94D79687C027}" srcOrd="2" destOrd="0" presId="urn:microsoft.com/office/officeart/2005/8/layout/hierarchy4"/>
    <dgm:cxn modelId="{B9CA1CFE-5AD6-4DD7-9260-C11DDB9AA65D}" type="presParOf" srcId="{C216FA3C-80A4-4FDC-BA1D-94D79687C027}" destId="{3EF9A196-BED5-4592-8B13-52BC17B09508}" srcOrd="0" destOrd="0" presId="urn:microsoft.com/office/officeart/2005/8/layout/hierarchy4"/>
    <dgm:cxn modelId="{F4C9850A-76F9-487E-800E-3D411FB8DB06}" type="presParOf" srcId="{C216FA3C-80A4-4FDC-BA1D-94D79687C027}" destId="{F42DCACF-0A23-49D6-99DE-C1D669471228}" srcOrd="1" destOrd="0" presId="urn:microsoft.com/office/officeart/2005/8/layout/hierarchy4"/>
    <dgm:cxn modelId="{0AF11DC6-DC0E-42D9-8FFE-A8100311CBC0}" type="presParOf" srcId="{C216FA3C-80A4-4FDC-BA1D-94D79687C027}" destId="{2D851100-8AA2-44BF-866B-5B448424A0EB}" srcOrd="2" destOrd="0" presId="urn:microsoft.com/office/officeart/2005/8/layout/hierarchy4"/>
    <dgm:cxn modelId="{F49B97B0-8515-4070-881B-6F8A412A1B33}" type="presParOf" srcId="{2D851100-8AA2-44BF-866B-5B448424A0EB}" destId="{3EB6AFDC-203D-45DC-9CB3-0526ACDA1CE3}" srcOrd="0" destOrd="0" presId="urn:microsoft.com/office/officeart/2005/8/layout/hierarchy4"/>
    <dgm:cxn modelId="{60A384ED-358F-4ED6-8921-0B21A887D9CE}" type="presParOf" srcId="{3EB6AFDC-203D-45DC-9CB3-0526ACDA1CE3}" destId="{0DABD246-EB06-4B31-9E5A-488C87F2C182}" srcOrd="0" destOrd="0" presId="urn:microsoft.com/office/officeart/2005/8/layout/hierarchy4"/>
    <dgm:cxn modelId="{E0AC8FDF-1C2D-427B-8F65-DED2B813D49C}" type="presParOf" srcId="{3EB6AFDC-203D-45DC-9CB3-0526ACDA1CE3}" destId="{E55BF105-6CE2-403C-97B9-544FE603DB9C}" srcOrd="1" destOrd="0" presId="urn:microsoft.com/office/officeart/2005/8/layout/hierarchy4"/>
    <dgm:cxn modelId="{0E4D595C-4792-4C66-ADCC-F8125D94A17E}" type="presParOf" srcId="{3EB6AFDC-203D-45DC-9CB3-0526ACDA1CE3}" destId="{3EBB5839-1076-4684-A571-57487C49B980}" srcOrd="2" destOrd="0" presId="urn:microsoft.com/office/officeart/2005/8/layout/hierarchy4"/>
    <dgm:cxn modelId="{425375BC-4E9C-4C91-A8BD-BA7B44079463}" type="presParOf" srcId="{3EBB5839-1076-4684-A571-57487C49B980}" destId="{98F5C977-0038-402D-AC96-D34A1E74F523}" srcOrd="0" destOrd="0" presId="urn:microsoft.com/office/officeart/2005/8/layout/hierarchy4"/>
    <dgm:cxn modelId="{150D6BEE-9E44-4D95-A2F0-DCAA9FC74DB4}" type="presParOf" srcId="{98F5C977-0038-402D-AC96-D34A1E74F523}" destId="{4F84B011-952C-415C-8347-7AF4A82BA82D}" srcOrd="0" destOrd="0" presId="urn:microsoft.com/office/officeart/2005/8/layout/hierarchy4"/>
    <dgm:cxn modelId="{AAC824C9-D512-4011-A19C-637D3737AB34}" type="presParOf" srcId="{98F5C977-0038-402D-AC96-D34A1E74F523}" destId="{7DD26E1E-68F8-4578-A0A4-0842876F5DEA}" srcOrd="1" destOrd="0" presId="urn:microsoft.com/office/officeart/2005/8/layout/hierarchy4"/>
    <dgm:cxn modelId="{8F49185A-7C41-43FD-9D88-8A60FF763E46}" type="presParOf" srcId="{98F5C977-0038-402D-AC96-D34A1E74F523}" destId="{9706CCBE-8445-4072-A845-CD81C51FE127}" srcOrd="2" destOrd="0" presId="urn:microsoft.com/office/officeart/2005/8/layout/hierarchy4"/>
    <dgm:cxn modelId="{E2F63A41-DC54-48E8-A851-687D6285BA60}" type="presParOf" srcId="{9706CCBE-8445-4072-A845-CD81C51FE127}" destId="{1146BFF2-4B9B-460B-AF77-A59A71230640}" srcOrd="0" destOrd="0" presId="urn:microsoft.com/office/officeart/2005/8/layout/hierarchy4"/>
    <dgm:cxn modelId="{F18EEDAC-494C-4EAF-BFDD-9B42D0067C7C}" type="presParOf" srcId="{1146BFF2-4B9B-460B-AF77-A59A71230640}" destId="{C7DDDA09-409B-459A-89AC-BAF26A57592E}" srcOrd="0" destOrd="0" presId="urn:microsoft.com/office/officeart/2005/8/layout/hierarchy4"/>
    <dgm:cxn modelId="{A77B9B0E-1D84-49B1-ADAA-4C0EBB2B5A6E}" type="presParOf" srcId="{1146BFF2-4B9B-460B-AF77-A59A71230640}" destId="{CCD7427F-58EE-4283-96A5-495A231BC3D0}" srcOrd="1" destOrd="0" presId="urn:microsoft.com/office/officeart/2005/8/layout/hierarchy4"/>
    <dgm:cxn modelId="{5BBA5D2E-51C7-479E-856A-8C76F909B811}" type="presParOf" srcId="{1146BFF2-4B9B-460B-AF77-A59A71230640}" destId="{4568CA1C-019F-4265-A63E-0A76A31A071A}" srcOrd="2" destOrd="0" presId="urn:microsoft.com/office/officeart/2005/8/layout/hierarchy4"/>
    <dgm:cxn modelId="{A854344A-2B34-4268-B6E2-B1F986AC7FAB}" type="presParOf" srcId="{4568CA1C-019F-4265-A63E-0A76A31A071A}" destId="{59821BB1-690A-4DAB-90BF-1F0F526DC35D}" srcOrd="0" destOrd="0" presId="urn:microsoft.com/office/officeart/2005/8/layout/hierarchy4"/>
    <dgm:cxn modelId="{D778ED79-E342-4674-B6D5-1F8D29CA0139}" type="presParOf" srcId="{59821BB1-690A-4DAB-90BF-1F0F526DC35D}" destId="{EAE332A4-BDB9-43A8-9909-505D3C621943}" srcOrd="0" destOrd="0" presId="urn:microsoft.com/office/officeart/2005/8/layout/hierarchy4"/>
    <dgm:cxn modelId="{F293D1E3-DE79-467B-9435-F9222F38C5FA}" type="presParOf" srcId="{59821BB1-690A-4DAB-90BF-1F0F526DC35D}" destId="{DECA682C-4D3F-47C8-9047-43C0A71578AD}" srcOrd="1" destOrd="0" presId="urn:microsoft.com/office/officeart/2005/8/layout/hierarchy4"/>
    <dgm:cxn modelId="{CC82D326-D7B0-449F-9325-90B67640B060}" type="presParOf" srcId="{641B4378-5C6F-4959-B3A2-2BAD79E3680B}" destId="{3F8F15E0-2B64-45C7-8522-AA2C5B02CBCC}" srcOrd="3" destOrd="0" presId="urn:microsoft.com/office/officeart/2005/8/layout/hierarchy4"/>
    <dgm:cxn modelId="{BD4A6710-3C93-4543-BC63-632D45EDB11C}" type="presParOf" srcId="{641B4378-5C6F-4959-B3A2-2BAD79E3680B}" destId="{8722AEFA-0F30-4B7D-A9D9-29F343D82433}" srcOrd="4" destOrd="0" presId="urn:microsoft.com/office/officeart/2005/8/layout/hierarchy4"/>
    <dgm:cxn modelId="{873C8C4E-29C9-4857-BABD-9991306A0D70}" type="presParOf" srcId="{8722AEFA-0F30-4B7D-A9D9-29F343D82433}" destId="{165FB322-3864-4DE1-9959-8BC2F0CB78FA}" srcOrd="0" destOrd="0" presId="urn:microsoft.com/office/officeart/2005/8/layout/hierarchy4"/>
    <dgm:cxn modelId="{8335DB74-0BF5-4A59-BAA7-4389D4830CCD}" type="presParOf" srcId="{8722AEFA-0F30-4B7D-A9D9-29F343D82433}" destId="{C2A708C6-56D0-4780-846C-65B087A5B48F}" srcOrd="1" destOrd="0" presId="urn:microsoft.com/office/officeart/2005/8/layout/hierarchy4"/>
    <dgm:cxn modelId="{41267269-3EC0-4C18-807D-004FC9CECF08}" type="presParOf" srcId="{8722AEFA-0F30-4B7D-A9D9-29F343D82433}" destId="{F03ABA44-9909-4246-BE50-BA8CA56A83CF}" srcOrd="2" destOrd="0" presId="urn:microsoft.com/office/officeart/2005/8/layout/hierarchy4"/>
    <dgm:cxn modelId="{83F8795F-BD0E-4DBF-83C6-BC7EE4E3D187}" type="presParOf" srcId="{F03ABA44-9909-4246-BE50-BA8CA56A83CF}" destId="{477C3E90-C679-469A-9BBB-1C36D34A92C2}" srcOrd="0" destOrd="0" presId="urn:microsoft.com/office/officeart/2005/8/layout/hierarchy4"/>
    <dgm:cxn modelId="{1B411273-23A5-4D63-B26A-5DBDB7560CB2}" type="presParOf" srcId="{477C3E90-C679-469A-9BBB-1C36D34A92C2}" destId="{E825DC07-6677-49AF-8336-4B609A9E8E14}" srcOrd="0" destOrd="0" presId="urn:microsoft.com/office/officeart/2005/8/layout/hierarchy4"/>
    <dgm:cxn modelId="{A065A09E-F204-4B52-B73C-B41C08016712}" type="presParOf" srcId="{477C3E90-C679-469A-9BBB-1C36D34A92C2}" destId="{76E9030B-E232-47F2-9FF2-CCF3316681F5}" srcOrd="1" destOrd="0" presId="urn:microsoft.com/office/officeart/2005/8/layout/hierarchy4"/>
    <dgm:cxn modelId="{C65CE5DB-0B1A-46AF-8776-6C28497F7979}" type="presParOf" srcId="{477C3E90-C679-469A-9BBB-1C36D34A92C2}" destId="{98D0447C-D6D1-42BC-8B7F-FBAA86CF338A}" srcOrd="2" destOrd="0" presId="urn:microsoft.com/office/officeart/2005/8/layout/hierarchy4"/>
    <dgm:cxn modelId="{CA899BD3-FFFB-4248-ABB3-DA4AAAF79B70}" type="presParOf" srcId="{98D0447C-D6D1-42BC-8B7F-FBAA86CF338A}" destId="{CD5F3FED-40A9-49B5-BE4D-56940284B5B4}" srcOrd="0" destOrd="0" presId="urn:microsoft.com/office/officeart/2005/8/layout/hierarchy4"/>
    <dgm:cxn modelId="{457EAE3B-C886-4D58-9916-6C048470F1B1}" type="presParOf" srcId="{CD5F3FED-40A9-49B5-BE4D-56940284B5B4}" destId="{3C0720C4-200F-41E8-9BC3-035FA9005D3D}" srcOrd="0" destOrd="0" presId="urn:microsoft.com/office/officeart/2005/8/layout/hierarchy4"/>
    <dgm:cxn modelId="{19916241-70F3-41B9-880C-0A251EE23C23}" type="presParOf" srcId="{CD5F3FED-40A9-49B5-BE4D-56940284B5B4}" destId="{BDDA7B43-DEEB-44A9-8B0D-A4003F1B7C4E}" srcOrd="1" destOrd="0" presId="urn:microsoft.com/office/officeart/2005/8/layout/hierarchy4"/>
    <dgm:cxn modelId="{F8A513E5-070D-4388-89A9-8AF8C7441632}" type="presParOf" srcId="{CD5F3FED-40A9-49B5-BE4D-56940284B5B4}" destId="{6795B9FF-7F7D-4B8C-ADB9-0615B693F1B1}" srcOrd="2" destOrd="0" presId="urn:microsoft.com/office/officeart/2005/8/layout/hierarchy4"/>
    <dgm:cxn modelId="{D4D4A402-3553-4512-80ED-E46FF9A8BAAA}" type="presParOf" srcId="{6795B9FF-7F7D-4B8C-ADB9-0615B693F1B1}" destId="{C5422354-D327-4CFD-A3BF-74F7092F5B57}" srcOrd="0" destOrd="0" presId="urn:microsoft.com/office/officeart/2005/8/layout/hierarchy4"/>
    <dgm:cxn modelId="{539AC87A-4786-4B4E-9A55-8CA29C7671E1}" type="presParOf" srcId="{C5422354-D327-4CFD-A3BF-74F7092F5B57}" destId="{5A75F14A-0FC5-4F7F-8037-5AA61049A987}" srcOrd="0" destOrd="0" presId="urn:microsoft.com/office/officeart/2005/8/layout/hierarchy4"/>
    <dgm:cxn modelId="{C2C837E4-E474-45F0-B209-C9863BE468A7}" type="presParOf" srcId="{C5422354-D327-4CFD-A3BF-74F7092F5B57}" destId="{D3489CC7-2944-42ED-B390-E5CBB85A8275}" srcOrd="1" destOrd="0" presId="urn:microsoft.com/office/officeart/2005/8/layout/hierarchy4"/>
    <dgm:cxn modelId="{6409384F-BDE0-47B9-9A45-0E5F757D3373}" type="presParOf" srcId="{C5422354-D327-4CFD-A3BF-74F7092F5B57}" destId="{B5A29D18-284D-4419-AC15-3BD3F054D17D}" srcOrd="2" destOrd="0" presId="urn:microsoft.com/office/officeart/2005/8/layout/hierarchy4"/>
    <dgm:cxn modelId="{CF5C2063-5C77-4E90-9CB2-1E3409BA89C9}" type="presParOf" srcId="{B5A29D18-284D-4419-AC15-3BD3F054D17D}" destId="{6C26F142-FF07-4347-BA0D-6E43A6C449D0}" srcOrd="0" destOrd="0" presId="urn:microsoft.com/office/officeart/2005/8/layout/hierarchy4"/>
    <dgm:cxn modelId="{8577EBFD-EEDB-4E14-9A74-1CEB08DE01E6}" type="presParOf" srcId="{6C26F142-FF07-4347-BA0D-6E43A6C449D0}" destId="{A243434A-A890-4CA6-BFD3-B3090F0FB3ED}" srcOrd="0" destOrd="0" presId="urn:microsoft.com/office/officeart/2005/8/layout/hierarchy4"/>
    <dgm:cxn modelId="{D561731F-5B15-42B1-81E2-9904FD602769}" type="presParOf" srcId="{6C26F142-FF07-4347-BA0D-6E43A6C449D0}" destId="{9A4B8DF7-36F5-4DB2-B042-D234BAB88C17}" srcOrd="1" destOrd="0" presId="urn:microsoft.com/office/officeart/2005/8/layout/hierarchy4"/>
    <dgm:cxn modelId="{7F420181-26B2-46DD-B0CB-C3B27C948A49}" type="presParOf" srcId="{641B4378-5C6F-4959-B3A2-2BAD79E3680B}" destId="{F3071B5B-1E4B-40DA-AD03-1ED59C69E88C}" srcOrd="5" destOrd="0" presId="urn:microsoft.com/office/officeart/2005/8/layout/hierarchy4"/>
    <dgm:cxn modelId="{2FF3E51B-5A93-463E-80DC-7AE70D4C88ED}" type="presParOf" srcId="{641B4378-5C6F-4959-B3A2-2BAD79E3680B}" destId="{22FBA09C-9948-487D-BCF7-D4F00555712F}" srcOrd="6" destOrd="0" presId="urn:microsoft.com/office/officeart/2005/8/layout/hierarchy4"/>
    <dgm:cxn modelId="{7DFBFC61-142F-4F61-991B-6E416C75D459}" type="presParOf" srcId="{22FBA09C-9948-487D-BCF7-D4F00555712F}" destId="{6FA637B0-D1D7-4B85-B0FD-E9B7AA85DECB}" srcOrd="0" destOrd="0" presId="urn:microsoft.com/office/officeart/2005/8/layout/hierarchy4"/>
    <dgm:cxn modelId="{0A3D0387-CB8B-486F-98F0-356C6DCA85EE}" type="presParOf" srcId="{22FBA09C-9948-487D-BCF7-D4F00555712F}" destId="{C7EE7BD0-1771-49B4-A38F-ECBED5B20D07}" srcOrd="1" destOrd="0" presId="urn:microsoft.com/office/officeart/2005/8/layout/hierarchy4"/>
    <dgm:cxn modelId="{62B4B72C-E183-4574-A63D-20E4493C6F1F}" type="presParOf" srcId="{22FBA09C-9948-487D-BCF7-D4F00555712F}" destId="{4EC055BA-0031-47DF-9687-4C9F0540CC67}" srcOrd="2" destOrd="0" presId="urn:microsoft.com/office/officeart/2005/8/layout/hierarchy4"/>
    <dgm:cxn modelId="{3B3F7549-26A9-44AD-8DA4-9E35885B608C}" type="presParOf" srcId="{4EC055BA-0031-47DF-9687-4C9F0540CC67}" destId="{F1FF417D-845D-4439-AB2C-DA97F31DD8BD}" srcOrd="0" destOrd="0" presId="urn:microsoft.com/office/officeart/2005/8/layout/hierarchy4"/>
    <dgm:cxn modelId="{B895930C-A262-4B0D-B88B-C8B2673A6B22}" type="presParOf" srcId="{F1FF417D-845D-4439-AB2C-DA97F31DD8BD}" destId="{BBC9FDC3-3AB8-4B13-873B-CC4EDB980815}" srcOrd="0" destOrd="0" presId="urn:microsoft.com/office/officeart/2005/8/layout/hierarchy4"/>
    <dgm:cxn modelId="{EDB14F71-8FAC-4D06-BC5F-24F480D4C375}" type="presParOf" srcId="{F1FF417D-845D-4439-AB2C-DA97F31DD8BD}" destId="{9ED1C484-AD15-402D-95BC-7E401068D803}" srcOrd="1" destOrd="0" presId="urn:microsoft.com/office/officeart/2005/8/layout/hierarchy4"/>
    <dgm:cxn modelId="{A307DA25-01E1-4CEC-96B1-62888C90ECF7}" type="presParOf" srcId="{F1FF417D-845D-4439-AB2C-DA97F31DD8BD}" destId="{D424897E-728A-4EA9-87CF-D6A706561D69}" srcOrd="2" destOrd="0" presId="urn:microsoft.com/office/officeart/2005/8/layout/hierarchy4"/>
    <dgm:cxn modelId="{DBF5D31F-91E6-4551-926F-2270490950F9}" type="presParOf" srcId="{D424897E-728A-4EA9-87CF-D6A706561D69}" destId="{A570CC64-B294-459A-8C9D-0F17B0A28351}" srcOrd="0" destOrd="0" presId="urn:microsoft.com/office/officeart/2005/8/layout/hierarchy4"/>
    <dgm:cxn modelId="{E46C89D6-66D1-4FF9-9A5C-4CAF8FA621D6}" type="presParOf" srcId="{A570CC64-B294-459A-8C9D-0F17B0A28351}" destId="{2D4411B6-B3BC-486C-B262-606CF01120AC}" srcOrd="0" destOrd="0" presId="urn:microsoft.com/office/officeart/2005/8/layout/hierarchy4"/>
    <dgm:cxn modelId="{053A253D-36EC-4D29-B68F-2B6CA69F301D}" type="presParOf" srcId="{A570CC64-B294-459A-8C9D-0F17B0A28351}" destId="{D60EB665-5D06-4AF6-A7A9-74127C644034}" srcOrd="1" destOrd="0" presId="urn:microsoft.com/office/officeart/2005/8/layout/hierarchy4"/>
    <dgm:cxn modelId="{8B33F53E-3854-4B49-A5F0-DC43E46D1C82}" type="presParOf" srcId="{A570CC64-B294-459A-8C9D-0F17B0A28351}" destId="{16AF4FC0-4065-495E-9BA9-037A80B95C52}" srcOrd="2" destOrd="0" presId="urn:microsoft.com/office/officeart/2005/8/layout/hierarchy4"/>
    <dgm:cxn modelId="{4BCD6F77-E138-4411-BFA8-B92F71DFF1FD}" type="presParOf" srcId="{16AF4FC0-4065-495E-9BA9-037A80B95C52}" destId="{2F478374-D284-43E4-85E2-D2985CB0B169}" srcOrd="0" destOrd="0" presId="urn:microsoft.com/office/officeart/2005/8/layout/hierarchy4"/>
    <dgm:cxn modelId="{034811E0-1978-41F3-BACA-289CEFEA36C6}" type="presParOf" srcId="{2F478374-D284-43E4-85E2-D2985CB0B169}" destId="{A02F1A81-A24C-4F9C-9A40-255D7354E7C0}" srcOrd="0" destOrd="0" presId="urn:microsoft.com/office/officeart/2005/8/layout/hierarchy4"/>
    <dgm:cxn modelId="{795FCF8E-3A59-4D0F-8695-E0026360EA2B}" type="presParOf" srcId="{2F478374-D284-43E4-85E2-D2985CB0B169}" destId="{AA48A5C7-24AA-4884-8689-F65ECF90E06B}" srcOrd="1" destOrd="0" presId="urn:microsoft.com/office/officeart/2005/8/layout/hierarchy4"/>
    <dgm:cxn modelId="{23B1ADD2-0C18-44BE-9B57-EC038CBBB7DC}" type="presParOf" srcId="{2F478374-D284-43E4-85E2-D2985CB0B169}" destId="{1403D5D7-2DD8-4F87-9AAD-18F7920C08E5}" srcOrd="2" destOrd="0" presId="urn:microsoft.com/office/officeart/2005/8/layout/hierarchy4"/>
    <dgm:cxn modelId="{3424D50E-5EB1-44C9-BE40-CD8C2B422C03}" type="presParOf" srcId="{1403D5D7-2DD8-4F87-9AAD-18F7920C08E5}" destId="{5016FB09-E23F-4145-8DDC-98CA5E7E5B72}" srcOrd="0" destOrd="0" presId="urn:microsoft.com/office/officeart/2005/8/layout/hierarchy4"/>
    <dgm:cxn modelId="{6622A8C0-E1F2-4A35-AFFB-23FBAFA24F31}" type="presParOf" srcId="{5016FB09-E23F-4145-8DDC-98CA5E7E5B72}" destId="{5EB29283-D3EE-4E15-8E0F-46E3BD54CA01}" srcOrd="0" destOrd="0" presId="urn:microsoft.com/office/officeart/2005/8/layout/hierarchy4"/>
    <dgm:cxn modelId="{DF19288F-29E8-403E-8E7C-BED35403692F}" type="presParOf" srcId="{5016FB09-E23F-4145-8DDC-98CA5E7E5B72}" destId="{A4EEE222-8F14-484B-A355-25B398032EB7}" srcOrd="1" destOrd="0" presId="urn:microsoft.com/office/officeart/2005/8/layout/hierarchy4"/>
    <dgm:cxn modelId="{F998D85F-E896-4A34-8FD3-904A257B3E6A}" type="presParOf" srcId="{0D7994EA-E6F5-4B75-A0CA-CF1B9832C9F6}" destId="{0FA16AB9-C905-4303-A8C9-CCA1F0995EAA}" srcOrd="3" destOrd="0" presId="urn:microsoft.com/office/officeart/2005/8/layout/hierarchy4"/>
    <dgm:cxn modelId="{BBEC1DB7-E0F0-45FC-B926-AC02E6ABB097}" type="presParOf" srcId="{0D7994EA-E6F5-4B75-A0CA-CF1B9832C9F6}" destId="{9B7EB952-59D8-41CD-9E1B-64407796CCA7}" srcOrd="4" destOrd="0" presId="urn:microsoft.com/office/officeart/2005/8/layout/hierarchy4"/>
    <dgm:cxn modelId="{0A90866F-D312-47C9-8AA1-9117FCFCE95B}" type="presParOf" srcId="{9B7EB952-59D8-41CD-9E1B-64407796CCA7}" destId="{61FBFF29-B369-4B65-946A-50D6629BF575}" srcOrd="0" destOrd="0" presId="urn:microsoft.com/office/officeart/2005/8/layout/hierarchy4"/>
    <dgm:cxn modelId="{83CD29DC-9F92-4FEE-88C9-FBE015693E48}" type="presParOf" srcId="{9B7EB952-59D8-41CD-9E1B-64407796CCA7}" destId="{D82C62CC-DE6B-481C-8B53-9E01FE6F3750}" srcOrd="1" destOrd="0" presId="urn:microsoft.com/office/officeart/2005/8/layout/hierarchy4"/>
    <dgm:cxn modelId="{23D50213-3238-4FFC-9AAF-60BCEE93E01D}" type="presParOf" srcId="{9B7EB952-59D8-41CD-9E1B-64407796CCA7}" destId="{4AA1495D-22C8-44AF-B3CC-341B9A7763EA}" srcOrd="2" destOrd="0" presId="urn:microsoft.com/office/officeart/2005/8/layout/hierarchy4"/>
    <dgm:cxn modelId="{DE86B390-A894-430D-9338-BB2D54EA353D}" type="presParOf" srcId="{4AA1495D-22C8-44AF-B3CC-341B9A7763EA}" destId="{B8AE7E3C-2A69-431E-9FB3-47B99B1F2843}" srcOrd="0" destOrd="0" presId="urn:microsoft.com/office/officeart/2005/8/layout/hierarchy4"/>
    <dgm:cxn modelId="{D9EA00D7-8C8E-4034-8E7A-0063EC65023C}" type="presParOf" srcId="{B8AE7E3C-2A69-431E-9FB3-47B99B1F2843}" destId="{4D2FA4BD-17B5-4727-85E7-947FBA9C0FCB}" srcOrd="0" destOrd="0" presId="urn:microsoft.com/office/officeart/2005/8/layout/hierarchy4"/>
    <dgm:cxn modelId="{D1B735AB-9DB4-4AEC-9BE4-A171FCC0515A}" type="presParOf" srcId="{B8AE7E3C-2A69-431E-9FB3-47B99B1F2843}" destId="{3129067A-86D1-496C-90C9-F714EF572A2A}" srcOrd="1" destOrd="0" presId="urn:microsoft.com/office/officeart/2005/8/layout/hierarchy4"/>
    <dgm:cxn modelId="{30CEF05F-11DC-4BD5-BB9A-E37A0D552A0D}" type="presParOf" srcId="{B8AE7E3C-2A69-431E-9FB3-47B99B1F2843}" destId="{988075D1-9829-4686-888D-E14D2DE653D1}" srcOrd="2" destOrd="0" presId="urn:microsoft.com/office/officeart/2005/8/layout/hierarchy4"/>
    <dgm:cxn modelId="{ACAC4B23-52FB-424A-AF71-6404E62FBF19}" type="presParOf" srcId="{988075D1-9829-4686-888D-E14D2DE653D1}" destId="{3F9C04E4-927A-4C34-BF07-7570473F15D4}" srcOrd="0" destOrd="0" presId="urn:microsoft.com/office/officeart/2005/8/layout/hierarchy4"/>
    <dgm:cxn modelId="{36608DC3-7AD4-49F5-98B2-4EDC1BB8DC2F}" type="presParOf" srcId="{3F9C04E4-927A-4C34-BF07-7570473F15D4}" destId="{2A046F49-B9CC-4B7C-8735-9C9B2419B636}" srcOrd="0" destOrd="0" presId="urn:microsoft.com/office/officeart/2005/8/layout/hierarchy4"/>
    <dgm:cxn modelId="{44BFA505-C892-4544-9917-002FEA81AE3B}" type="presParOf" srcId="{3F9C04E4-927A-4C34-BF07-7570473F15D4}" destId="{A135B3E5-EC2E-424E-B3C0-FABB65907B5E}" srcOrd="1" destOrd="0" presId="urn:microsoft.com/office/officeart/2005/8/layout/hierarchy4"/>
    <dgm:cxn modelId="{E24C2004-43F7-4B2A-A613-8752BB8B1B43}" type="presParOf" srcId="{3F9C04E4-927A-4C34-BF07-7570473F15D4}" destId="{51B1B7CB-EF9A-465B-A2D1-449C5E93D80D}" srcOrd="2" destOrd="0" presId="urn:microsoft.com/office/officeart/2005/8/layout/hierarchy4"/>
    <dgm:cxn modelId="{92F0B74F-05BE-45BB-B6ED-1B9609D47D87}" type="presParOf" srcId="{51B1B7CB-EF9A-465B-A2D1-449C5E93D80D}" destId="{8AB6D37B-3188-471A-92A4-240F11A02A5F}" srcOrd="0" destOrd="0" presId="urn:microsoft.com/office/officeart/2005/8/layout/hierarchy4"/>
    <dgm:cxn modelId="{697A8F23-B4B1-403D-AAA2-3C8CF72A0FC2}" type="presParOf" srcId="{8AB6D37B-3188-471A-92A4-240F11A02A5F}" destId="{5D81C40F-A18B-4F83-9347-8515A181C03B}" srcOrd="0" destOrd="0" presId="urn:microsoft.com/office/officeart/2005/8/layout/hierarchy4"/>
    <dgm:cxn modelId="{7A8EC218-A13B-4A1C-ACEB-1F30EA701B66}" type="presParOf" srcId="{8AB6D37B-3188-471A-92A4-240F11A02A5F}" destId="{D260BBCB-E8B0-4CE6-84BC-9B89FF7DA75D}" srcOrd="1" destOrd="0" presId="urn:microsoft.com/office/officeart/2005/8/layout/hierarchy4"/>
    <dgm:cxn modelId="{47B1915E-ADE5-4A38-8F6F-6FBFEB076221}" type="presParOf" srcId="{8AB6D37B-3188-471A-92A4-240F11A02A5F}" destId="{3D05EC9F-349C-4D83-9942-10662A261B5C}" srcOrd="2" destOrd="0" presId="urn:microsoft.com/office/officeart/2005/8/layout/hierarchy4"/>
    <dgm:cxn modelId="{E82D4070-D87A-4F73-95D7-5F2CD81DA0C3}" type="presParOf" srcId="{3D05EC9F-349C-4D83-9942-10662A261B5C}" destId="{D4A667C6-D538-459E-9EDD-A517B2D5CB7B}" srcOrd="0" destOrd="0" presId="urn:microsoft.com/office/officeart/2005/8/layout/hierarchy4"/>
    <dgm:cxn modelId="{F92426F3-A5F9-4225-AC38-931FDEF601E9}" type="presParOf" srcId="{D4A667C6-D538-459E-9EDD-A517B2D5CB7B}" destId="{6077EFCD-C390-4D4A-966D-0B88253ADDF5}" srcOrd="0" destOrd="0" presId="urn:microsoft.com/office/officeart/2005/8/layout/hierarchy4"/>
    <dgm:cxn modelId="{C25B9CD7-4890-4DC6-B507-C61FB5022428}" type="presParOf" srcId="{D4A667C6-D538-459E-9EDD-A517B2D5CB7B}" destId="{518271CD-E68E-44C8-9008-925E2201B899}" srcOrd="1" destOrd="0" presId="urn:microsoft.com/office/officeart/2005/8/layout/hierarchy4"/>
    <dgm:cxn modelId="{83E29BE5-6E3B-4E30-8EB5-522D2BF5BA1A}" type="presParOf" srcId="{D4A667C6-D538-459E-9EDD-A517B2D5CB7B}" destId="{654B8BD8-3106-47A3-BE2D-4A2222F1FBDD}" srcOrd="2" destOrd="0" presId="urn:microsoft.com/office/officeart/2005/8/layout/hierarchy4"/>
    <dgm:cxn modelId="{EBD688C1-DF66-4641-9E41-F17844706B41}" type="presParOf" srcId="{654B8BD8-3106-47A3-BE2D-4A2222F1FBDD}" destId="{835332FA-2E65-421E-A4BA-47A50A241660}" srcOrd="0" destOrd="0" presId="urn:microsoft.com/office/officeart/2005/8/layout/hierarchy4"/>
    <dgm:cxn modelId="{8DE4E7F5-6078-4705-AAFB-6532CF52EDB7}" type="presParOf" srcId="{835332FA-2E65-421E-A4BA-47A50A241660}" destId="{6DAE711B-88EF-45AE-820F-AD52BB14A3D7}" srcOrd="0" destOrd="0" presId="urn:microsoft.com/office/officeart/2005/8/layout/hierarchy4"/>
    <dgm:cxn modelId="{B70B8595-C9DE-40A6-8915-B0B49C5D732A}" type="presParOf" srcId="{835332FA-2E65-421E-A4BA-47A50A241660}" destId="{20E81DFE-9B0C-4782-90BB-2ACD28E91BD6}" srcOrd="1" destOrd="0" presId="urn:microsoft.com/office/officeart/2005/8/layout/hierarchy4"/>
    <dgm:cxn modelId="{8ECB3DD9-93AA-44AD-A95B-0E62CC2824F2}" type="presParOf" srcId="{835332FA-2E65-421E-A4BA-47A50A241660}" destId="{E26DE380-52FD-4282-8EBA-5CF59D2D98E4}" srcOrd="2" destOrd="0" presId="urn:microsoft.com/office/officeart/2005/8/layout/hierarchy4"/>
    <dgm:cxn modelId="{735DC115-C496-43A4-827E-750D7DEEDED4}" type="presParOf" srcId="{E26DE380-52FD-4282-8EBA-5CF59D2D98E4}" destId="{D555409F-B7A7-4E3A-B681-C5F578FCD914}" srcOrd="0" destOrd="0" presId="urn:microsoft.com/office/officeart/2005/8/layout/hierarchy4"/>
    <dgm:cxn modelId="{E3CC27A7-B9F5-47AF-A6B4-24FD42F9F7F6}" type="presParOf" srcId="{D555409F-B7A7-4E3A-B681-C5F578FCD914}" destId="{B45E999A-446C-4ED6-8A80-814D8DB5D96B}" srcOrd="0" destOrd="0" presId="urn:microsoft.com/office/officeart/2005/8/layout/hierarchy4"/>
    <dgm:cxn modelId="{F8AE92C8-35FD-4C56-A597-E93278B072E1}" type="presParOf" srcId="{D555409F-B7A7-4E3A-B681-C5F578FCD914}" destId="{9C8090D8-C8D7-4F0B-9AA1-7341EC2BA5D2}" srcOrd="1" destOrd="0" presId="urn:microsoft.com/office/officeart/2005/8/layout/hierarchy4"/>
    <dgm:cxn modelId="{B0256093-B613-4874-8702-A7C4AD6992AC}" type="presParOf" srcId="{988075D1-9829-4686-888D-E14D2DE653D1}" destId="{BE28A0A6-5DAA-4805-9A3D-2ED083DF18C0}" srcOrd="1" destOrd="0" presId="urn:microsoft.com/office/officeart/2005/8/layout/hierarchy4"/>
    <dgm:cxn modelId="{2FE0A2D1-AEAE-4ED2-8039-0465556A4D1A}" type="presParOf" srcId="{988075D1-9829-4686-888D-E14D2DE653D1}" destId="{4C89844A-2350-4E61-B917-E3B6943CDB4A}" srcOrd="2" destOrd="0" presId="urn:microsoft.com/office/officeart/2005/8/layout/hierarchy4"/>
    <dgm:cxn modelId="{099F5CD8-8E64-40E3-976D-BB8A4E88B21C}" type="presParOf" srcId="{4C89844A-2350-4E61-B917-E3B6943CDB4A}" destId="{1EAE49D0-214A-45C8-ABD5-A435428F861E}" srcOrd="0" destOrd="0" presId="urn:microsoft.com/office/officeart/2005/8/layout/hierarchy4"/>
    <dgm:cxn modelId="{7719F367-2397-4EDB-8F6C-955349ED4C9F}" type="presParOf" srcId="{4C89844A-2350-4E61-B917-E3B6943CDB4A}" destId="{A6DD4C35-E279-458B-8EBA-0EE8AD6F2BBF}" srcOrd="1" destOrd="0" presId="urn:microsoft.com/office/officeart/2005/8/layout/hierarchy4"/>
    <dgm:cxn modelId="{BB2019B0-4A80-4992-910C-4F3C4BA53F9D}" type="presParOf" srcId="{4C89844A-2350-4E61-B917-E3B6943CDB4A}" destId="{B14B5957-6673-46D5-AE4E-DD95DE2A7199}" srcOrd="2" destOrd="0" presId="urn:microsoft.com/office/officeart/2005/8/layout/hierarchy4"/>
    <dgm:cxn modelId="{F4E70462-81BE-4C04-B9E9-03CA4D870527}" type="presParOf" srcId="{B14B5957-6673-46D5-AE4E-DD95DE2A7199}" destId="{7D948EBA-E7E4-495C-BC45-6B76A82D0618}" srcOrd="0" destOrd="0" presId="urn:microsoft.com/office/officeart/2005/8/layout/hierarchy4"/>
    <dgm:cxn modelId="{512C35ED-EC09-44F6-800F-5CE49E7FBEC7}" type="presParOf" srcId="{7D948EBA-E7E4-495C-BC45-6B76A82D0618}" destId="{F94AE668-3279-4420-80A8-D5500B03A668}" srcOrd="0" destOrd="0" presId="urn:microsoft.com/office/officeart/2005/8/layout/hierarchy4"/>
    <dgm:cxn modelId="{96B3DD68-10B3-47F2-897E-54A7F8F91450}" type="presParOf" srcId="{7D948EBA-E7E4-495C-BC45-6B76A82D0618}" destId="{DAACED0C-59D9-4933-A952-89B7CC04C2C0}" srcOrd="1" destOrd="0" presId="urn:microsoft.com/office/officeart/2005/8/layout/hierarchy4"/>
    <dgm:cxn modelId="{6ACE69F6-6315-4C9A-BFD7-D01D30A121E9}" type="presParOf" srcId="{7D948EBA-E7E4-495C-BC45-6B76A82D0618}" destId="{324586A8-386B-4A8C-BA0F-C0BC5D9DE21A}" srcOrd="2" destOrd="0" presId="urn:microsoft.com/office/officeart/2005/8/layout/hierarchy4"/>
    <dgm:cxn modelId="{6F49BCD3-5409-4FB0-8F18-839FF160F9B9}" type="presParOf" srcId="{324586A8-386B-4A8C-BA0F-C0BC5D9DE21A}" destId="{4B1B4112-FA13-45DF-ADB0-76425CB8C3B6}" srcOrd="0" destOrd="0" presId="urn:microsoft.com/office/officeart/2005/8/layout/hierarchy4"/>
    <dgm:cxn modelId="{536541EF-8240-4566-AFFB-D2B3200B0337}" type="presParOf" srcId="{4B1B4112-FA13-45DF-ADB0-76425CB8C3B6}" destId="{A8015D72-0296-4417-8014-B117D00FB710}" srcOrd="0" destOrd="0" presId="urn:microsoft.com/office/officeart/2005/8/layout/hierarchy4"/>
    <dgm:cxn modelId="{EB1A4E8E-5E3A-4C1D-A9D9-32A9DBEF789D}" type="presParOf" srcId="{4B1B4112-FA13-45DF-ADB0-76425CB8C3B6}" destId="{D0262B8A-8A88-4D6C-91B1-4CBD06D62E17}" srcOrd="1" destOrd="0" presId="urn:microsoft.com/office/officeart/2005/8/layout/hierarchy4"/>
    <dgm:cxn modelId="{0B5AC5F4-5378-4846-8702-905079824C6F}" type="presParOf" srcId="{4B1B4112-FA13-45DF-ADB0-76425CB8C3B6}" destId="{B7A646C2-F7C7-4732-807A-F9BA4F505EAB}" srcOrd="2" destOrd="0" presId="urn:microsoft.com/office/officeart/2005/8/layout/hierarchy4"/>
    <dgm:cxn modelId="{58F490E8-8E1F-4B1E-8687-8EF597D7FF0A}" type="presParOf" srcId="{B7A646C2-F7C7-4732-807A-F9BA4F505EAB}" destId="{00D8ABB3-A619-428A-BA53-633F9D68D276}" srcOrd="0" destOrd="0" presId="urn:microsoft.com/office/officeart/2005/8/layout/hierarchy4"/>
    <dgm:cxn modelId="{08A8BC4A-E14C-4B04-83A3-474FF0C7CBE7}" type="presParOf" srcId="{00D8ABB3-A619-428A-BA53-633F9D68D276}" destId="{28E27240-ABCD-4193-99F8-AA26B799AE9E}" srcOrd="0" destOrd="0" presId="urn:microsoft.com/office/officeart/2005/8/layout/hierarchy4"/>
    <dgm:cxn modelId="{696D0401-FCDA-4A99-AD7C-A3A930F6AD9B}" type="presParOf" srcId="{00D8ABB3-A619-428A-BA53-633F9D68D276}" destId="{25FA721F-4DB2-4047-98D0-57E2C809A30E}" srcOrd="1" destOrd="0" presId="urn:microsoft.com/office/officeart/2005/8/layout/hierarchy4"/>
    <dgm:cxn modelId="{F3DBA29D-8292-4CD0-B1F0-98916D60A86C}" type="presParOf" srcId="{00D8ABB3-A619-428A-BA53-633F9D68D276}" destId="{48F15D41-E6BB-44FB-A893-6B8CBE8561F5}" srcOrd="2" destOrd="0" presId="urn:microsoft.com/office/officeart/2005/8/layout/hierarchy4"/>
    <dgm:cxn modelId="{7B730458-5290-4602-B256-721D3AD4CA43}" type="presParOf" srcId="{48F15D41-E6BB-44FB-A893-6B8CBE8561F5}" destId="{07CC0151-5ED9-42AA-BEFB-78DDFAAFF8E0}" srcOrd="0" destOrd="0" presId="urn:microsoft.com/office/officeart/2005/8/layout/hierarchy4"/>
    <dgm:cxn modelId="{895AFB54-90A8-45F7-97C4-C1A284F6A9F6}" type="presParOf" srcId="{07CC0151-5ED9-42AA-BEFB-78DDFAAFF8E0}" destId="{1EA34EE4-57D9-4B82-AD9F-AC018F6B4F6B}" srcOrd="0" destOrd="0" presId="urn:microsoft.com/office/officeart/2005/8/layout/hierarchy4"/>
    <dgm:cxn modelId="{23CB790F-17D9-4BDF-B687-9665DB70F174}" type="presParOf" srcId="{07CC0151-5ED9-42AA-BEFB-78DDFAAFF8E0}" destId="{F697281D-D23C-4717-9E87-58355C9B5454}" srcOrd="1" destOrd="0" presId="urn:microsoft.com/office/officeart/2005/8/layout/hierarchy4"/>
    <dgm:cxn modelId="{1E91484A-9F87-4BE0-886C-31EFBDDE4B6F}" type="presParOf" srcId="{988075D1-9829-4686-888D-E14D2DE653D1}" destId="{D1640932-56AB-47EB-AAD1-A285B847445F}" srcOrd="3" destOrd="0" presId="urn:microsoft.com/office/officeart/2005/8/layout/hierarchy4"/>
    <dgm:cxn modelId="{4919ECF3-6A73-4560-941F-3899D145A3D0}" type="presParOf" srcId="{988075D1-9829-4686-888D-E14D2DE653D1}" destId="{50008E64-FCA8-486D-BD3B-8903E83AC695}" srcOrd="4" destOrd="0" presId="urn:microsoft.com/office/officeart/2005/8/layout/hierarchy4"/>
    <dgm:cxn modelId="{0100E85E-59A4-4F8F-8D79-AC0A585421F7}" type="presParOf" srcId="{50008E64-FCA8-486D-BD3B-8903E83AC695}" destId="{E97F8C0B-CB64-449D-8DDF-C0978ED8C56E}" srcOrd="0" destOrd="0" presId="urn:microsoft.com/office/officeart/2005/8/layout/hierarchy4"/>
    <dgm:cxn modelId="{CDF47A43-A28B-4BA2-8BCB-B2E6FA2424EC}" type="presParOf" srcId="{50008E64-FCA8-486D-BD3B-8903E83AC695}" destId="{C392559E-2F67-4DD7-94D7-85E77D71CA79}" srcOrd="1" destOrd="0" presId="urn:microsoft.com/office/officeart/2005/8/layout/hierarchy4"/>
    <dgm:cxn modelId="{855C6138-A986-46DD-A5B1-5AB1A81BF90C}" type="presParOf" srcId="{50008E64-FCA8-486D-BD3B-8903E83AC695}" destId="{1CD59099-9F79-4A14-93C3-55EB956C8D9B}" srcOrd="2" destOrd="0" presId="urn:microsoft.com/office/officeart/2005/8/layout/hierarchy4"/>
    <dgm:cxn modelId="{90E49D95-914E-496A-9D83-6F95CF6F7387}" type="presParOf" srcId="{1CD59099-9F79-4A14-93C3-55EB956C8D9B}" destId="{7D28E189-D584-4AF5-8158-8A2E0209FA58}" srcOrd="0" destOrd="0" presId="urn:microsoft.com/office/officeart/2005/8/layout/hierarchy4"/>
    <dgm:cxn modelId="{15402056-44B8-440B-B91C-5027E39AAB3A}" type="presParOf" srcId="{7D28E189-D584-4AF5-8158-8A2E0209FA58}" destId="{12A9AE70-E790-4DF0-8B17-AF549DADFC2E}" srcOrd="0" destOrd="0" presId="urn:microsoft.com/office/officeart/2005/8/layout/hierarchy4"/>
    <dgm:cxn modelId="{8DF4E3F0-6125-46A0-860A-A21EE804438A}" type="presParOf" srcId="{7D28E189-D584-4AF5-8158-8A2E0209FA58}" destId="{C4CA925E-C082-4AE4-80A1-7E15944DBBB7}" srcOrd="1" destOrd="0" presId="urn:microsoft.com/office/officeart/2005/8/layout/hierarchy4"/>
    <dgm:cxn modelId="{A5545040-8462-4900-B83A-8C63272F78E7}" type="presParOf" srcId="{7D28E189-D584-4AF5-8158-8A2E0209FA58}" destId="{05478E56-13E6-4275-9E5A-3338D7268DBC}" srcOrd="2" destOrd="0" presId="urn:microsoft.com/office/officeart/2005/8/layout/hierarchy4"/>
    <dgm:cxn modelId="{404D52F4-274F-418D-A962-D954C8A0CAF3}" type="presParOf" srcId="{05478E56-13E6-4275-9E5A-3338D7268DBC}" destId="{8690F00C-0FF5-44DA-8193-6167A2DD0388}" srcOrd="0" destOrd="0" presId="urn:microsoft.com/office/officeart/2005/8/layout/hierarchy4"/>
    <dgm:cxn modelId="{5DF16B0D-30E8-4FE9-A77C-4F69BCE50D2F}" type="presParOf" srcId="{8690F00C-0FF5-44DA-8193-6167A2DD0388}" destId="{AABFD5C1-B493-4B9F-B687-C3779138780C}" srcOrd="0" destOrd="0" presId="urn:microsoft.com/office/officeart/2005/8/layout/hierarchy4"/>
    <dgm:cxn modelId="{1EC0D6C7-687A-46D4-A12B-6F8A82332BD5}" type="presParOf" srcId="{8690F00C-0FF5-44DA-8193-6167A2DD0388}" destId="{00DCBC98-4987-4021-A910-2A03A012CDFB}" srcOrd="1" destOrd="0" presId="urn:microsoft.com/office/officeart/2005/8/layout/hierarchy4"/>
    <dgm:cxn modelId="{9AD2A6C4-7FCC-4C51-A7FA-9988B243DC91}" type="presParOf" srcId="{8690F00C-0FF5-44DA-8193-6167A2DD0388}" destId="{AE7DE0C8-C812-46D1-A044-B5E71E1B2EA9}" srcOrd="2" destOrd="0" presId="urn:microsoft.com/office/officeart/2005/8/layout/hierarchy4"/>
    <dgm:cxn modelId="{857A2570-6085-4B8A-8E86-515C5A754293}" type="presParOf" srcId="{AE7DE0C8-C812-46D1-A044-B5E71E1B2EA9}" destId="{36376C32-5145-4BA7-8C45-67FFF2900870}" srcOrd="0" destOrd="0" presId="urn:microsoft.com/office/officeart/2005/8/layout/hierarchy4"/>
    <dgm:cxn modelId="{2D110769-9A1C-4626-976F-BF61C6E050FE}" type="presParOf" srcId="{36376C32-5145-4BA7-8C45-67FFF2900870}" destId="{DF195842-4D7B-4018-8A3C-64A14AB2B7BF}" srcOrd="0" destOrd="0" presId="urn:microsoft.com/office/officeart/2005/8/layout/hierarchy4"/>
    <dgm:cxn modelId="{FE9F6E46-402F-4387-A662-AAAF696F9B66}" type="presParOf" srcId="{36376C32-5145-4BA7-8C45-67FFF2900870}" destId="{854F2D77-7135-4DB6-92BF-B37A8EAB148F}" srcOrd="1" destOrd="0" presId="urn:microsoft.com/office/officeart/2005/8/layout/hierarchy4"/>
    <dgm:cxn modelId="{DFFAE334-D3B7-4DD7-A6F8-D4E25D95EC44}" type="presParOf" srcId="{36376C32-5145-4BA7-8C45-67FFF2900870}" destId="{3453154A-ED0C-4928-AFB2-5086A2845B9D}" srcOrd="2" destOrd="0" presId="urn:microsoft.com/office/officeart/2005/8/layout/hierarchy4"/>
    <dgm:cxn modelId="{9274CF2B-45D5-4586-8034-F8F949EF258A}" type="presParOf" srcId="{3453154A-ED0C-4928-AFB2-5086A2845B9D}" destId="{BF246397-64D2-4D0C-8174-BDB7FD09FDFF}" srcOrd="0" destOrd="0" presId="urn:microsoft.com/office/officeart/2005/8/layout/hierarchy4"/>
    <dgm:cxn modelId="{0A1FD1F9-E8BF-47CF-80B5-FBE17D64C932}" type="presParOf" srcId="{BF246397-64D2-4D0C-8174-BDB7FD09FDFF}" destId="{583065AA-2851-4F46-A8A5-1123B18E4E16}" srcOrd="0" destOrd="0" presId="urn:microsoft.com/office/officeart/2005/8/layout/hierarchy4"/>
    <dgm:cxn modelId="{D467C1A6-FA3C-473A-8B5C-7B58F68CFBAF}" type="presParOf" srcId="{BF246397-64D2-4D0C-8174-BDB7FD09FDFF}" destId="{23CD6637-C177-4BA0-B3B2-A2C510A839B0}" srcOrd="1" destOrd="0" presId="urn:microsoft.com/office/officeart/2005/8/layout/hierarchy4"/>
    <dgm:cxn modelId="{FD285169-396F-49BF-9909-45DBF52809F7}" type="presParOf" srcId="{988075D1-9829-4686-888D-E14D2DE653D1}" destId="{3ED178AF-59E8-4F54-B2AC-8B3723411513}" srcOrd="5" destOrd="0" presId="urn:microsoft.com/office/officeart/2005/8/layout/hierarchy4"/>
    <dgm:cxn modelId="{2D5CC716-CE4C-4DF4-A0B3-A69A216748D7}" type="presParOf" srcId="{988075D1-9829-4686-888D-E14D2DE653D1}" destId="{47CF5D18-12AC-4456-AC16-DCED62D53418}" srcOrd="6" destOrd="0" presId="urn:microsoft.com/office/officeart/2005/8/layout/hierarchy4"/>
    <dgm:cxn modelId="{CC9AB44F-D305-4CAF-A283-08E070754946}" type="presParOf" srcId="{47CF5D18-12AC-4456-AC16-DCED62D53418}" destId="{D46D498C-DE66-482E-BED9-6CA70DAE7CB6}" srcOrd="0" destOrd="0" presId="urn:microsoft.com/office/officeart/2005/8/layout/hierarchy4"/>
    <dgm:cxn modelId="{BB84E988-C41B-4708-845C-8D769F29BC85}" type="presParOf" srcId="{47CF5D18-12AC-4456-AC16-DCED62D53418}" destId="{E2F2AB1F-7A30-4420-B82C-19286712FA09}" srcOrd="1" destOrd="0" presId="urn:microsoft.com/office/officeart/2005/8/layout/hierarchy4"/>
    <dgm:cxn modelId="{07E20EBC-6E72-42FA-8887-5496799EEF32}" type="presParOf" srcId="{47CF5D18-12AC-4456-AC16-DCED62D53418}" destId="{E0392E59-C7B4-4E92-AFCD-8266D5462A73}" srcOrd="2" destOrd="0" presId="urn:microsoft.com/office/officeart/2005/8/layout/hierarchy4"/>
    <dgm:cxn modelId="{ADE7F558-757A-4D13-AC82-B7A4608D93C2}" type="presParOf" srcId="{E0392E59-C7B4-4E92-AFCD-8266D5462A73}" destId="{40EB9B99-7CD4-400B-8677-B3F0D79352FE}" srcOrd="0" destOrd="0" presId="urn:microsoft.com/office/officeart/2005/8/layout/hierarchy4"/>
    <dgm:cxn modelId="{492FB128-5848-4D62-AAAB-D4BA0FD3C59E}" type="presParOf" srcId="{40EB9B99-7CD4-400B-8677-B3F0D79352FE}" destId="{B540F9FF-6F31-4483-9246-4C6A0950FF8C}" srcOrd="0" destOrd="0" presId="urn:microsoft.com/office/officeart/2005/8/layout/hierarchy4"/>
    <dgm:cxn modelId="{423FF9E2-7E05-44D3-97A6-5741340D9787}" type="presParOf" srcId="{40EB9B99-7CD4-400B-8677-B3F0D79352FE}" destId="{28157015-481C-4369-BD35-E301004DC212}" srcOrd="1" destOrd="0" presId="urn:microsoft.com/office/officeart/2005/8/layout/hierarchy4"/>
    <dgm:cxn modelId="{669D1035-35F2-482E-BF0A-01A2F6A5BAF0}" type="presParOf" srcId="{40EB9B99-7CD4-400B-8677-B3F0D79352FE}" destId="{5B2283F4-D1FD-425A-9369-ABEEB79C7E48}" srcOrd="2" destOrd="0" presId="urn:microsoft.com/office/officeart/2005/8/layout/hierarchy4"/>
    <dgm:cxn modelId="{E4AA0E96-256D-431A-8E91-25A6FE17BB08}" type="presParOf" srcId="{5B2283F4-D1FD-425A-9369-ABEEB79C7E48}" destId="{A64D7533-F0F3-428A-8DCD-F148E3A1B5BA}" srcOrd="0" destOrd="0" presId="urn:microsoft.com/office/officeart/2005/8/layout/hierarchy4"/>
    <dgm:cxn modelId="{97CE19C0-6B10-42BE-A252-D25D167CED26}" type="presParOf" srcId="{A64D7533-F0F3-428A-8DCD-F148E3A1B5BA}" destId="{6F97E6CA-A898-4293-9ECF-112041CE8A28}" srcOrd="0" destOrd="0" presId="urn:microsoft.com/office/officeart/2005/8/layout/hierarchy4"/>
    <dgm:cxn modelId="{D2483601-5A3F-4149-8B16-7CD4EFC2BFDD}" type="presParOf" srcId="{A64D7533-F0F3-428A-8DCD-F148E3A1B5BA}" destId="{2B173DF0-03A0-4726-9E78-6ADFB50493B4}" srcOrd="1" destOrd="0" presId="urn:microsoft.com/office/officeart/2005/8/layout/hierarchy4"/>
    <dgm:cxn modelId="{0D83ABF9-12CC-4F5B-9385-2BB469C8D052}" type="presParOf" srcId="{A64D7533-F0F3-428A-8DCD-F148E3A1B5BA}" destId="{907055D2-19F6-4F8A-AEE4-A416FA275B9A}" srcOrd="2" destOrd="0" presId="urn:microsoft.com/office/officeart/2005/8/layout/hierarchy4"/>
    <dgm:cxn modelId="{587FDB27-82A7-459A-9979-5827D5A02F6E}" type="presParOf" srcId="{907055D2-19F6-4F8A-AEE4-A416FA275B9A}" destId="{AEF321DD-97B0-4F95-8103-8F673F3F299F}" srcOrd="0" destOrd="0" presId="urn:microsoft.com/office/officeart/2005/8/layout/hierarchy4"/>
    <dgm:cxn modelId="{49AAAD23-A3BF-4028-8174-68A623594CAA}" type="presParOf" srcId="{AEF321DD-97B0-4F95-8103-8F673F3F299F}" destId="{C0EEC6D6-96C2-4ECE-A7C7-9777469929B0}" srcOrd="0" destOrd="0" presId="urn:microsoft.com/office/officeart/2005/8/layout/hierarchy4"/>
    <dgm:cxn modelId="{5E861566-088F-47BB-B66E-D71678D699A2}" type="presParOf" srcId="{AEF321DD-97B0-4F95-8103-8F673F3F299F}" destId="{897A54D3-23BF-48AE-9C14-45FDDB73EC6D}" srcOrd="1" destOrd="0" presId="urn:microsoft.com/office/officeart/2005/8/layout/hierarchy4"/>
    <dgm:cxn modelId="{7837A9B1-C276-4575-A7F4-BCB19D65E5BC}" type="presParOf" srcId="{AEF321DD-97B0-4F95-8103-8F673F3F299F}" destId="{399BF0D2-C926-4A1D-896A-94BFF26C5AE6}" srcOrd="2" destOrd="0" presId="urn:microsoft.com/office/officeart/2005/8/layout/hierarchy4"/>
    <dgm:cxn modelId="{20398ACD-364F-4681-856B-3B3580751FD2}" type="presParOf" srcId="{399BF0D2-C926-4A1D-896A-94BFF26C5AE6}" destId="{DA274B1B-5E51-4007-98C8-8D991C57788D}" srcOrd="0" destOrd="0" presId="urn:microsoft.com/office/officeart/2005/8/layout/hierarchy4"/>
    <dgm:cxn modelId="{7413D979-58DE-4B42-9AC2-6EAE3F051E82}" type="presParOf" srcId="{DA274B1B-5E51-4007-98C8-8D991C57788D}" destId="{1829E435-FD91-48BC-AAD2-23056DA73CEB}" srcOrd="0" destOrd="0" presId="urn:microsoft.com/office/officeart/2005/8/layout/hierarchy4"/>
    <dgm:cxn modelId="{F339F328-32E3-4651-8D3A-528E86B48256}" type="presParOf" srcId="{DA274B1B-5E51-4007-98C8-8D991C57788D}" destId="{1A1F9951-29D0-46B2-9166-C1B64846EE9F}" srcOrd="1" destOrd="0" presId="urn:microsoft.com/office/officeart/2005/8/layout/hierarchy4"/>
    <dgm:cxn modelId="{C796562A-6A6C-40CA-A23A-8EA265E91E2A}" type="presParOf" srcId="{0D7994EA-E6F5-4B75-A0CA-CF1B9832C9F6}" destId="{A1640E3D-BEC0-4167-A322-DB9388759504}" srcOrd="5" destOrd="0" presId="urn:microsoft.com/office/officeart/2005/8/layout/hierarchy4"/>
    <dgm:cxn modelId="{7AF3E3FA-EDF5-47C1-B94C-8EDA87CA4BCD}" type="presParOf" srcId="{0D7994EA-E6F5-4B75-A0CA-CF1B9832C9F6}" destId="{8D8D69B3-2425-4688-A5C7-F2A99CE9F8BF}" srcOrd="6" destOrd="0" presId="urn:microsoft.com/office/officeart/2005/8/layout/hierarchy4"/>
    <dgm:cxn modelId="{4F2AE9A9-4740-4345-B49D-830D9AB3A328}" type="presParOf" srcId="{8D8D69B3-2425-4688-A5C7-F2A99CE9F8BF}" destId="{ACCB3B37-7636-4048-9F86-8A0383AFD7F3}" srcOrd="0" destOrd="0" presId="urn:microsoft.com/office/officeart/2005/8/layout/hierarchy4"/>
    <dgm:cxn modelId="{BC57DFA8-5869-4230-AE0A-5BF9E25DE58C}" type="presParOf" srcId="{8D8D69B3-2425-4688-A5C7-F2A99CE9F8BF}" destId="{16E1D116-52FD-44F8-85EE-C38E7022A137}" srcOrd="1" destOrd="0" presId="urn:microsoft.com/office/officeart/2005/8/layout/hierarchy4"/>
    <dgm:cxn modelId="{951486F7-281E-4167-9A86-D75EC3D4F381}" type="presParOf" srcId="{8D8D69B3-2425-4688-A5C7-F2A99CE9F8BF}" destId="{D0F9313B-0A8A-4832-948D-DCB8052A21AC}" srcOrd="2" destOrd="0" presId="urn:microsoft.com/office/officeart/2005/8/layout/hierarchy4"/>
    <dgm:cxn modelId="{2B35C674-9715-4137-AA6C-DA85DD9E0408}" type="presParOf" srcId="{D0F9313B-0A8A-4832-948D-DCB8052A21AC}" destId="{BF889BE5-A2BC-425C-AFDE-B920E9D19FD3}" srcOrd="0" destOrd="0" presId="urn:microsoft.com/office/officeart/2005/8/layout/hierarchy4"/>
    <dgm:cxn modelId="{CFAEB5D9-5834-4127-A9C2-BAE318D7210F}" type="presParOf" srcId="{BF889BE5-A2BC-425C-AFDE-B920E9D19FD3}" destId="{45C6682F-9CD3-4064-B37B-3D08EA3BC906}" srcOrd="0" destOrd="0" presId="urn:microsoft.com/office/officeart/2005/8/layout/hierarchy4"/>
    <dgm:cxn modelId="{B21528BD-745F-4775-B170-758EDF6FCAED}" type="presParOf" srcId="{BF889BE5-A2BC-425C-AFDE-B920E9D19FD3}" destId="{3705528A-3AC5-47E2-83FB-5D00BE0ABC40}" srcOrd="1" destOrd="0" presId="urn:microsoft.com/office/officeart/2005/8/layout/hierarchy4"/>
    <dgm:cxn modelId="{3480AA08-6306-4222-A6F4-1C0884A7D7D8}" type="presParOf" srcId="{BF889BE5-A2BC-425C-AFDE-B920E9D19FD3}" destId="{E6F5D058-EB6C-4B92-B2CB-41CBB7661DEE}" srcOrd="2" destOrd="0" presId="urn:microsoft.com/office/officeart/2005/8/layout/hierarchy4"/>
    <dgm:cxn modelId="{F6DEE961-E3C7-482A-BA87-6B4432F80F29}" type="presParOf" srcId="{E6F5D058-EB6C-4B92-B2CB-41CBB7661DEE}" destId="{AF8AAC8D-44D0-4A2E-8A34-F83CEA7F2B54}" srcOrd="0" destOrd="0" presId="urn:microsoft.com/office/officeart/2005/8/layout/hierarchy4"/>
    <dgm:cxn modelId="{5C40FA01-FA33-40D4-AEC1-635CDB4D4DE9}" type="presParOf" srcId="{AF8AAC8D-44D0-4A2E-8A34-F83CEA7F2B54}" destId="{E71F185A-E470-4232-8FAC-EBB3B245F228}" srcOrd="0" destOrd="0" presId="urn:microsoft.com/office/officeart/2005/8/layout/hierarchy4"/>
    <dgm:cxn modelId="{D3234041-C88B-442E-B04A-AEEE47EA2731}" type="presParOf" srcId="{AF8AAC8D-44D0-4A2E-8A34-F83CEA7F2B54}" destId="{68AAF81B-C31B-40A8-8FFD-636C8D81F3DE}" srcOrd="1" destOrd="0" presId="urn:microsoft.com/office/officeart/2005/8/layout/hierarchy4"/>
    <dgm:cxn modelId="{247AA940-C76D-4452-ACDB-8D0AAA568DC5}" type="presParOf" srcId="{AF8AAC8D-44D0-4A2E-8A34-F83CEA7F2B54}" destId="{C699A706-F429-4447-9B7D-4333F178DEA5}" srcOrd="2" destOrd="0" presId="urn:microsoft.com/office/officeart/2005/8/layout/hierarchy4"/>
    <dgm:cxn modelId="{59F318C0-3854-40B8-AB74-7AC2A8AE5AAD}" type="presParOf" srcId="{C699A706-F429-4447-9B7D-4333F178DEA5}" destId="{B0CA7D13-9920-47A7-A890-F1A69FB05EE0}" srcOrd="0" destOrd="0" presId="urn:microsoft.com/office/officeart/2005/8/layout/hierarchy4"/>
    <dgm:cxn modelId="{7506D422-B6D6-4725-AF4B-DFB399E818D8}" type="presParOf" srcId="{B0CA7D13-9920-47A7-A890-F1A69FB05EE0}" destId="{EDECF314-E80F-44C0-BE50-9A6EF83742E4}" srcOrd="0" destOrd="0" presId="urn:microsoft.com/office/officeart/2005/8/layout/hierarchy4"/>
    <dgm:cxn modelId="{A9211ABE-7950-407F-8016-095879146CDF}" type="presParOf" srcId="{B0CA7D13-9920-47A7-A890-F1A69FB05EE0}" destId="{518255CA-8907-4FA7-AD27-F54FBB45E6EC}" srcOrd="1" destOrd="0" presId="urn:microsoft.com/office/officeart/2005/8/layout/hierarchy4"/>
    <dgm:cxn modelId="{EE28CAB4-94FE-4A2D-9962-484D6F21CC91}" type="presParOf" srcId="{B0CA7D13-9920-47A7-A890-F1A69FB05EE0}" destId="{D1E54E6A-5306-45A4-B4BC-97DDD92319ED}" srcOrd="2" destOrd="0" presId="urn:microsoft.com/office/officeart/2005/8/layout/hierarchy4"/>
    <dgm:cxn modelId="{E369AE70-E142-4F41-8B50-364E4203849D}" type="presParOf" srcId="{D1E54E6A-5306-45A4-B4BC-97DDD92319ED}" destId="{A8A2C213-A5F2-4302-A103-9996A23C0FB0}" srcOrd="0" destOrd="0" presId="urn:microsoft.com/office/officeart/2005/8/layout/hierarchy4"/>
    <dgm:cxn modelId="{91C458FE-684E-4607-923B-437F98C14403}" type="presParOf" srcId="{A8A2C213-A5F2-4302-A103-9996A23C0FB0}" destId="{8C530287-53E6-45F7-8207-43D96922778C}" srcOrd="0" destOrd="0" presId="urn:microsoft.com/office/officeart/2005/8/layout/hierarchy4"/>
    <dgm:cxn modelId="{3165D5AC-2155-4AD9-AE11-DAD01E07F61C}" type="presParOf" srcId="{A8A2C213-A5F2-4302-A103-9996A23C0FB0}" destId="{1A71FBAD-EB89-4F8F-859F-0876B89A824C}" srcOrd="1" destOrd="0" presId="urn:microsoft.com/office/officeart/2005/8/layout/hierarchy4"/>
    <dgm:cxn modelId="{95F88D66-188E-4BEE-AC5A-9D74C5AAB5E6}" type="presParOf" srcId="{A8A2C213-A5F2-4302-A103-9996A23C0FB0}" destId="{A9823C7B-2689-4310-8CB7-7C13BC76A0F4}" srcOrd="2" destOrd="0" presId="urn:microsoft.com/office/officeart/2005/8/layout/hierarchy4"/>
    <dgm:cxn modelId="{AA91AFA1-9113-4AA5-B775-403C903D7A6A}" type="presParOf" srcId="{A9823C7B-2689-4310-8CB7-7C13BC76A0F4}" destId="{1B45D2A5-0412-4DC9-8CE4-9319407198B5}" srcOrd="0" destOrd="0" presId="urn:microsoft.com/office/officeart/2005/8/layout/hierarchy4"/>
    <dgm:cxn modelId="{F6C84DAE-15BC-46FF-99E3-162DF3CC7468}" type="presParOf" srcId="{1B45D2A5-0412-4DC9-8CE4-9319407198B5}" destId="{3C80D0BC-A2E2-411A-96CB-18A9E830C56E}" srcOrd="0" destOrd="0" presId="urn:microsoft.com/office/officeart/2005/8/layout/hierarchy4"/>
    <dgm:cxn modelId="{B7C46947-41DB-4F23-95C9-A953D356D955}" type="presParOf" srcId="{1B45D2A5-0412-4DC9-8CE4-9319407198B5}" destId="{2E45A7C0-FB4A-4D8A-9EB5-AEE7DE7EE09A}" srcOrd="1" destOrd="0" presId="urn:microsoft.com/office/officeart/2005/8/layout/hierarchy4"/>
    <dgm:cxn modelId="{7014699B-6935-4329-8DEF-7853393A111B}" type="presParOf" srcId="{1B45D2A5-0412-4DC9-8CE4-9319407198B5}" destId="{4A1CFD46-6D3B-40F4-B6F3-B5BC7A1A7A73}" srcOrd="2" destOrd="0" presId="urn:microsoft.com/office/officeart/2005/8/layout/hierarchy4"/>
    <dgm:cxn modelId="{0942F7A9-657E-45BE-9A6C-EE14138A2F4D}" type="presParOf" srcId="{4A1CFD46-6D3B-40F4-B6F3-B5BC7A1A7A73}" destId="{AF1D834C-D702-484B-878A-125B44A359CE}" srcOrd="0" destOrd="0" presId="urn:microsoft.com/office/officeart/2005/8/layout/hierarchy4"/>
    <dgm:cxn modelId="{D71BAA9F-1AF3-44D4-9651-0E0B0F2870F6}" type="presParOf" srcId="{AF1D834C-D702-484B-878A-125B44A359CE}" destId="{6E3E0FA6-6BBB-4A39-A006-F93199CC48C8}" srcOrd="0" destOrd="0" presId="urn:microsoft.com/office/officeart/2005/8/layout/hierarchy4"/>
    <dgm:cxn modelId="{07393753-16E8-46CF-9916-7D038E367B94}" type="presParOf" srcId="{AF1D834C-D702-484B-878A-125B44A359CE}" destId="{A7B6B9FF-412F-4C3E-9BC5-1BE2022CCFF0}" srcOrd="1" destOrd="0" presId="urn:microsoft.com/office/officeart/2005/8/layout/hierarchy4"/>
    <dgm:cxn modelId="{CE03509C-7F35-4227-BEEC-3EB6B638AE02}" type="presParOf" srcId="{E6F5D058-EB6C-4B92-B2CB-41CBB7661DEE}" destId="{71202EC0-1F23-42C3-ABC2-58E70DE6BAEE}" srcOrd="1" destOrd="0" presId="urn:microsoft.com/office/officeart/2005/8/layout/hierarchy4"/>
    <dgm:cxn modelId="{E0A5E918-8DFC-4690-8D1C-44DE7DD6F5F3}" type="presParOf" srcId="{E6F5D058-EB6C-4B92-B2CB-41CBB7661DEE}" destId="{77B2ABAE-A1A5-4B34-BD35-54A04D6B9731}" srcOrd="2" destOrd="0" presId="urn:microsoft.com/office/officeart/2005/8/layout/hierarchy4"/>
    <dgm:cxn modelId="{368F14AD-4DF5-48B9-8A83-2E35B515E003}" type="presParOf" srcId="{77B2ABAE-A1A5-4B34-BD35-54A04D6B9731}" destId="{7FCF4D6A-F55A-4001-A207-278AFE2C6C6E}" srcOrd="0" destOrd="0" presId="urn:microsoft.com/office/officeart/2005/8/layout/hierarchy4"/>
    <dgm:cxn modelId="{CEF4B8D2-2A7A-405A-A78F-2931B85A9C61}" type="presParOf" srcId="{77B2ABAE-A1A5-4B34-BD35-54A04D6B9731}" destId="{096C1202-65BB-4CB2-9F02-0A35C8BBA05E}" srcOrd="1" destOrd="0" presId="urn:microsoft.com/office/officeart/2005/8/layout/hierarchy4"/>
    <dgm:cxn modelId="{77402FB5-2676-416D-ACFA-C26D7F597173}" type="presParOf" srcId="{77B2ABAE-A1A5-4B34-BD35-54A04D6B9731}" destId="{8AC3C508-ADE7-408E-8540-93B1AEF64D5D}" srcOrd="2" destOrd="0" presId="urn:microsoft.com/office/officeart/2005/8/layout/hierarchy4"/>
    <dgm:cxn modelId="{AE8A2E86-C5E6-4E92-BCFB-441C0584A2E6}" type="presParOf" srcId="{8AC3C508-ADE7-408E-8540-93B1AEF64D5D}" destId="{40473410-F3E8-4B2A-8F02-E6F08FCB7ED9}" srcOrd="0" destOrd="0" presId="urn:microsoft.com/office/officeart/2005/8/layout/hierarchy4"/>
    <dgm:cxn modelId="{1B0E3776-9FD7-4D13-8168-B0C2583AB03B}" type="presParOf" srcId="{40473410-F3E8-4B2A-8F02-E6F08FCB7ED9}" destId="{6A509762-294F-470C-B58C-366BFE4DA854}" srcOrd="0" destOrd="0" presId="urn:microsoft.com/office/officeart/2005/8/layout/hierarchy4"/>
    <dgm:cxn modelId="{9D7ADFF5-377D-4087-896C-B2898341E16A}" type="presParOf" srcId="{40473410-F3E8-4B2A-8F02-E6F08FCB7ED9}" destId="{4FB315A7-C99F-4937-8604-DC2B83549C76}" srcOrd="1" destOrd="0" presId="urn:microsoft.com/office/officeart/2005/8/layout/hierarchy4"/>
    <dgm:cxn modelId="{04FEF09B-622B-4461-B8C9-80B2FFD6B986}" type="presParOf" srcId="{40473410-F3E8-4B2A-8F02-E6F08FCB7ED9}" destId="{836B5460-8AA0-41E2-92EB-A10ADBC1C462}" srcOrd="2" destOrd="0" presId="urn:microsoft.com/office/officeart/2005/8/layout/hierarchy4"/>
    <dgm:cxn modelId="{5C13C2C6-071E-410F-B320-6AC67238864E}" type="presParOf" srcId="{836B5460-8AA0-41E2-92EB-A10ADBC1C462}" destId="{A4B1A9AB-2899-4B53-9C67-00774E97DB3F}" srcOrd="0" destOrd="0" presId="urn:microsoft.com/office/officeart/2005/8/layout/hierarchy4"/>
    <dgm:cxn modelId="{3AF624EA-A65B-4B9B-83CE-1FC7745CEA11}" type="presParOf" srcId="{A4B1A9AB-2899-4B53-9C67-00774E97DB3F}" destId="{D683AEDC-515F-4BFE-8B21-56533CD6849A}" srcOrd="0" destOrd="0" presId="urn:microsoft.com/office/officeart/2005/8/layout/hierarchy4"/>
    <dgm:cxn modelId="{6DD135A7-8343-4918-B151-6B20F07C15FC}" type="presParOf" srcId="{A4B1A9AB-2899-4B53-9C67-00774E97DB3F}" destId="{0DFD6D16-60C4-4103-A2A6-41D962BE56F3}" srcOrd="1" destOrd="0" presId="urn:microsoft.com/office/officeart/2005/8/layout/hierarchy4"/>
    <dgm:cxn modelId="{2E1957C1-025D-4CB8-BB10-0C8D40187D28}" type="presParOf" srcId="{A4B1A9AB-2899-4B53-9C67-00774E97DB3F}" destId="{457B3E1A-EA8C-44EA-B1A0-086CCA6E77FE}" srcOrd="2" destOrd="0" presId="urn:microsoft.com/office/officeart/2005/8/layout/hierarchy4"/>
    <dgm:cxn modelId="{8786C5DD-0A2A-478C-88E9-6FF51E8F1955}" type="presParOf" srcId="{457B3E1A-EA8C-44EA-B1A0-086CCA6E77FE}" destId="{9ED7C7B8-E485-418D-AE79-7C762FD3324C}" srcOrd="0" destOrd="0" presId="urn:microsoft.com/office/officeart/2005/8/layout/hierarchy4"/>
    <dgm:cxn modelId="{24A151A1-FE14-4906-AA4E-94F03E2288AA}" type="presParOf" srcId="{9ED7C7B8-E485-418D-AE79-7C762FD3324C}" destId="{441F7BDA-D0A3-41DB-B604-3D534346829E}" srcOrd="0" destOrd="0" presId="urn:microsoft.com/office/officeart/2005/8/layout/hierarchy4"/>
    <dgm:cxn modelId="{04B51EB1-BA7C-424D-AC52-4EA2AF076AE8}" type="presParOf" srcId="{9ED7C7B8-E485-418D-AE79-7C762FD3324C}" destId="{001DC171-2B92-489C-B0D9-D403DA72954E}" srcOrd="1" destOrd="0" presId="urn:microsoft.com/office/officeart/2005/8/layout/hierarchy4"/>
    <dgm:cxn modelId="{5A37016C-8E93-4E79-8336-BD0FFDD11EF9}" type="presParOf" srcId="{9ED7C7B8-E485-418D-AE79-7C762FD3324C}" destId="{85E9BCB5-54D7-4887-9727-15A33030F4CB}" srcOrd="2" destOrd="0" presId="urn:microsoft.com/office/officeart/2005/8/layout/hierarchy4"/>
    <dgm:cxn modelId="{BDB988F7-CB0B-45F0-8A64-849B583CC973}" type="presParOf" srcId="{85E9BCB5-54D7-4887-9727-15A33030F4CB}" destId="{B4C22894-7E23-4A18-81BB-39ABDDDC878E}" srcOrd="0" destOrd="0" presId="urn:microsoft.com/office/officeart/2005/8/layout/hierarchy4"/>
    <dgm:cxn modelId="{F400257F-45E3-43AD-8FEC-67E3F38188BC}" type="presParOf" srcId="{B4C22894-7E23-4A18-81BB-39ABDDDC878E}" destId="{A2FC83D0-0DB8-432F-9E4F-0E5CFA9A10F9}" srcOrd="0" destOrd="0" presId="urn:microsoft.com/office/officeart/2005/8/layout/hierarchy4"/>
    <dgm:cxn modelId="{9C7D454C-64BE-41D4-AB4F-DDEE7156EB4F}" type="presParOf" srcId="{B4C22894-7E23-4A18-81BB-39ABDDDC878E}" destId="{CF3173A5-3966-48CD-BB49-0380029D56D9}" srcOrd="1" destOrd="0" presId="urn:microsoft.com/office/officeart/2005/8/layout/hierarchy4"/>
    <dgm:cxn modelId="{5B10F96A-0AEE-40BE-BC88-69BEE06EEDAB}" type="presParOf" srcId="{E6F5D058-EB6C-4B92-B2CB-41CBB7661DEE}" destId="{6F57DF36-E54C-4008-950F-4530E6392C9D}" srcOrd="3" destOrd="0" presId="urn:microsoft.com/office/officeart/2005/8/layout/hierarchy4"/>
    <dgm:cxn modelId="{81CE5218-F86A-42FA-B5B8-D6AE1FBB3ED2}" type="presParOf" srcId="{E6F5D058-EB6C-4B92-B2CB-41CBB7661DEE}" destId="{C0D72510-D03F-4ACF-8597-C100A20C15C3}" srcOrd="4" destOrd="0" presId="urn:microsoft.com/office/officeart/2005/8/layout/hierarchy4"/>
    <dgm:cxn modelId="{DE37E936-FEF8-42CC-BD48-ED0A77378B62}" type="presParOf" srcId="{C0D72510-D03F-4ACF-8597-C100A20C15C3}" destId="{C8281E77-1D14-4CA1-9461-247C44E52E76}" srcOrd="0" destOrd="0" presId="urn:microsoft.com/office/officeart/2005/8/layout/hierarchy4"/>
    <dgm:cxn modelId="{D47813A8-3DCD-4F47-A6FF-7D3E5D4E92D8}" type="presParOf" srcId="{C0D72510-D03F-4ACF-8597-C100A20C15C3}" destId="{BE7705CE-C6A8-4EBC-82E5-4ACC5A8BB22B}" srcOrd="1" destOrd="0" presId="urn:microsoft.com/office/officeart/2005/8/layout/hierarchy4"/>
    <dgm:cxn modelId="{1A67A8CB-4711-45CB-8D10-FDB7372FFB29}" type="presParOf" srcId="{C0D72510-D03F-4ACF-8597-C100A20C15C3}" destId="{702B6041-06D4-40BF-B535-AD63F46EB904}" srcOrd="2" destOrd="0" presId="urn:microsoft.com/office/officeart/2005/8/layout/hierarchy4"/>
    <dgm:cxn modelId="{55C38EB8-D1EB-4DD0-A101-20F12607CD3A}" type="presParOf" srcId="{702B6041-06D4-40BF-B535-AD63F46EB904}" destId="{259B9896-452B-4745-81DE-AF772CF92AEF}" srcOrd="0" destOrd="0" presId="urn:microsoft.com/office/officeart/2005/8/layout/hierarchy4"/>
    <dgm:cxn modelId="{C9FE23B4-FE31-4DBE-AA55-346C3A146B97}" type="presParOf" srcId="{259B9896-452B-4745-81DE-AF772CF92AEF}" destId="{E1D5B23D-2E7B-47CB-BA71-434F7B77D438}" srcOrd="0" destOrd="0" presId="urn:microsoft.com/office/officeart/2005/8/layout/hierarchy4"/>
    <dgm:cxn modelId="{F1687995-327C-469D-BA04-90B3E26A7971}" type="presParOf" srcId="{259B9896-452B-4745-81DE-AF772CF92AEF}" destId="{0C6EBBDE-9F9B-48CC-AC57-DC9C580407E2}" srcOrd="1" destOrd="0" presId="urn:microsoft.com/office/officeart/2005/8/layout/hierarchy4"/>
    <dgm:cxn modelId="{73229912-6906-4C6D-8A86-2ADECA7816A2}" type="presParOf" srcId="{259B9896-452B-4745-81DE-AF772CF92AEF}" destId="{943FA440-898E-488C-AC6C-05E8A96F1DD7}" srcOrd="2" destOrd="0" presId="urn:microsoft.com/office/officeart/2005/8/layout/hierarchy4"/>
    <dgm:cxn modelId="{F3C1C155-1D88-48CA-8E3A-69A099C190E4}" type="presParOf" srcId="{943FA440-898E-488C-AC6C-05E8A96F1DD7}" destId="{981868EB-B25C-48CA-8ED0-3B66F73EE155}" srcOrd="0" destOrd="0" presId="urn:microsoft.com/office/officeart/2005/8/layout/hierarchy4"/>
    <dgm:cxn modelId="{491AD47B-B979-4D5D-AFA2-5F464C3AB15B}" type="presParOf" srcId="{981868EB-B25C-48CA-8ED0-3B66F73EE155}" destId="{D995DB68-CED4-4EAA-8FC4-A7F59EA51625}" srcOrd="0" destOrd="0" presId="urn:microsoft.com/office/officeart/2005/8/layout/hierarchy4"/>
    <dgm:cxn modelId="{9CA3766E-113F-4458-9445-8901022285EC}" type="presParOf" srcId="{981868EB-B25C-48CA-8ED0-3B66F73EE155}" destId="{91F57C2A-AEF1-44AC-971A-406C3EF56A71}" srcOrd="1" destOrd="0" presId="urn:microsoft.com/office/officeart/2005/8/layout/hierarchy4"/>
    <dgm:cxn modelId="{6D85FBA6-55A1-4EAA-8C6E-50230D4C6A50}" type="presParOf" srcId="{981868EB-B25C-48CA-8ED0-3B66F73EE155}" destId="{F7C49F24-AEF4-44F6-8D4A-865CD211D880}" srcOrd="2" destOrd="0" presId="urn:microsoft.com/office/officeart/2005/8/layout/hierarchy4"/>
    <dgm:cxn modelId="{47E67E83-B759-4DD6-A94D-71A2E1388607}" type="presParOf" srcId="{F7C49F24-AEF4-44F6-8D4A-865CD211D880}" destId="{5CFF710C-E7E8-4257-ADB1-18623275D92E}" srcOrd="0" destOrd="0" presId="urn:microsoft.com/office/officeart/2005/8/layout/hierarchy4"/>
    <dgm:cxn modelId="{D5CA0E6E-9BB8-4F8F-B42F-2B9EE2023984}" type="presParOf" srcId="{5CFF710C-E7E8-4257-ADB1-18623275D92E}" destId="{18B294B3-0ACE-4FF4-A0A4-1C0DC2376173}" srcOrd="0" destOrd="0" presId="urn:microsoft.com/office/officeart/2005/8/layout/hierarchy4"/>
    <dgm:cxn modelId="{A374A9BC-7A1A-43C7-908F-8DE70106F4F7}" type="presParOf" srcId="{5CFF710C-E7E8-4257-ADB1-18623275D92E}" destId="{3D52B97D-0B2D-44AB-9036-08F89D76CA6F}" srcOrd="1" destOrd="0" presId="urn:microsoft.com/office/officeart/2005/8/layout/hierarchy4"/>
    <dgm:cxn modelId="{0A0D83F2-57BF-48AC-B8AE-4B77EB1316F2}" type="presParOf" srcId="{5CFF710C-E7E8-4257-ADB1-18623275D92E}" destId="{70AA6230-DAAB-42DF-A4B7-1FFF45550AEC}" srcOrd="2" destOrd="0" presId="urn:microsoft.com/office/officeart/2005/8/layout/hierarchy4"/>
    <dgm:cxn modelId="{B96D8EEA-94B7-44FF-BF7B-3E1C377504F6}" type="presParOf" srcId="{70AA6230-DAAB-42DF-A4B7-1FFF45550AEC}" destId="{CA843A4D-706F-4627-A445-CCD230F309CD}" srcOrd="0" destOrd="0" presId="urn:microsoft.com/office/officeart/2005/8/layout/hierarchy4"/>
    <dgm:cxn modelId="{3D773C74-ACA0-437C-824B-C9A8521E11DD}" type="presParOf" srcId="{CA843A4D-706F-4627-A445-CCD230F309CD}" destId="{A28289C6-83F5-427F-9556-3E852F0C16CE}" srcOrd="0" destOrd="0" presId="urn:microsoft.com/office/officeart/2005/8/layout/hierarchy4"/>
    <dgm:cxn modelId="{9D62BED6-AB7E-4DCE-8247-6F5B047E5713}" type="presParOf" srcId="{CA843A4D-706F-4627-A445-CCD230F309CD}" destId="{25F6E0F9-D133-4EB3-8085-DD41D17B302A}" srcOrd="1" destOrd="0" presId="urn:microsoft.com/office/officeart/2005/8/layout/hierarchy4"/>
    <dgm:cxn modelId="{BA8A7D6A-BDF8-47E4-9BC3-F578AD31E662}" type="presParOf" srcId="{E6F5D058-EB6C-4B92-B2CB-41CBB7661DEE}" destId="{C94EF3FE-6A16-4D50-9367-1CBE1BA36255}" srcOrd="5" destOrd="0" presId="urn:microsoft.com/office/officeart/2005/8/layout/hierarchy4"/>
    <dgm:cxn modelId="{B8402966-89BC-4A30-9802-9BDDB0AE04C9}" type="presParOf" srcId="{E6F5D058-EB6C-4B92-B2CB-41CBB7661DEE}" destId="{C02C5D2B-0E9D-4317-897F-27D4F8D2E6FA}" srcOrd="6" destOrd="0" presId="urn:microsoft.com/office/officeart/2005/8/layout/hierarchy4"/>
    <dgm:cxn modelId="{A497787A-DB3E-4390-95D5-E569508238E2}" type="presParOf" srcId="{C02C5D2B-0E9D-4317-897F-27D4F8D2E6FA}" destId="{7BC395F9-70C7-4346-BC4C-E6FCCCF60C3B}" srcOrd="0" destOrd="0" presId="urn:microsoft.com/office/officeart/2005/8/layout/hierarchy4"/>
    <dgm:cxn modelId="{0B4E32CD-E2C6-4942-96EF-9E4F8422CE71}" type="presParOf" srcId="{C02C5D2B-0E9D-4317-897F-27D4F8D2E6FA}" destId="{A25F3D8F-314A-4C72-9476-CB6AE18A5DFC}" srcOrd="1" destOrd="0" presId="urn:microsoft.com/office/officeart/2005/8/layout/hierarchy4"/>
    <dgm:cxn modelId="{CC143DD4-2744-4DA5-86D0-32C3ACB2653D}" type="presParOf" srcId="{C02C5D2B-0E9D-4317-897F-27D4F8D2E6FA}" destId="{34DE2222-95CD-4115-946F-837EA731BC7C}" srcOrd="2" destOrd="0" presId="urn:microsoft.com/office/officeart/2005/8/layout/hierarchy4"/>
    <dgm:cxn modelId="{197A36CE-E927-407F-88AD-6FC215F1274A}" type="presParOf" srcId="{34DE2222-95CD-4115-946F-837EA731BC7C}" destId="{A6ACE3B2-9AC3-4E8A-9B31-114B3C90DC07}" srcOrd="0" destOrd="0" presId="urn:microsoft.com/office/officeart/2005/8/layout/hierarchy4"/>
    <dgm:cxn modelId="{4F53D2CF-6BE9-439B-BA03-76521A99C378}" type="presParOf" srcId="{A6ACE3B2-9AC3-4E8A-9B31-114B3C90DC07}" destId="{A6DF8A54-D43D-447A-A007-991BAD941740}" srcOrd="0" destOrd="0" presId="urn:microsoft.com/office/officeart/2005/8/layout/hierarchy4"/>
    <dgm:cxn modelId="{5FB12848-45FF-481B-BDF3-D90FF3DC18D6}" type="presParOf" srcId="{A6ACE3B2-9AC3-4E8A-9B31-114B3C90DC07}" destId="{CCCC4405-C168-4A39-B79C-3AFFD96BE51F}" srcOrd="1" destOrd="0" presId="urn:microsoft.com/office/officeart/2005/8/layout/hierarchy4"/>
    <dgm:cxn modelId="{6C28F638-A048-4409-9654-6FA313ACB185}" type="presParOf" srcId="{A6ACE3B2-9AC3-4E8A-9B31-114B3C90DC07}" destId="{8E004805-B576-4394-9012-983E0063B4D9}" srcOrd="2" destOrd="0" presId="urn:microsoft.com/office/officeart/2005/8/layout/hierarchy4"/>
    <dgm:cxn modelId="{CCFCA85E-EC14-4233-85E1-54A272BD1091}" type="presParOf" srcId="{8E004805-B576-4394-9012-983E0063B4D9}" destId="{8F991619-016F-4D73-899B-2D549FD962DE}" srcOrd="0" destOrd="0" presId="urn:microsoft.com/office/officeart/2005/8/layout/hierarchy4"/>
    <dgm:cxn modelId="{8EF285C3-B036-4C09-B380-155848B98F66}" type="presParOf" srcId="{8F991619-016F-4D73-899B-2D549FD962DE}" destId="{944B98CE-50B6-4826-847E-6C2ABCAA4DFF}" srcOrd="0" destOrd="0" presId="urn:microsoft.com/office/officeart/2005/8/layout/hierarchy4"/>
    <dgm:cxn modelId="{AC262321-20AE-4101-8A7E-D0BC1E481D87}" type="presParOf" srcId="{8F991619-016F-4D73-899B-2D549FD962DE}" destId="{0DEA47AE-F3EE-4543-93CA-10D6D2570174}" srcOrd="1" destOrd="0" presId="urn:microsoft.com/office/officeart/2005/8/layout/hierarchy4"/>
    <dgm:cxn modelId="{7E50B530-C5FD-46B6-A69B-3DA52346A76D}" type="presParOf" srcId="{8F991619-016F-4D73-899B-2D549FD962DE}" destId="{DF3A7EE9-2A3B-4044-A892-FAAD25D71161}" srcOrd="2" destOrd="0" presId="urn:microsoft.com/office/officeart/2005/8/layout/hierarchy4"/>
    <dgm:cxn modelId="{0776F3EE-3AA2-4219-906F-FA496ED42147}" type="presParOf" srcId="{DF3A7EE9-2A3B-4044-A892-FAAD25D71161}" destId="{0D6841EB-7654-44CC-850D-022B7839FECD}" srcOrd="0" destOrd="0" presId="urn:microsoft.com/office/officeart/2005/8/layout/hierarchy4"/>
    <dgm:cxn modelId="{DBFDA8A0-54DE-4CE2-8C82-ED717DAFD849}" type="presParOf" srcId="{0D6841EB-7654-44CC-850D-022B7839FECD}" destId="{56E27EEF-2E27-49B6-9709-5113CFCC2AB3}" srcOrd="0" destOrd="0" presId="urn:microsoft.com/office/officeart/2005/8/layout/hierarchy4"/>
    <dgm:cxn modelId="{DC72F9EA-F261-48B0-9915-CB969E754AB0}" type="presParOf" srcId="{0D6841EB-7654-44CC-850D-022B7839FECD}" destId="{A5430033-5364-47AE-A8D7-4EAC36CB1E99}" srcOrd="1" destOrd="0" presId="urn:microsoft.com/office/officeart/2005/8/layout/hierarchy4"/>
    <dgm:cxn modelId="{51A2C194-0449-441A-843B-C0A48355D83D}" type="presParOf" srcId="{0D6841EB-7654-44CC-850D-022B7839FECD}" destId="{C4A5A84A-8DAA-433D-8FD9-12E22A00DC59}" srcOrd="2" destOrd="0" presId="urn:microsoft.com/office/officeart/2005/8/layout/hierarchy4"/>
    <dgm:cxn modelId="{75030E5C-9A10-4465-8D1F-4AB9334646F4}" type="presParOf" srcId="{C4A5A84A-8DAA-433D-8FD9-12E22A00DC59}" destId="{D2DB7A1C-28C4-4E17-8183-97EC8CBE4C38}" srcOrd="0" destOrd="0" presId="urn:microsoft.com/office/officeart/2005/8/layout/hierarchy4"/>
    <dgm:cxn modelId="{2E1F0478-1343-451A-AAB9-407E4624936E}" type="presParOf" srcId="{D2DB7A1C-28C4-4E17-8183-97EC8CBE4C38}" destId="{94CF16DD-F214-4554-8194-B6AD3FAB51A0}" srcOrd="0" destOrd="0" presId="urn:microsoft.com/office/officeart/2005/8/layout/hierarchy4"/>
    <dgm:cxn modelId="{60532275-709D-4921-9282-71E1741C7194}" type="presParOf" srcId="{D2DB7A1C-28C4-4E17-8183-97EC8CBE4C38}" destId="{7600FC38-4583-4ABE-A671-4A4349F196E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34D9F3-1F3B-477F-A21A-75F2E9BDFEA2}" type="doc">
      <dgm:prSet loTypeId="urn:microsoft.com/office/officeart/2005/8/layout/hierarchy4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D3BEC94F-E30F-4220-841C-7C44677B2298}">
      <dgm:prSet phldrT="[Texto]" custT="1"/>
      <dgm:spPr/>
      <dgm:t>
        <a:bodyPr/>
        <a:lstStyle/>
        <a:p>
          <a:r>
            <a:rPr lang="pt-BR" sz="1800" b="1"/>
            <a:t>CH-UFC</a:t>
          </a:r>
        </a:p>
      </dgm:t>
    </dgm:pt>
    <dgm:pt modelId="{B723DC90-26C3-46AC-BBEA-C69C15F7C5BC}" type="parTrans" cxnId="{C8FC23BB-9259-4E91-AC1C-7815E4F589A7}">
      <dgm:prSet/>
      <dgm:spPr/>
      <dgm:t>
        <a:bodyPr/>
        <a:lstStyle/>
        <a:p>
          <a:endParaRPr lang="pt-BR" sz="1800"/>
        </a:p>
      </dgm:t>
    </dgm:pt>
    <dgm:pt modelId="{3EBB4FC4-478A-492A-B87E-58EDDD86D5DB}" type="sibTrans" cxnId="{C8FC23BB-9259-4E91-AC1C-7815E4F589A7}">
      <dgm:prSet/>
      <dgm:spPr/>
      <dgm:t>
        <a:bodyPr/>
        <a:lstStyle/>
        <a:p>
          <a:endParaRPr lang="pt-BR" sz="1800"/>
        </a:p>
      </dgm:t>
    </dgm:pt>
    <dgm:pt modelId="{B8508143-DE47-4DC5-B38C-717D76E9C845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BR" sz="1400"/>
            <a:t>07 </a:t>
          </a:r>
          <a:r>
            <a:rPr lang="pt-BR" sz="1400" err="1"/>
            <a:t>CCs</a:t>
          </a:r>
          <a:r>
            <a:rPr lang="pt-BR" sz="1400"/>
            <a:t> – 01 Superintendente, 04 gerentes , 01 Ouvidor e 01 Auditor</a:t>
          </a:r>
        </a:p>
      </dgm:t>
    </dgm:pt>
    <dgm:pt modelId="{EBF3934D-29AE-4330-846D-DA6E24390650}" type="parTrans" cxnId="{1EAECFD3-63BE-473A-A222-DCDE941F6F98}">
      <dgm:prSet/>
      <dgm:spPr/>
      <dgm:t>
        <a:bodyPr/>
        <a:lstStyle/>
        <a:p>
          <a:endParaRPr lang="pt-BR" sz="1800"/>
        </a:p>
      </dgm:t>
    </dgm:pt>
    <dgm:pt modelId="{BADAA165-02FA-4EF0-A11A-3386ABDB9E2B}" type="sibTrans" cxnId="{1EAECFD3-63BE-473A-A222-DCDE941F6F98}">
      <dgm:prSet/>
      <dgm:spPr/>
      <dgm:t>
        <a:bodyPr/>
        <a:lstStyle/>
        <a:p>
          <a:endParaRPr lang="pt-BR" sz="1800"/>
        </a:p>
      </dgm:t>
    </dgm:pt>
    <dgm:pt modelId="{CC8A7053-CFEE-4D27-AF0A-9B4DA2906AF6}">
      <dgm:prSet phldrT="[Texto]" custT="1"/>
      <dgm:spPr/>
      <dgm:t>
        <a:bodyPr/>
        <a:lstStyle/>
        <a:p>
          <a:r>
            <a:rPr lang="pt-BR" sz="1800"/>
            <a:t>104 </a:t>
          </a:r>
          <a:r>
            <a:rPr lang="pt-BR" sz="1800" err="1"/>
            <a:t>FGs</a:t>
          </a:r>
          <a:endParaRPr lang="pt-BR" sz="1800"/>
        </a:p>
      </dgm:t>
    </dgm:pt>
    <dgm:pt modelId="{6A96CAA8-4E90-4CBE-8927-89BA270F804B}" type="parTrans" cxnId="{C3856D9F-0C9A-4793-802D-860598809CC9}">
      <dgm:prSet/>
      <dgm:spPr/>
      <dgm:t>
        <a:bodyPr/>
        <a:lstStyle/>
        <a:p>
          <a:endParaRPr lang="pt-BR" sz="1800"/>
        </a:p>
      </dgm:t>
    </dgm:pt>
    <dgm:pt modelId="{F3C8AE85-7A40-46D7-8DAB-41F1D4AB28BC}" type="sibTrans" cxnId="{C3856D9F-0C9A-4793-802D-860598809CC9}">
      <dgm:prSet/>
      <dgm:spPr/>
      <dgm:t>
        <a:bodyPr/>
        <a:lstStyle/>
        <a:p>
          <a:endParaRPr lang="pt-BR" sz="1800"/>
        </a:p>
      </dgm:t>
    </dgm:pt>
    <dgm:pt modelId="{C98ACD40-7261-4BE6-84E9-7582CF1D1340}">
      <dgm:prSet phldrT="[Texto]" custT="1"/>
      <dgm:spPr/>
      <dgm:t>
        <a:bodyPr/>
        <a:lstStyle/>
        <a:p>
          <a:r>
            <a:rPr lang="pt-BR" sz="1800"/>
            <a:t>0</a:t>
          </a:r>
        </a:p>
      </dgm:t>
    </dgm:pt>
    <dgm:pt modelId="{4E43063F-01FD-4681-A898-A60D40220086}" type="parTrans" cxnId="{52E59EBF-7E4B-4962-B6BA-7A04B0A1DE32}">
      <dgm:prSet/>
      <dgm:spPr/>
      <dgm:t>
        <a:bodyPr/>
        <a:lstStyle/>
        <a:p>
          <a:endParaRPr lang="pt-BR" sz="1800"/>
        </a:p>
      </dgm:t>
    </dgm:pt>
    <dgm:pt modelId="{8C8F8A2B-1167-4289-B996-BCE0702B06B7}" type="sibTrans" cxnId="{52E59EBF-7E4B-4962-B6BA-7A04B0A1DE32}">
      <dgm:prSet/>
      <dgm:spPr/>
      <dgm:t>
        <a:bodyPr/>
        <a:lstStyle/>
        <a:p>
          <a:endParaRPr lang="pt-BR" sz="1800"/>
        </a:p>
      </dgm:t>
    </dgm:pt>
    <dgm:pt modelId="{0EBD2C9D-A6D3-4D63-8583-09522CB738BD}">
      <dgm:prSet phldrT="[Texto]" custT="1"/>
      <dgm:spPr/>
      <dgm:t>
        <a:bodyPr/>
        <a:lstStyle/>
        <a:p>
          <a:r>
            <a:rPr lang="pt-BR" sz="1800"/>
            <a:t>7</a:t>
          </a:r>
        </a:p>
      </dgm:t>
    </dgm:pt>
    <dgm:pt modelId="{DDB3BAED-13CA-4079-9C46-48C12E223FF9}" type="parTrans" cxnId="{1D61E48F-E3EA-40C7-BCB9-817ADBBAF616}">
      <dgm:prSet/>
      <dgm:spPr/>
      <dgm:t>
        <a:bodyPr/>
        <a:lstStyle/>
        <a:p>
          <a:endParaRPr lang="pt-BR" sz="1800"/>
        </a:p>
      </dgm:t>
    </dgm:pt>
    <dgm:pt modelId="{E5D3ECE9-527D-474C-9D59-DDC14653A947}" type="sibTrans" cxnId="{1D61E48F-E3EA-40C7-BCB9-817ADBBAF616}">
      <dgm:prSet/>
      <dgm:spPr/>
      <dgm:t>
        <a:bodyPr/>
        <a:lstStyle/>
        <a:p>
          <a:endParaRPr lang="pt-BR" sz="1800"/>
        </a:p>
      </dgm:t>
    </dgm:pt>
    <dgm:pt modelId="{11B395A7-2456-4E29-A91E-85D3AA49733C}">
      <dgm:prSet phldrT="[Texto]" custT="1"/>
      <dgm:spPr/>
      <dgm:t>
        <a:bodyPr/>
        <a:lstStyle/>
        <a:p>
          <a:r>
            <a:rPr lang="pt-BR" sz="1800"/>
            <a:t>3</a:t>
          </a:r>
        </a:p>
      </dgm:t>
    </dgm:pt>
    <dgm:pt modelId="{3C895483-C1E6-4E33-8179-E294361C2046}" type="parTrans" cxnId="{C931927B-DCDB-4605-B152-3E243089C74E}">
      <dgm:prSet/>
      <dgm:spPr/>
      <dgm:t>
        <a:bodyPr/>
        <a:lstStyle/>
        <a:p>
          <a:endParaRPr lang="pt-BR" sz="1800"/>
        </a:p>
      </dgm:t>
    </dgm:pt>
    <dgm:pt modelId="{FB9E5FF1-9111-444C-8A41-78EF687F38AF}" type="sibTrans" cxnId="{C931927B-DCDB-4605-B152-3E243089C74E}">
      <dgm:prSet/>
      <dgm:spPr/>
      <dgm:t>
        <a:bodyPr/>
        <a:lstStyle/>
        <a:p>
          <a:endParaRPr lang="pt-BR" sz="1800"/>
        </a:p>
      </dgm:t>
    </dgm:pt>
    <dgm:pt modelId="{8CF9884C-CFDE-4D8A-B7E6-A55F2BF2A8F9}">
      <dgm:prSet phldrT="[Texto]" custT="1"/>
      <dgm:spPr/>
      <dgm:t>
        <a:bodyPr/>
        <a:lstStyle/>
        <a:p>
          <a:r>
            <a:rPr lang="pt-BR" sz="1800"/>
            <a:t>0</a:t>
          </a:r>
        </a:p>
      </dgm:t>
    </dgm:pt>
    <dgm:pt modelId="{E247339E-9F32-4B99-8FF0-ECFA8CAB0990}" type="parTrans" cxnId="{0D370B4C-0AC4-4408-A5F4-D20F0AB0B647}">
      <dgm:prSet/>
      <dgm:spPr/>
      <dgm:t>
        <a:bodyPr/>
        <a:lstStyle/>
        <a:p>
          <a:endParaRPr lang="pt-BR" sz="1800"/>
        </a:p>
      </dgm:t>
    </dgm:pt>
    <dgm:pt modelId="{3E444605-A9E1-4E24-995D-B857AA645E08}" type="sibTrans" cxnId="{0D370B4C-0AC4-4408-A5F4-D20F0AB0B647}">
      <dgm:prSet/>
      <dgm:spPr/>
      <dgm:t>
        <a:bodyPr/>
        <a:lstStyle/>
        <a:p>
          <a:endParaRPr lang="pt-BR" sz="1800"/>
        </a:p>
      </dgm:t>
    </dgm:pt>
    <dgm:pt modelId="{06F5B895-B70E-4FB3-87D0-797C4A3518A4}">
      <dgm:prSet phldrT="[Texto]" custT="1"/>
      <dgm:spPr/>
      <dgm:t>
        <a:bodyPr/>
        <a:lstStyle/>
        <a:p>
          <a:r>
            <a:rPr lang="pt-BR" sz="1800"/>
            <a:t>4</a:t>
          </a:r>
        </a:p>
      </dgm:t>
    </dgm:pt>
    <dgm:pt modelId="{8E5546C8-FEB1-476B-B0F3-9C09F2BE3FC8}" type="parTrans" cxnId="{883E614B-4B95-46BB-9790-9FEAA8FB4EB2}">
      <dgm:prSet/>
      <dgm:spPr/>
      <dgm:t>
        <a:bodyPr/>
        <a:lstStyle/>
        <a:p>
          <a:endParaRPr lang="pt-BR" sz="1800"/>
        </a:p>
      </dgm:t>
    </dgm:pt>
    <dgm:pt modelId="{B30719B6-E5EC-4ADA-A5FE-7E92615CCAAE}" type="sibTrans" cxnId="{883E614B-4B95-46BB-9790-9FEAA8FB4EB2}">
      <dgm:prSet/>
      <dgm:spPr/>
      <dgm:t>
        <a:bodyPr/>
        <a:lstStyle/>
        <a:p>
          <a:endParaRPr lang="pt-BR" sz="1800"/>
        </a:p>
      </dgm:t>
    </dgm:pt>
    <dgm:pt modelId="{93B93483-C62B-4EB7-AE63-010815F9F804}">
      <dgm:prSet phldrT="[Texto]" custT="1"/>
      <dgm:spPr/>
      <dgm:t>
        <a:bodyPr/>
        <a:lstStyle/>
        <a:p>
          <a:r>
            <a:rPr lang="pt-BR" sz="1800"/>
            <a:t>7</a:t>
          </a:r>
        </a:p>
      </dgm:t>
    </dgm:pt>
    <dgm:pt modelId="{2B791799-2249-406D-BF41-B09A89857A08}" type="parTrans" cxnId="{1343AA5E-4AB4-48B7-8BCC-54A858AC31E8}">
      <dgm:prSet/>
      <dgm:spPr/>
      <dgm:t>
        <a:bodyPr/>
        <a:lstStyle/>
        <a:p>
          <a:endParaRPr lang="pt-BR" sz="1800"/>
        </a:p>
      </dgm:t>
    </dgm:pt>
    <dgm:pt modelId="{1B48CF33-FFFD-47F4-9133-5DC9DA896F1E}" type="sibTrans" cxnId="{1343AA5E-4AB4-48B7-8BCC-54A858AC31E8}">
      <dgm:prSet/>
      <dgm:spPr/>
      <dgm:t>
        <a:bodyPr/>
        <a:lstStyle/>
        <a:p>
          <a:endParaRPr lang="pt-BR" sz="1800"/>
        </a:p>
      </dgm:t>
    </dgm:pt>
    <dgm:pt modelId="{DC6F1223-050E-498E-92FE-AED4F85FEB84}">
      <dgm:prSet phldrT="[Texto]" custT="1"/>
      <dgm:spPr/>
      <dgm:t>
        <a:bodyPr/>
        <a:lstStyle/>
        <a:p>
          <a:r>
            <a:rPr lang="pt-BR" sz="1800"/>
            <a:t>7</a:t>
          </a:r>
        </a:p>
      </dgm:t>
    </dgm:pt>
    <dgm:pt modelId="{4D6FB569-256D-4E67-98FA-AFFDA2E33F66}" type="parTrans" cxnId="{E685C0B3-5B48-4C6F-BA33-55A99E547670}">
      <dgm:prSet/>
      <dgm:spPr/>
      <dgm:t>
        <a:bodyPr/>
        <a:lstStyle/>
        <a:p>
          <a:endParaRPr lang="pt-BR" sz="1800"/>
        </a:p>
      </dgm:t>
    </dgm:pt>
    <dgm:pt modelId="{226F722C-D0EB-41F6-8AFC-98EC3B7D1088}" type="sibTrans" cxnId="{E685C0B3-5B48-4C6F-BA33-55A99E547670}">
      <dgm:prSet/>
      <dgm:spPr/>
      <dgm:t>
        <a:bodyPr/>
        <a:lstStyle/>
        <a:p>
          <a:endParaRPr lang="pt-BR" sz="1800"/>
        </a:p>
      </dgm:t>
    </dgm:pt>
    <dgm:pt modelId="{FE2F24C8-BA8F-4C7F-84CF-F657C6BA064D}">
      <dgm:prSet phldrT="[Texto]" custT="1"/>
      <dgm:spPr/>
      <dgm:t>
        <a:bodyPr/>
        <a:lstStyle/>
        <a:p>
          <a:r>
            <a:rPr lang="pt-BR" sz="1800"/>
            <a:t>2</a:t>
          </a:r>
        </a:p>
      </dgm:t>
    </dgm:pt>
    <dgm:pt modelId="{2BCE1E84-0B8C-4440-8AB8-C761EA5D59DC}" type="parTrans" cxnId="{C31C6076-8789-4721-AAA8-F4369D344974}">
      <dgm:prSet/>
      <dgm:spPr/>
      <dgm:t>
        <a:bodyPr/>
        <a:lstStyle/>
        <a:p>
          <a:endParaRPr lang="pt-BR" sz="1800"/>
        </a:p>
      </dgm:t>
    </dgm:pt>
    <dgm:pt modelId="{F80AE8D3-3944-4C63-845B-558457CB86E9}" type="sibTrans" cxnId="{C31C6076-8789-4721-AAA8-F4369D344974}">
      <dgm:prSet/>
      <dgm:spPr/>
      <dgm:t>
        <a:bodyPr/>
        <a:lstStyle/>
        <a:p>
          <a:endParaRPr lang="pt-BR" sz="1800"/>
        </a:p>
      </dgm:t>
    </dgm:pt>
    <dgm:pt modelId="{338F6EA9-64B7-4F6C-8EB5-A1FF6EDF4428}">
      <dgm:prSet phldrT="[Texto]" custT="1"/>
      <dgm:spPr/>
      <dgm:t>
        <a:bodyPr/>
        <a:lstStyle/>
        <a:p>
          <a:r>
            <a:rPr lang="pt-BR" sz="1800"/>
            <a:t>11</a:t>
          </a:r>
        </a:p>
      </dgm:t>
    </dgm:pt>
    <dgm:pt modelId="{31119AB0-AF7F-412A-A16D-1550E8EFA86D}" type="parTrans" cxnId="{18E54434-7BAB-48AB-ACAB-F765E8B38A47}">
      <dgm:prSet/>
      <dgm:spPr/>
      <dgm:t>
        <a:bodyPr/>
        <a:lstStyle/>
        <a:p>
          <a:endParaRPr lang="pt-BR" sz="1800"/>
        </a:p>
      </dgm:t>
    </dgm:pt>
    <dgm:pt modelId="{8D4B2D9D-CED3-47A7-808C-9318DD7559CC}" type="sibTrans" cxnId="{18E54434-7BAB-48AB-ACAB-F765E8B38A47}">
      <dgm:prSet/>
      <dgm:spPr/>
      <dgm:t>
        <a:bodyPr/>
        <a:lstStyle/>
        <a:p>
          <a:endParaRPr lang="pt-BR" sz="1800"/>
        </a:p>
      </dgm:t>
    </dgm:pt>
    <dgm:pt modelId="{47323B53-3B13-4FF3-9AEA-726A681F0573}">
      <dgm:prSet phldrT="[Texto]" custT="1"/>
      <dgm:spPr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38</a:t>
          </a:r>
        </a:p>
      </dgm:t>
    </dgm:pt>
    <dgm:pt modelId="{A106C129-25AD-4299-BD27-CC05C1E57C16}" type="parTrans" cxnId="{C2EBB8F0-4B83-4B6C-AB85-D98FB51609BB}">
      <dgm:prSet/>
      <dgm:spPr/>
      <dgm:t>
        <a:bodyPr/>
        <a:lstStyle/>
        <a:p>
          <a:endParaRPr lang="pt-BR" sz="1800"/>
        </a:p>
      </dgm:t>
    </dgm:pt>
    <dgm:pt modelId="{814C55E0-16FE-4BDB-8CC2-86734074CE12}" type="sibTrans" cxnId="{C2EBB8F0-4B83-4B6C-AB85-D98FB51609BB}">
      <dgm:prSet/>
      <dgm:spPr/>
      <dgm:t>
        <a:bodyPr/>
        <a:lstStyle/>
        <a:p>
          <a:endParaRPr lang="pt-BR" sz="1800"/>
        </a:p>
      </dgm:t>
    </dgm:pt>
    <dgm:pt modelId="{2F2927E6-4FB8-421E-8643-3E31227A325D}">
      <dgm:prSet phldrT="[Texto]" custT="1"/>
      <dgm:spPr/>
      <dgm:t>
        <a:bodyPr/>
        <a:lstStyle/>
        <a:p>
          <a:r>
            <a:rPr lang="pt-BR" sz="1800"/>
            <a:t>19</a:t>
          </a:r>
        </a:p>
      </dgm:t>
    </dgm:pt>
    <dgm:pt modelId="{BB6B0214-BEAA-4022-A6E8-53236E450723}" type="parTrans" cxnId="{530FCE6A-D2A7-4D5E-B6EA-8221BB77B194}">
      <dgm:prSet/>
      <dgm:spPr/>
      <dgm:t>
        <a:bodyPr/>
        <a:lstStyle/>
        <a:p>
          <a:endParaRPr lang="pt-BR" sz="1800"/>
        </a:p>
      </dgm:t>
    </dgm:pt>
    <dgm:pt modelId="{81B03625-F7F5-4782-97A2-F19287EA1B54}" type="sibTrans" cxnId="{530FCE6A-D2A7-4D5E-B6EA-8221BB77B194}">
      <dgm:prSet/>
      <dgm:spPr/>
      <dgm:t>
        <a:bodyPr/>
        <a:lstStyle/>
        <a:p>
          <a:endParaRPr lang="pt-BR" sz="1800"/>
        </a:p>
      </dgm:t>
    </dgm:pt>
    <dgm:pt modelId="{56A9F099-E799-4EE3-81BD-DB6FEDFFFACD}">
      <dgm:prSet phldrT="[Texto]" custT="1"/>
      <dgm:spPr/>
      <dgm:t>
        <a:bodyPr/>
        <a:lstStyle/>
        <a:p>
          <a:r>
            <a:rPr lang="pt-BR" sz="1800"/>
            <a:t>6</a:t>
          </a:r>
        </a:p>
      </dgm:t>
    </dgm:pt>
    <dgm:pt modelId="{98595B46-49EE-47D6-A84C-537CC51B22DF}" type="parTrans" cxnId="{C5C6F0B3-16D2-48AB-94C6-5B6FA222B0FD}">
      <dgm:prSet/>
      <dgm:spPr/>
      <dgm:t>
        <a:bodyPr/>
        <a:lstStyle/>
        <a:p>
          <a:endParaRPr lang="pt-BR" sz="1800"/>
        </a:p>
      </dgm:t>
    </dgm:pt>
    <dgm:pt modelId="{421A2F92-70E5-490D-AFA3-24D40C7263A9}" type="sibTrans" cxnId="{C5C6F0B3-16D2-48AB-94C6-5B6FA222B0FD}">
      <dgm:prSet/>
      <dgm:spPr/>
      <dgm:t>
        <a:bodyPr/>
        <a:lstStyle/>
        <a:p>
          <a:endParaRPr lang="pt-BR" sz="1800"/>
        </a:p>
      </dgm:t>
    </dgm:pt>
    <dgm:pt modelId="{5DB87A29-4E2F-4B42-A2C0-6D8428C0780B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SUP</a:t>
          </a:r>
        </a:p>
      </dgm:t>
    </dgm:pt>
    <dgm:pt modelId="{40E37CA5-F986-4F5E-9DD2-6D50D94AEE01}" type="parTrans" cxnId="{90C6DE98-07B5-47EE-A0D8-C3B9F5DB1BBF}">
      <dgm:prSet/>
      <dgm:spPr/>
      <dgm:t>
        <a:bodyPr/>
        <a:lstStyle/>
        <a:p>
          <a:endParaRPr lang="pt-BR" sz="1800"/>
        </a:p>
      </dgm:t>
    </dgm:pt>
    <dgm:pt modelId="{F586520E-3E99-4CF6-B54C-7168428A860F}" type="sibTrans" cxnId="{90C6DE98-07B5-47EE-A0D8-C3B9F5DB1BBF}">
      <dgm:prSet/>
      <dgm:spPr/>
      <dgm:t>
        <a:bodyPr/>
        <a:lstStyle/>
        <a:p>
          <a:endParaRPr lang="pt-BR" sz="1800"/>
        </a:p>
      </dgm:t>
    </dgm:pt>
    <dgm:pt modelId="{75F942C1-6238-44D9-B1D7-AC7500941464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GAS</a:t>
          </a:r>
        </a:p>
      </dgm:t>
    </dgm:pt>
    <dgm:pt modelId="{17A827D5-BFE8-48D1-A76D-B4CF6734FBF9}" type="parTrans" cxnId="{0BAD879A-9C92-4A13-B073-6123BEBA2CFB}">
      <dgm:prSet/>
      <dgm:spPr/>
      <dgm:t>
        <a:bodyPr/>
        <a:lstStyle/>
        <a:p>
          <a:endParaRPr lang="pt-BR" sz="1800"/>
        </a:p>
      </dgm:t>
    </dgm:pt>
    <dgm:pt modelId="{2A48C85F-AFE3-4752-AF27-F41ACD185FCC}" type="sibTrans" cxnId="{0BAD879A-9C92-4A13-B073-6123BEBA2CFB}">
      <dgm:prSet/>
      <dgm:spPr/>
      <dgm:t>
        <a:bodyPr/>
        <a:lstStyle/>
        <a:p>
          <a:endParaRPr lang="pt-BR" sz="1800"/>
        </a:p>
      </dgm:t>
    </dgm:pt>
    <dgm:pt modelId="{A3C219FA-D924-4BC7-8DF3-FC375269E76E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GAD</a:t>
          </a:r>
        </a:p>
      </dgm:t>
    </dgm:pt>
    <dgm:pt modelId="{FE9FF512-1E61-4A99-BCCE-E5CD4615FC90}" type="parTrans" cxnId="{9157EE60-7059-46D9-B20F-B48FE5344601}">
      <dgm:prSet/>
      <dgm:spPr/>
      <dgm:t>
        <a:bodyPr/>
        <a:lstStyle/>
        <a:p>
          <a:endParaRPr lang="pt-BR" sz="1800"/>
        </a:p>
      </dgm:t>
    </dgm:pt>
    <dgm:pt modelId="{66CAD82C-B709-402D-9BD0-3BED009FB7CE}" type="sibTrans" cxnId="{9157EE60-7059-46D9-B20F-B48FE5344601}">
      <dgm:prSet/>
      <dgm:spPr/>
      <dgm:t>
        <a:bodyPr/>
        <a:lstStyle/>
        <a:p>
          <a:endParaRPr lang="pt-BR" sz="1800"/>
        </a:p>
      </dgm:t>
    </dgm:pt>
    <dgm:pt modelId="{D52D3DCD-3E66-4C97-8DCD-8148A8CDCDB8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GEP</a:t>
          </a:r>
        </a:p>
      </dgm:t>
    </dgm:pt>
    <dgm:pt modelId="{7AE8A425-1D4B-4C7A-A06E-0F8ACEF6D92A}" type="parTrans" cxnId="{6E86E0F3-2AE3-4178-B3E6-0EEB1DF3E0C7}">
      <dgm:prSet/>
      <dgm:spPr/>
      <dgm:t>
        <a:bodyPr/>
        <a:lstStyle/>
        <a:p>
          <a:endParaRPr lang="pt-BR" sz="1800"/>
        </a:p>
      </dgm:t>
    </dgm:pt>
    <dgm:pt modelId="{E2D3F80F-2123-49C4-958C-C26188D6D634}" type="sibTrans" cxnId="{6E86E0F3-2AE3-4178-B3E6-0EEB1DF3E0C7}">
      <dgm:prSet/>
      <dgm:spPr/>
      <dgm:t>
        <a:bodyPr/>
        <a:lstStyle/>
        <a:p>
          <a:endParaRPr lang="pt-BR" sz="1800"/>
        </a:p>
      </dgm:t>
    </dgm:pt>
    <dgm:pt modelId="{7278FF65-8D5F-4C41-A684-DE4FDD0CDB7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15</a:t>
          </a:r>
        </a:p>
      </dgm:t>
    </dgm:pt>
    <dgm:pt modelId="{4AB8AC61-EF5A-4E13-8CB0-95120F518280}" type="parTrans" cxnId="{AB131180-F05B-48CB-BA76-20550B4FA390}">
      <dgm:prSet/>
      <dgm:spPr/>
      <dgm:t>
        <a:bodyPr/>
        <a:lstStyle/>
        <a:p>
          <a:endParaRPr lang="pt-BR" sz="1800"/>
        </a:p>
      </dgm:t>
    </dgm:pt>
    <dgm:pt modelId="{ACDFFA61-EEC5-49EF-B0BF-5E3BECBB79B6}" type="sibTrans" cxnId="{AB131180-F05B-48CB-BA76-20550B4FA390}">
      <dgm:prSet/>
      <dgm:spPr/>
      <dgm:t>
        <a:bodyPr/>
        <a:lstStyle/>
        <a:p>
          <a:endParaRPr lang="pt-BR" sz="1800"/>
        </a:p>
      </dgm:t>
    </dgm:pt>
    <dgm:pt modelId="{5CEF3640-33E1-4BD2-8585-339536F0794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52</a:t>
          </a:r>
        </a:p>
      </dgm:t>
    </dgm:pt>
    <dgm:pt modelId="{2840CD35-D398-4F8F-BBCC-8D9A2C554106}" type="parTrans" cxnId="{DDD2E818-954D-4549-85EA-9ABE5870E28E}">
      <dgm:prSet/>
      <dgm:spPr/>
      <dgm:t>
        <a:bodyPr/>
        <a:lstStyle/>
        <a:p>
          <a:endParaRPr lang="pt-BR" sz="1800"/>
        </a:p>
      </dgm:t>
    </dgm:pt>
    <dgm:pt modelId="{17A1CE7C-25A1-4825-88F8-FA6E8AE17853}" type="sibTrans" cxnId="{DDD2E818-954D-4549-85EA-9ABE5870E28E}">
      <dgm:prSet/>
      <dgm:spPr/>
      <dgm:t>
        <a:bodyPr/>
        <a:lstStyle/>
        <a:p>
          <a:endParaRPr lang="pt-BR" sz="1800"/>
        </a:p>
      </dgm:t>
    </dgm:pt>
    <dgm:pt modelId="{FCDE3885-1BDE-4AB5-8D22-9ADF711A47F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29</a:t>
          </a:r>
        </a:p>
      </dgm:t>
    </dgm:pt>
    <dgm:pt modelId="{630D66A4-B37A-4A22-8F02-1E9997D6C2DF}" type="parTrans" cxnId="{A99D939A-D782-4F4D-A27C-140C6E12801A}">
      <dgm:prSet/>
      <dgm:spPr/>
      <dgm:t>
        <a:bodyPr/>
        <a:lstStyle/>
        <a:p>
          <a:endParaRPr lang="pt-BR" sz="1800"/>
        </a:p>
      </dgm:t>
    </dgm:pt>
    <dgm:pt modelId="{52B39EB5-6A9E-4376-836F-7A4D447A16DF}" type="sibTrans" cxnId="{A99D939A-D782-4F4D-A27C-140C6E12801A}">
      <dgm:prSet/>
      <dgm:spPr/>
      <dgm:t>
        <a:bodyPr/>
        <a:lstStyle/>
        <a:p>
          <a:endParaRPr lang="pt-BR" sz="1800"/>
        </a:p>
      </dgm:t>
    </dgm:pt>
    <dgm:pt modelId="{5B4270B1-9751-4F4D-B379-8EF72694531B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8</a:t>
          </a:r>
        </a:p>
      </dgm:t>
    </dgm:pt>
    <dgm:pt modelId="{A32453E1-78B5-4E73-AE09-993C49E9ECDA}" type="parTrans" cxnId="{91BAD350-E1F2-4575-8217-C32F2C5F6903}">
      <dgm:prSet/>
      <dgm:spPr/>
      <dgm:t>
        <a:bodyPr/>
        <a:lstStyle/>
        <a:p>
          <a:endParaRPr lang="pt-BR" sz="1800"/>
        </a:p>
      </dgm:t>
    </dgm:pt>
    <dgm:pt modelId="{A7882DD3-E970-4452-9C10-8B390CB49348}" type="sibTrans" cxnId="{91BAD350-E1F2-4575-8217-C32F2C5F6903}">
      <dgm:prSet/>
      <dgm:spPr/>
      <dgm:t>
        <a:bodyPr/>
        <a:lstStyle/>
        <a:p>
          <a:endParaRPr lang="pt-BR" sz="1800"/>
        </a:p>
      </dgm:t>
    </dgm:pt>
    <dgm:pt modelId="{D4EC6F8E-FB0D-4F1F-93B8-15DF6271E5F5}" type="pres">
      <dgm:prSet presAssocID="{2134D9F3-1F3B-477F-A21A-75F2E9BDFEA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428465-AB76-400C-A385-03E45B4E10A9}" type="pres">
      <dgm:prSet presAssocID="{D3BEC94F-E30F-4220-841C-7C44677B2298}" presName="vertOne" presStyleCnt="0"/>
      <dgm:spPr/>
    </dgm:pt>
    <dgm:pt modelId="{635B6715-B0FA-43D7-A740-9FE23D6FB422}" type="pres">
      <dgm:prSet presAssocID="{D3BEC94F-E30F-4220-841C-7C44677B2298}" presName="txOne" presStyleLbl="node0" presStyleIdx="0" presStyleCnt="1" custLinFactNeighborX="-11898" custLinFactNeighborY="-59426">
        <dgm:presLayoutVars>
          <dgm:chPref val="3"/>
        </dgm:presLayoutVars>
      </dgm:prSet>
      <dgm:spPr/>
    </dgm:pt>
    <dgm:pt modelId="{8AC8438F-60EB-4D1A-A828-49FFC2BDB47B}" type="pres">
      <dgm:prSet presAssocID="{D3BEC94F-E30F-4220-841C-7C44677B2298}" presName="parTransOne" presStyleCnt="0"/>
      <dgm:spPr/>
    </dgm:pt>
    <dgm:pt modelId="{0D7994EA-E6F5-4B75-A0CA-CF1B9832C9F6}" type="pres">
      <dgm:prSet presAssocID="{D3BEC94F-E30F-4220-841C-7C44677B2298}" presName="horzOne" presStyleCnt="0"/>
      <dgm:spPr/>
    </dgm:pt>
    <dgm:pt modelId="{27D2237F-BB49-4E39-8587-F26CC865AC12}" type="pres">
      <dgm:prSet presAssocID="{B8508143-DE47-4DC5-B38C-717D76E9C845}" presName="vertTwo" presStyleCnt="0"/>
      <dgm:spPr/>
    </dgm:pt>
    <dgm:pt modelId="{2A12E7C7-2106-42B2-AB10-8D03A0E44B4F}" type="pres">
      <dgm:prSet presAssocID="{B8508143-DE47-4DC5-B38C-717D76E9C845}" presName="txTwo" presStyleLbl="node2" presStyleIdx="0" presStyleCnt="1">
        <dgm:presLayoutVars>
          <dgm:chPref val="3"/>
        </dgm:presLayoutVars>
      </dgm:prSet>
      <dgm:spPr/>
    </dgm:pt>
    <dgm:pt modelId="{B10A7BC9-28B5-4E55-9A10-5FB7102A270A}" type="pres">
      <dgm:prSet presAssocID="{B8508143-DE47-4DC5-B38C-717D76E9C845}" presName="parTransTwo" presStyleCnt="0"/>
      <dgm:spPr/>
    </dgm:pt>
    <dgm:pt modelId="{9D5F1174-DF79-4568-BC4E-BDC25B010B22}" type="pres">
      <dgm:prSet presAssocID="{B8508143-DE47-4DC5-B38C-717D76E9C845}" presName="horzTwo" presStyleCnt="0"/>
      <dgm:spPr/>
    </dgm:pt>
    <dgm:pt modelId="{BFBA7462-536C-4A9D-8471-872DBD20EEFB}" type="pres">
      <dgm:prSet presAssocID="{CC8A7053-CFEE-4D27-AF0A-9B4DA2906AF6}" presName="vertThree" presStyleCnt="0"/>
      <dgm:spPr/>
    </dgm:pt>
    <dgm:pt modelId="{469CE885-80D5-4B1F-A376-CC6EDFD2B455}" type="pres">
      <dgm:prSet presAssocID="{CC8A7053-CFEE-4D27-AF0A-9B4DA2906AF6}" presName="txThree" presStyleLbl="node3" presStyleIdx="0" presStyleCnt="1">
        <dgm:presLayoutVars>
          <dgm:chPref val="3"/>
        </dgm:presLayoutVars>
      </dgm:prSet>
      <dgm:spPr/>
    </dgm:pt>
    <dgm:pt modelId="{36F54E2D-0EE9-4553-981A-12246B4FE5D2}" type="pres">
      <dgm:prSet presAssocID="{CC8A7053-CFEE-4D27-AF0A-9B4DA2906AF6}" presName="parTransThree" presStyleCnt="0"/>
      <dgm:spPr/>
    </dgm:pt>
    <dgm:pt modelId="{E50A5B6D-B774-40D4-90DA-F33D4C35FC10}" type="pres">
      <dgm:prSet presAssocID="{CC8A7053-CFEE-4D27-AF0A-9B4DA2906AF6}" presName="horzThree" presStyleCnt="0"/>
      <dgm:spPr/>
    </dgm:pt>
    <dgm:pt modelId="{202560E7-FD8D-4C2E-894A-5EA6BED5F9D9}" type="pres">
      <dgm:prSet presAssocID="{C98ACD40-7261-4BE6-84E9-7582CF1D1340}" presName="vertFour" presStyleCnt="0">
        <dgm:presLayoutVars>
          <dgm:chPref val="3"/>
        </dgm:presLayoutVars>
      </dgm:prSet>
      <dgm:spPr/>
    </dgm:pt>
    <dgm:pt modelId="{BD60A184-36F2-4171-8A19-9976A3E639F3}" type="pres">
      <dgm:prSet presAssocID="{C98ACD40-7261-4BE6-84E9-7582CF1D1340}" presName="txFour" presStyleLbl="node4" presStyleIdx="0" presStyleCnt="20">
        <dgm:presLayoutVars>
          <dgm:chPref val="3"/>
        </dgm:presLayoutVars>
      </dgm:prSet>
      <dgm:spPr/>
    </dgm:pt>
    <dgm:pt modelId="{334D1DD1-49F4-4446-A2AB-7BFE5B578733}" type="pres">
      <dgm:prSet presAssocID="{C98ACD40-7261-4BE6-84E9-7582CF1D1340}" presName="parTransFour" presStyleCnt="0"/>
      <dgm:spPr/>
    </dgm:pt>
    <dgm:pt modelId="{5164B892-04A4-4160-9910-6A54DFF78D49}" type="pres">
      <dgm:prSet presAssocID="{C98ACD40-7261-4BE6-84E9-7582CF1D1340}" presName="horzFour" presStyleCnt="0"/>
      <dgm:spPr/>
    </dgm:pt>
    <dgm:pt modelId="{88F8AF09-15A9-4697-90CB-9A9013718BBB}" type="pres">
      <dgm:prSet presAssocID="{06F5B895-B70E-4FB3-87D0-797C4A3518A4}" presName="vertFour" presStyleCnt="0">
        <dgm:presLayoutVars>
          <dgm:chPref val="3"/>
        </dgm:presLayoutVars>
      </dgm:prSet>
      <dgm:spPr/>
    </dgm:pt>
    <dgm:pt modelId="{7BAEDD0D-87ED-4E8A-9722-9842D9D34FB5}" type="pres">
      <dgm:prSet presAssocID="{06F5B895-B70E-4FB3-87D0-797C4A3518A4}" presName="txFour" presStyleLbl="node4" presStyleIdx="1" presStyleCnt="20">
        <dgm:presLayoutVars>
          <dgm:chPref val="3"/>
        </dgm:presLayoutVars>
      </dgm:prSet>
      <dgm:spPr/>
    </dgm:pt>
    <dgm:pt modelId="{046F0960-DAAD-41F7-93CE-32124071CA4A}" type="pres">
      <dgm:prSet presAssocID="{06F5B895-B70E-4FB3-87D0-797C4A3518A4}" presName="parTransFour" presStyleCnt="0"/>
      <dgm:spPr/>
    </dgm:pt>
    <dgm:pt modelId="{E71A7025-4C7B-4C4B-BC1B-460526407DA6}" type="pres">
      <dgm:prSet presAssocID="{06F5B895-B70E-4FB3-87D0-797C4A3518A4}" presName="horzFour" presStyleCnt="0"/>
      <dgm:spPr/>
    </dgm:pt>
    <dgm:pt modelId="{02834DE5-4F5F-4D9A-BA2B-7D9D50B17D7D}" type="pres">
      <dgm:prSet presAssocID="{338F6EA9-64B7-4F6C-8EB5-A1FF6EDF4428}" presName="vertFour" presStyleCnt="0">
        <dgm:presLayoutVars>
          <dgm:chPref val="3"/>
        </dgm:presLayoutVars>
      </dgm:prSet>
      <dgm:spPr/>
    </dgm:pt>
    <dgm:pt modelId="{5194A31B-9C1B-4D2B-9511-0ABAF1A95969}" type="pres">
      <dgm:prSet presAssocID="{338F6EA9-64B7-4F6C-8EB5-A1FF6EDF4428}" presName="txFour" presStyleLbl="node4" presStyleIdx="2" presStyleCnt="20">
        <dgm:presLayoutVars>
          <dgm:chPref val="3"/>
        </dgm:presLayoutVars>
      </dgm:prSet>
      <dgm:spPr/>
    </dgm:pt>
    <dgm:pt modelId="{4A135CC4-CC05-4612-BFAD-9F9F71FBD913}" type="pres">
      <dgm:prSet presAssocID="{338F6EA9-64B7-4F6C-8EB5-A1FF6EDF4428}" presName="parTransFour" presStyleCnt="0"/>
      <dgm:spPr/>
    </dgm:pt>
    <dgm:pt modelId="{86657924-F20F-47B6-A242-18C5B73C6B4B}" type="pres">
      <dgm:prSet presAssocID="{338F6EA9-64B7-4F6C-8EB5-A1FF6EDF4428}" presName="horzFour" presStyleCnt="0"/>
      <dgm:spPr/>
    </dgm:pt>
    <dgm:pt modelId="{AFFF1847-0D70-4B5F-8D6B-6A603C93631A}" type="pres">
      <dgm:prSet presAssocID="{5DB87A29-4E2F-4B42-A2C0-6D8428C0780B}" presName="vertFour" presStyleCnt="0">
        <dgm:presLayoutVars>
          <dgm:chPref val="3"/>
        </dgm:presLayoutVars>
      </dgm:prSet>
      <dgm:spPr/>
    </dgm:pt>
    <dgm:pt modelId="{702627AE-9B58-4524-8060-9B2879AC2264}" type="pres">
      <dgm:prSet presAssocID="{5DB87A29-4E2F-4B42-A2C0-6D8428C0780B}" presName="txFour" presStyleLbl="node4" presStyleIdx="3" presStyleCnt="20">
        <dgm:presLayoutVars>
          <dgm:chPref val="3"/>
        </dgm:presLayoutVars>
      </dgm:prSet>
      <dgm:spPr/>
    </dgm:pt>
    <dgm:pt modelId="{ADE4DF25-9B69-4305-8C3B-6B9025C5EED0}" type="pres">
      <dgm:prSet presAssocID="{5DB87A29-4E2F-4B42-A2C0-6D8428C0780B}" presName="parTransFour" presStyleCnt="0"/>
      <dgm:spPr/>
    </dgm:pt>
    <dgm:pt modelId="{B872DE2A-FBF5-4BCC-8B08-7CF03628C3DB}" type="pres">
      <dgm:prSet presAssocID="{5DB87A29-4E2F-4B42-A2C0-6D8428C0780B}" presName="horzFour" presStyleCnt="0"/>
      <dgm:spPr/>
    </dgm:pt>
    <dgm:pt modelId="{32C7A256-A883-44AA-A3DC-3C5C79362B77}" type="pres">
      <dgm:prSet presAssocID="{7278FF65-8D5F-4C41-A684-DE4FDD0CDB76}" presName="vertFour" presStyleCnt="0">
        <dgm:presLayoutVars>
          <dgm:chPref val="3"/>
        </dgm:presLayoutVars>
      </dgm:prSet>
      <dgm:spPr/>
    </dgm:pt>
    <dgm:pt modelId="{1ABC24C6-41B4-4DBE-8BED-6B2A578361E2}" type="pres">
      <dgm:prSet presAssocID="{7278FF65-8D5F-4C41-A684-DE4FDD0CDB76}" presName="txFour" presStyleLbl="node4" presStyleIdx="4" presStyleCnt="20">
        <dgm:presLayoutVars>
          <dgm:chPref val="3"/>
        </dgm:presLayoutVars>
      </dgm:prSet>
      <dgm:spPr/>
    </dgm:pt>
    <dgm:pt modelId="{893D3AD4-9100-474B-BC6A-4C28B87BF0EA}" type="pres">
      <dgm:prSet presAssocID="{7278FF65-8D5F-4C41-A684-DE4FDD0CDB76}" presName="horzFour" presStyleCnt="0"/>
      <dgm:spPr/>
    </dgm:pt>
    <dgm:pt modelId="{A5D45D52-EA6C-403D-B083-1139B66771FD}" type="pres">
      <dgm:prSet presAssocID="{8C8F8A2B-1167-4289-B996-BCE0702B06B7}" presName="sibSpaceFour" presStyleCnt="0"/>
      <dgm:spPr/>
    </dgm:pt>
    <dgm:pt modelId="{C5728EDB-791A-41EF-990A-9EFF149FF3BF}" type="pres">
      <dgm:prSet presAssocID="{0EBD2C9D-A6D3-4D63-8583-09522CB738BD}" presName="vertFour" presStyleCnt="0">
        <dgm:presLayoutVars>
          <dgm:chPref val="3"/>
        </dgm:presLayoutVars>
      </dgm:prSet>
      <dgm:spPr/>
    </dgm:pt>
    <dgm:pt modelId="{340A7C93-E13F-49D4-A7D3-C2B99550139A}" type="pres">
      <dgm:prSet presAssocID="{0EBD2C9D-A6D3-4D63-8583-09522CB738BD}" presName="txFour" presStyleLbl="node4" presStyleIdx="5" presStyleCnt="20">
        <dgm:presLayoutVars>
          <dgm:chPref val="3"/>
        </dgm:presLayoutVars>
      </dgm:prSet>
      <dgm:spPr/>
    </dgm:pt>
    <dgm:pt modelId="{F2854417-9043-412F-930F-5A99D9D168A8}" type="pres">
      <dgm:prSet presAssocID="{0EBD2C9D-A6D3-4D63-8583-09522CB738BD}" presName="parTransFour" presStyleCnt="0"/>
      <dgm:spPr/>
    </dgm:pt>
    <dgm:pt modelId="{843AC0E3-1785-45F0-ADBD-88C7CB4DDE6C}" type="pres">
      <dgm:prSet presAssocID="{0EBD2C9D-A6D3-4D63-8583-09522CB738BD}" presName="horzFour" presStyleCnt="0"/>
      <dgm:spPr/>
    </dgm:pt>
    <dgm:pt modelId="{A9DB9082-2383-4D23-A156-4B643E791BC6}" type="pres">
      <dgm:prSet presAssocID="{93B93483-C62B-4EB7-AE63-010815F9F804}" presName="vertFour" presStyleCnt="0">
        <dgm:presLayoutVars>
          <dgm:chPref val="3"/>
        </dgm:presLayoutVars>
      </dgm:prSet>
      <dgm:spPr/>
    </dgm:pt>
    <dgm:pt modelId="{FC87DFA8-1B9B-4FA8-833A-D01A88680032}" type="pres">
      <dgm:prSet presAssocID="{93B93483-C62B-4EB7-AE63-010815F9F804}" presName="txFour" presStyleLbl="node4" presStyleIdx="6" presStyleCnt="20">
        <dgm:presLayoutVars>
          <dgm:chPref val="3"/>
        </dgm:presLayoutVars>
      </dgm:prSet>
      <dgm:spPr/>
    </dgm:pt>
    <dgm:pt modelId="{D1C977F1-EEB0-4947-A0A9-DF7BB97B28AA}" type="pres">
      <dgm:prSet presAssocID="{93B93483-C62B-4EB7-AE63-010815F9F804}" presName="parTransFour" presStyleCnt="0"/>
      <dgm:spPr/>
    </dgm:pt>
    <dgm:pt modelId="{7F38B2B5-3C24-406E-ADCD-BA9CD36F5C95}" type="pres">
      <dgm:prSet presAssocID="{93B93483-C62B-4EB7-AE63-010815F9F804}" presName="horzFour" presStyleCnt="0"/>
      <dgm:spPr/>
    </dgm:pt>
    <dgm:pt modelId="{CA0E35BC-1DF4-494C-BA69-B5691F5CE3AE}" type="pres">
      <dgm:prSet presAssocID="{47323B53-3B13-4FF3-9AEA-726A681F0573}" presName="vertFour" presStyleCnt="0">
        <dgm:presLayoutVars>
          <dgm:chPref val="3"/>
        </dgm:presLayoutVars>
      </dgm:prSet>
      <dgm:spPr/>
    </dgm:pt>
    <dgm:pt modelId="{FA8D27A4-5C9D-44DA-B3F9-4188CB7B7587}" type="pres">
      <dgm:prSet presAssocID="{47323B53-3B13-4FF3-9AEA-726A681F0573}" presName="txFour" presStyleLbl="node4" presStyleIdx="7" presStyleCnt="20">
        <dgm:presLayoutVars>
          <dgm:chPref val="3"/>
        </dgm:presLayoutVars>
      </dgm:prSet>
      <dgm:spPr>
        <a:xfrm>
          <a:off x="838253" y="3415848"/>
          <a:ext cx="820814" cy="660424"/>
        </a:xfrm>
        <a:prstGeom prst="roundRect">
          <a:avLst>
            <a:gd name="adj" fmla="val 10000"/>
          </a:avLst>
        </a:prstGeom>
      </dgm:spPr>
    </dgm:pt>
    <dgm:pt modelId="{F13927A2-E048-495C-8B72-57AFC907B637}" type="pres">
      <dgm:prSet presAssocID="{47323B53-3B13-4FF3-9AEA-726A681F0573}" presName="parTransFour" presStyleCnt="0"/>
      <dgm:spPr/>
    </dgm:pt>
    <dgm:pt modelId="{CD3C4105-C233-4505-BF11-D8906FC07A17}" type="pres">
      <dgm:prSet presAssocID="{47323B53-3B13-4FF3-9AEA-726A681F0573}" presName="horzFour" presStyleCnt="0"/>
      <dgm:spPr/>
    </dgm:pt>
    <dgm:pt modelId="{F97AD9C9-34C8-400F-B337-3F7BB332359A}" type="pres">
      <dgm:prSet presAssocID="{75F942C1-6238-44D9-B1D7-AC7500941464}" presName="vertFour" presStyleCnt="0">
        <dgm:presLayoutVars>
          <dgm:chPref val="3"/>
        </dgm:presLayoutVars>
      </dgm:prSet>
      <dgm:spPr/>
    </dgm:pt>
    <dgm:pt modelId="{84998B75-2BFF-42B2-AB24-753E9AC5B66F}" type="pres">
      <dgm:prSet presAssocID="{75F942C1-6238-44D9-B1D7-AC7500941464}" presName="txFour" presStyleLbl="node4" presStyleIdx="8" presStyleCnt="20">
        <dgm:presLayoutVars>
          <dgm:chPref val="3"/>
        </dgm:presLayoutVars>
      </dgm:prSet>
      <dgm:spPr/>
    </dgm:pt>
    <dgm:pt modelId="{51E9F7AD-E9E9-4F5D-A80E-E64F68D72E9D}" type="pres">
      <dgm:prSet presAssocID="{75F942C1-6238-44D9-B1D7-AC7500941464}" presName="parTransFour" presStyleCnt="0"/>
      <dgm:spPr/>
    </dgm:pt>
    <dgm:pt modelId="{0E55E241-B372-4004-A025-9BE360EAF14B}" type="pres">
      <dgm:prSet presAssocID="{75F942C1-6238-44D9-B1D7-AC7500941464}" presName="horzFour" presStyleCnt="0"/>
      <dgm:spPr/>
    </dgm:pt>
    <dgm:pt modelId="{99B7E460-A613-41BB-8351-CF31B020D752}" type="pres">
      <dgm:prSet presAssocID="{5CEF3640-33E1-4BD2-8585-339536F07946}" presName="vertFour" presStyleCnt="0">
        <dgm:presLayoutVars>
          <dgm:chPref val="3"/>
        </dgm:presLayoutVars>
      </dgm:prSet>
      <dgm:spPr/>
    </dgm:pt>
    <dgm:pt modelId="{AC302D4F-084D-45CB-A22B-B1B6D7C7560F}" type="pres">
      <dgm:prSet presAssocID="{5CEF3640-33E1-4BD2-8585-339536F07946}" presName="txFour" presStyleLbl="node4" presStyleIdx="9" presStyleCnt="20">
        <dgm:presLayoutVars>
          <dgm:chPref val="3"/>
        </dgm:presLayoutVars>
      </dgm:prSet>
      <dgm:spPr/>
    </dgm:pt>
    <dgm:pt modelId="{9AF1AE77-CFDE-488F-B8C6-241581951E16}" type="pres">
      <dgm:prSet presAssocID="{5CEF3640-33E1-4BD2-8585-339536F07946}" presName="horzFour" presStyleCnt="0"/>
      <dgm:spPr/>
    </dgm:pt>
    <dgm:pt modelId="{E9D2B760-8595-48ED-95B7-4D9E1FF90C29}" type="pres">
      <dgm:prSet presAssocID="{E5D3ECE9-527D-474C-9D59-DDC14653A947}" presName="sibSpaceFour" presStyleCnt="0"/>
      <dgm:spPr/>
    </dgm:pt>
    <dgm:pt modelId="{D6AC96FE-2023-4EFA-B898-A90B56156A8B}" type="pres">
      <dgm:prSet presAssocID="{11B395A7-2456-4E29-A91E-85D3AA49733C}" presName="vertFour" presStyleCnt="0">
        <dgm:presLayoutVars>
          <dgm:chPref val="3"/>
        </dgm:presLayoutVars>
      </dgm:prSet>
      <dgm:spPr/>
    </dgm:pt>
    <dgm:pt modelId="{774428B0-A5CB-4FC7-BA46-27700EBCE0BD}" type="pres">
      <dgm:prSet presAssocID="{11B395A7-2456-4E29-A91E-85D3AA49733C}" presName="txFour" presStyleLbl="node4" presStyleIdx="10" presStyleCnt="20">
        <dgm:presLayoutVars>
          <dgm:chPref val="3"/>
        </dgm:presLayoutVars>
      </dgm:prSet>
      <dgm:spPr/>
    </dgm:pt>
    <dgm:pt modelId="{4460DFCF-61A6-4E14-8F32-8C9DB750B14E}" type="pres">
      <dgm:prSet presAssocID="{11B395A7-2456-4E29-A91E-85D3AA49733C}" presName="parTransFour" presStyleCnt="0"/>
      <dgm:spPr/>
    </dgm:pt>
    <dgm:pt modelId="{479A9126-0BFA-4099-9248-E7BE17C42AF9}" type="pres">
      <dgm:prSet presAssocID="{11B395A7-2456-4E29-A91E-85D3AA49733C}" presName="horzFour" presStyleCnt="0"/>
      <dgm:spPr/>
    </dgm:pt>
    <dgm:pt modelId="{AF0204AA-DCDB-4609-B4A2-81FAC0234BC1}" type="pres">
      <dgm:prSet presAssocID="{DC6F1223-050E-498E-92FE-AED4F85FEB84}" presName="vertFour" presStyleCnt="0">
        <dgm:presLayoutVars>
          <dgm:chPref val="3"/>
        </dgm:presLayoutVars>
      </dgm:prSet>
      <dgm:spPr/>
    </dgm:pt>
    <dgm:pt modelId="{EB580412-532E-4F58-8F3B-B8798BE36037}" type="pres">
      <dgm:prSet presAssocID="{DC6F1223-050E-498E-92FE-AED4F85FEB84}" presName="txFour" presStyleLbl="node4" presStyleIdx="11" presStyleCnt="20">
        <dgm:presLayoutVars>
          <dgm:chPref val="3"/>
        </dgm:presLayoutVars>
      </dgm:prSet>
      <dgm:spPr/>
    </dgm:pt>
    <dgm:pt modelId="{61949621-F0B2-41E3-9F94-27874333E56C}" type="pres">
      <dgm:prSet presAssocID="{DC6F1223-050E-498E-92FE-AED4F85FEB84}" presName="parTransFour" presStyleCnt="0"/>
      <dgm:spPr/>
    </dgm:pt>
    <dgm:pt modelId="{40A60B95-34FF-4CC2-B71C-7AFB2BE4D824}" type="pres">
      <dgm:prSet presAssocID="{DC6F1223-050E-498E-92FE-AED4F85FEB84}" presName="horzFour" presStyleCnt="0"/>
      <dgm:spPr/>
    </dgm:pt>
    <dgm:pt modelId="{B6785946-802F-4BC7-99AC-FF4D97AC775E}" type="pres">
      <dgm:prSet presAssocID="{2F2927E6-4FB8-421E-8643-3E31227A325D}" presName="vertFour" presStyleCnt="0">
        <dgm:presLayoutVars>
          <dgm:chPref val="3"/>
        </dgm:presLayoutVars>
      </dgm:prSet>
      <dgm:spPr/>
    </dgm:pt>
    <dgm:pt modelId="{17DDB5BC-3519-45CA-B53C-7FF156143B4C}" type="pres">
      <dgm:prSet presAssocID="{2F2927E6-4FB8-421E-8643-3E31227A325D}" presName="txFour" presStyleLbl="node4" presStyleIdx="12" presStyleCnt="20">
        <dgm:presLayoutVars>
          <dgm:chPref val="3"/>
        </dgm:presLayoutVars>
      </dgm:prSet>
      <dgm:spPr/>
    </dgm:pt>
    <dgm:pt modelId="{37B9B49C-6CB9-4E08-B253-1A2D59A55D4D}" type="pres">
      <dgm:prSet presAssocID="{2F2927E6-4FB8-421E-8643-3E31227A325D}" presName="parTransFour" presStyleCnt="0"/>
      <dgm:spPr/>
    </dgm:pt>
    <dgm:pt modelId="{8285A3E8-3A0E-4116-9C73-BC163A0FFA34}" type="pres">
      <dgm:prSet presAssocID="{2F2927E6-4FB8-421E-8643-3E31227A325D}" presName="horzFour" presStyleCnt="0"/>
      <dgm:spPr/>
    </dgm:pt>
    <dgm:pt modelId="{04E64EFC-9B8F-4BF8-A766-BA755C6C23CB}" type="pres">
      <dgm:prSet presAssocID="{A3C219FA-D924-4BC7-8DF3-FC375269E76E}" presName="vertFour" presStyleCnt="0">
        <dgm:presLayoutVars>
          <dgm:chPref val="3"/>
        </dgm:presLayoutVars>
      </dgm:prSet>
      <dgm:spPr/>
    </dgm:pt>
    <dgm:pt modelId="{39BFAB20-2290-409E-9DBB-98FE405AE959}" type="pres">
      <dgm:prSet presAssocID="{A3C219FA-D924-4BC7-8DF3-FC375269E76E}" presName="txFour" presStyleLbl="node4" presStyleIdx="13" presStyleCnt="20">
        <dgm:presLayoutVars>
          <dgm:chPref val="3"/>
        </dgm:presLayoutVars>
      </dgm:prSet>
      <dgm:spPr/>
    </dgm:pt>
    <dgm:pt modelId="{F2CE58C2-724B-42BC-82C1-AC98D681D556}" type="pres">
      <dgm:prSet presAssocID="{A3C219FA-D924-4BC7-8DF3-FC375269E76E}" presName="parTransFour" presStyleCnt="0"/>
      <dgm:spPr/>
    </dgm:pt>
    <dgm:pt modelId="{6A4BE468-80EA-493E-928E-E574C60CD230}" type="pres">
      <dgm:prSet presAssocID="{A3C219FA-D924-4BC7-8DF3-FC375269E76E}" presName="horzFour" presStyleCnt="0"/>
      <dgm:spPr/>
    </dgm:pt>
    <dgm:pt modelId="{37AC9937-EF07-44A5-B9F8-BB28325F92E4}" type="pres">
      <dgm:prSet presAssocID="{FCDE3885-1BDE-4AB5-8D22-9ADF711A47F7}" presName="vertFour" presStyleCnt="0">
        <dgm:presLayoutVars>
          <dgm:chPref val="3"/>
        </dgm:presLayoutVars>
      </dgm:prSet>
      <dgm:spPr/>
    </dgm:pt>
    <dgm:pt modelId="{8EE179C5-10E6-44B9-9A56-2A868F7BC00E}" type="pres">
      <dgm:prSet presAssocID="{FCDE3885-1BDE-4AB5-8D22-9ADF711A47F7}" presName="txFour" presStyleLbl="node4" presStyleIdx="14" presStyleCnt="20">
        <dgm:presLayoutVars>
          <dgm:chPref val="3"/>
        </dgm:presLayoutVars>
      </dgm:prSet>
      <dgm:spPr/>
    </dgm:pt>
    <dgm:pt modelId="{8007B827-5C2B-468C-91D7-4BDE15DB7FF5}" type="pres">
      <dgm:prSet presAssocID="{FCDE3885-1BDE-4AB5-8D22-9ADF711A47F7}" presName="horzFour" presStyleCnt="0"/>
      <dgm:spPr/>
    </dgm:pt>
    <dgm:pt modelId="{7D89FEAD-0349-4D2A-88D5-AFBBD25D5A3E}" type="pres">
      <dgm:prSet presAssocID="{FB9E5FF1-9111-444C-8A41-78EF687F38AF}" presName="sibSpaceFour" presStyleCnt="0"/>
      <dgm:spPr/>
    </dgm:pt>
    <dgm:pt modelId="{75C2404A-0311-4A30-9C88-871EF5901F9E}" type="pres">
      <dgm:prSet presAssocID="{8CF9884C-CFDE-4D8A-B7E6-A55F2BF2A8F9}" presName="vertFour" presStyleCnt="0">
        <dgm:presLayoutVars>
          <dgm:chPref val="3"/>
        </dgm:presLayoutVars>
      </dgm:prSet>
      <dgm:spPr/>
    </dgm:pt>
    <dgm:pt modelId="{4E0AAE62-3D3C-4A69-B122-31EA2EE6F620}" type="pres">
      <dgm:prSet presAssocID="{8CF9884C-CFDE-4D8A-B7E6-A55F2BF2A8F9}" presName="txFour" presStyleLbl="node4" presStyleIdx="15" presStyleCnt="20">
        <dgm:presLayoutVars>
          <dgm:chPref val="3"/>
        </dgm:presLayoutVars>
      </dgm:prSet>
      <dgm:spPr/>
    </dgm:pt>
    <dgm:pt modelId="{A264E74F-4C64-4500-B26A-2CA68F15080D}" type="pres">
      <dgm:prSet presAssocID="{8CF9884C-CFDE-4D8A-B7E6-A55F2BF2A8F9}" presName="parTransFour" presStyleCnt="0"/>
      <dgm:spPr/>
    </dgm:pt>
    <dgm:pt modelId="{B042771B-6B46-41D3-A2DC-8AC133DFFBBC}" type="pres">
      <dgm:prSet presAssocID="{8CF9884C-CFDE-4D8A-B7E6-A55F2BF2A8F9}" presName="horzFour" presStyleCnt="0"/>
      <dgm:spPr/>
    </dgm:pt>
    <dgm:pt modelId="{A77EBB65-0365-4F43-94E8-DA790CE4F424}" type="pres">
      <dgm:prSet presAssocID="{FE2F24C8-BA8F-4C7F-84CF-F657C6BA064D}" presName="vertFour" presStyleCnt="0">
        <dgm:presLayoutVars>
          <dgm:chPref val="3"/>
        </dgm:presLayoutVars>
      </dgm:prSet>
      <dgm:spPr/>
    </dgm:pt>
    <dgm:pt modelId="{F4B880B6-8450-4DD8-AAFE-CEB3718703B7}" type="pres">
      <dgm:prSet presAssocID="{FE2F24C8-BA8F-4C7F-84CF-F657C6BA064D}" presName="txFour" presStyleLbl="node4" presStyleIdx="16" presStyleCnt="20">
        <dgm:presLayoutVars>
          <dgm:chPref val="3"/>
        </dgm:presLayoutVars>
      </dgm:prSet>
      <dgm:spPr/>
    </dgm:pt>
    <dgm:pt modelId="{77A93E7C-5B17-4D8F-A023-8E126170B07E}" type="pres">
      <dgm:prSet presAssocID="{FE2F24C8-BA8F-4C7F-84CF-F657C6BA064D}" presName="parTransFour" presStyleCnt="0"/>
      <dgm:spPr/>
    </dgm:pt>
    <dgm:pt modelId="{4D0F77D7-4CE1-4A19-AEB3-BC561580B16D}" type="pres">
      <dgm:prSet presAssocID="{FE2F24C8-BA8F-4C7F-84CF-F657C6BA064D}" presName="horzFour" presStyleCnt="0"/>
      <dgm:spPr/>
    </dgm:pt>
    <dgm:pt modelId="{5C3EF68D-0D5F-444F-9A40-FD37A2B321D9}" type="pres">
      <dgm:prSet presAssocID="{56A9F099-E799-4EE3-81BD-DB6FEDFFFACD}" presName="vertFour" presStyleCnt="0">
        <dgm:presLayoutVars>
          <dgm:chPref val="3"/>
        </dgm:presLayoutVars>
      </dgm:prSet>
      <dgm:spPr/>
    </dgm:pt>
    <dgm:pt modelId="{13477B0E-3145-4CD9-830F-961DDE62A7BA}" type="pres">
      <dgm:prSet presAssocID="{56A9F099-E799-4EE3-81BD-DB6FEDFFFACD}" presName="txFour" presStyleLbl="node4" presStyleIdx="17" presStyleCnt="20">
        <dgm:presLayoutVars>
          <dgm:chPref val="3"/>
        </dgm:presLayoutVars>
      </dgm:prSet>
      <dgm:spPr/>
    </dgm:pt>
    <dgm:pt modelId="{49107FB6-95EE-4292-B35E-0F3AF6EB624F}" type="pres">
      <dgm:prSet presAssocID="{56A9F099-E799-4EE3-81BD-DB6FEDFFFACD}" presName="parTransFour" presStyleCnt="0"/>
      <dgm:spPr/>
    </dgm:pt>
    <dgm:pt modelId="{3DE82D5C-8D23-4841-BCBE-9EE693EE5670}" type="pres">
      <dgm:prSet presAssocID="{56A9F099-E799-4EE3-81BD-DB6FEDFFFACD}" presName="horzFour" presStyleCnt="0"/>
      <dgm:spPr/>
    </dgm:pt>
    <dgm:pt modelId="{AA0FDBFD-409D-43A6-9294-DCACF5EB66A2}" type="pres">
      <dgm:prSet presAssocID="{D52D3DCD-3E66-4C97-8DCD-8148A8CDCDB8}" presName="vertFour" presStyleCnt="0">
        <dgm:presLayoutVars>
          <dgm:chPref val="3"/>
        </dgm:presLayoutVars>
      </dgm:prSet>
      <dgm:spPr/>
    </dgm:pt>
    <dgm:pt modelId="{32BD86AA-F0B5-46D6-B3DB-2D4CBD0C9022}" type="pres">
      <dgm:prSet presAssocID="{D52D3DCD-3E66-4C97-8DCD-8148A8CDCDB8}" presName="txFour" presStyleLbl="node4" presStyleIdx="18" presStyleCnt="20">
        <dgm:presLayoutVars>
          <dgm:chPref val="3"/>
        </dgm:presLayoutVars>
      </dgm:prSet>
      <dgm:spPr/>
    </dgm:pt>
    <dgm:pt modelId="{647D8104-C8A6-45D0-A965-968AFB56CBDA}" type="pres">
      <dgm:prSet presAssocID="{D52D3DCD-3E66-4C97-8DCD-8148A8CDCDB8}" presName="parTransFour" presStyleCnt="0"/>
      <dgm:spPr/>
    </dgm:pt>
    <dgm:pt modelId="{1B0B0607-154B-4766-81C0-3775170E285A}" type="pres">
      <dgm:prSet presAssocID="{D52D3DCD-3E66-4C97-8DCD-8148A8CDCDB8}" presName="horzFour" presStyleCnt="0"/>
      <dgm:spPr/>
    </dgm:pt>
    <dgm:pt modelId="{F54E3B22-52A7-46EE-9F9F-022D05139CC2}" type="pres">
      <dgm:prSet presAssocID="{5B4270B1-9751-4F4D-B379-8EF72694531B}" presName="vertFour" presStyleCnt="0">
        <dgm:presLayoutVars>
          <dgm:chPref val="3"/>
        </dgm:presLayoutVars>
      </dgm:prSet>
      <dgm:spPr/>
    </dgm:pt>
    <dgm:pt modelId="{8F758105-3D23-4F71-A12B-A4A32483CFE5}" type="pres">
      <dgm:prSet presAssocID="{5B4270B1-9751-4F4D-B379-8EF72694531B}" presName="txFour" presStyleLbl="node4" presStyleIdx="19" presStyleCnt="20">
        <dgm:presLayoutVars>
          <dgm:chPref val="3"/>
        </dgm:presLayoutVars>
      </dgm:prSet>
      <dgm:spPr/>
    </dgm:pt>
    <dgm:pt modelId="{B9593F00-1D21-4D3E-B21E-13F53A062E91}" type="pres">
      <dgm:prSet presAssocID="{5B4270B1-9751-4F4D-B379-8EF72694531B}" presName="horzFour" presStyleCnt="0"/>
      <dgm:spPr/>
    </dgm:pt>
  </dgm:ptLst>
  <dgm:cxnLst>
    <dgm:cxn modelId="{213AF413-831C-423B-A397-82AAA8FF801F}" type="presOf" srcId="{DC6F1223-050E-498E-92FE-AED4F85FEB84}" destId="{EB580412-532E-4F58-8F3B-B8798BE36037}" srcOrd="0" destOrd="0" presId="urn:microsoft.com/office/officeart/2005/8/layout/hierarchy4"/>
    <dgm:cxn modelId="{84BE0717-065A-4AB2-98BC-26DC23D4893C}" type="presOf" srcId="{A3C219FA-D924-4BC7-8DF3-FC375269E76E}" destId="{39BFAB20-2290-409E-9DBB-98FE405AE959}" srcOrd="0" destOrd="0" presId="urn:microsoft.com/office/officeart/2005/8/layout/hierarchy4"/>
    <dgm:cxn modelId="{DDD2E818-954D-4549-85EA-9ABE5870E28E}" srcId="{75F942C1-6238-44D9-B1D7-AC7500941464}" destId="{5CEF3640-33E1-4BD2-8585-339536F07946}" srcOrd="0" destOrd="0" parTransId="{2840CD35-D398-4F8F-BBCC-8D9A2C554106}" sibTransId="{17A1CE7C-25A1-4825-88F8-FA6E8AE17853}"/>
    <dgm:cxn modelId="{3A44F029-BADB-481E-BD33-D870EF02FD68}" type="presOf" srcId="{2F2927E6-4FB8-421E-8643-3E31227A325D}" destId="{17DDB5BC-3519-45CA-B53C-7FF156143B4C}" srcOrd="0" destOrd="0" presId="urn:microsoft.com/office/officeart/2005/8/layout/hierarchy4"/>
    <dgm:cxn modelId="{72B84C2C-581F-4BC1-B52D-441E084EA7CB}" type="presOf" srcId="{C98ACD40-7261-4BE6-84E9-7582CF1D1340}" destId="{BD60A184-36F2-4171-8A19-9976A3E639F3}" srcOrd="0" destOrd="0" presId="urn:microsoft.com/office/officeart/2005/8/layout/hierarchy4"/>
    <dgm:cxn modelId="{18E54434-7BAB-48AB-ACAB-F765E8B38A47}" srcId="{06F5B895-B70E-4FB3-87D0-797C4A3518A4}" destId="{338F6EA9-64B7-4F6C-8EB5-A1FF6EDF4428}" srcOrd="0" destOrd="0" parTransId="{31119AB0-AF7F-412A-A16D-1550E8EFA86D}" sibTransId="{8D4B2D9D-CED3-47A7-808C-9318DD7559CC}"/>
    <dgm:cxn modelId="{CB69A137-287A-4876-B5CF-42F15BF21D17}" type="presOf" srcId="{56A9F099-E799-4EE3-81BD-DB6FEDFFFACD}" destId="{13477B0E-3145-4CD9-830F-961DDE62A7BA}" srcOrd="0" destOrd="0" presId="urn:microsoft.com/office/officeart/2005/8/layout/hierarchy4"/>
    <dgm:cxn modelId="{4C0BBC3D-6FC3-4F65-88B2-4067FE2E0D0A}" type="presOf" srcId="{338F6EA9-64B7-4F6C-8EB5-A1FF6EDF4428}" destId="{5194A31B-9C1B-4D2B-9511-0ABAF1A95969}" srcOrd="0" destOrd="0" presId="urn:microsoft.com/office/officeart/2005/8/layout/hierarchy4"/>
    <dgm:cxn modelId="{1343AA5E-4AB4-48B7-8BCC-54A858AC31E8}" srcId="{0EBD2C9D-A6D3-4D63-8583-09522CB738BD}" destId="{93B93483-C62B-4EB7-AE63-010815F9F804}" srcOrd="0" destOrd="0" parTransId="{2B791799-2249-406D-BF41-B09A89857A08}" sibTransId="{1B48CF33-FFFD-47F4-9133-5DC9DA896F1E}"/>
    <dgm:cxn modelId="{4EEF0D5F-D4E4-4304-B203-E80D3029E89B}" type="presOf" srcId="{0EBD2C9D-A6D3-4D63-8583-09522CB738BD}" destId="{340A7C93-E13F-49D4-A7D3-C2B99550139A}" srcOrd="0" destOrd="0" presId="urn:microsoft.com/office/officeart/2005/8/layout/hierarchy4"/>
    <dgm:cxn modelId="{9157EE60-7059-46D9-B20F-B48FE5344601}" srcId="{2F2927E6-4FB8-421E-8643-3E31227A325D}" destId="{A3C219FA-D924-4BC7-8DF3-FC375269E76E}" srcOrd="0" destOrd="0" parTransId="{FE9FF512-1E61-4A99-BCCE-E5CD4615FC90}" sibTransId="{66CAD82C-B709-402D-9BD0-3BED009FB7CE}"/>
    <dgm:cxn modelId="{33CE8066-0EEA-431D-9DF8-B71D2C9D4A55}" type="presOf" srcId="{B8508143-DE47-4DC5-B38C-717D76E9C845}" destId="{2A12E7C7-2106-42B2-AB10-8D03A0E44B4F}" srcOrd="0" destOrd="0" presId="urn:microsoft.com/office/officeart/2005/8/layout/hierarchy4"/>
    <dgm:cxn modelId="{41701669-BF1F-480D-86E9-7AEECA87DD94}" type="presOf" srcId="{2134D9F3-1F3B-477F-A21A-75F2E9BDFEA2}" destId="{D4EC6F8E-FB0D-4F1F-93B8-15DF6271E5F5}" srcOrd="0" destOrd="0" presId="urn:microsoft.com/office/officeart/2005/8/layout/hierarchy4"/>
    <dgm:cxn modelId="{B099186A-99BE-4334-999C-2F279FBB038C}" type="presOf" srcId="{93B93483-C62B-4EB7-AE63-010815F9F804}" destId="{FC87DFA8-1B9B-4FA8-833A-D01A88680032}" srcOrd="0" destOrd="0" presId="urn:microsoft.com/office/officeart/2005/8/layout/hierarchy4"/>
    <dgm:cxn modelId="{530FCE6A-D2A7-4D5E-B6EA-8221BB77B194}" srcId="{DC6F1223-050E-498E-92FE-AED4F85FEB84}" destId="{2F2927E6-4FB8-421E-8643-3E31227A325D}" srcOrd="0" destOrd="0" parTransId="{BB6B0214-BEAA-4022-A6E8-53236E450723}" sibTransId="{81B03625-F7F5-4782-97A2-F19287EA1B54}"/>
    <dgm:cxn modelId="{883E614B-4B95-46BB-9790-9FEAA8FB4EB2}" srcId="{C98ACD40-7261-4BE6-84E9-7582CF1D1340}" destId="{06F5B895-B70E-4FB3-87D0-797C4A3518A4}" srcOrd="0" destOrd="0" parTransId="{8E5546C8-FEB1-476B-B0F3-9C09F2BE3FC8}" sibTransId="{B30719B6-E5EC-4ADA-A5FE-7E92615CCAAE}"/>
    <dgm:cxn modelId="{0D370B4C-0AC4-4408-A5F4-D20F0AB0B647}" srcId="{CC8A7053-CFEE-4D27-AF0A-9B4DA2906AF6}" destId="{8CF9884C-CFDE-4D8A-B7E6-A55F2BF2A8F9}" srcOrd="3" destOrd="0" parTransId="{E247339E-9F32-4B99-8FF0-ECFA8CAB0990}" sibTransId="{3E444605-A9E1-4E24-995D-B857AA645E08}"/>
    <dgm:cxn modelId="{91BAD350-E1F2-4575-8217-C32F2C5F6903}" srcId="{D52D3DCD-3E66-4C97-8DCD-8148A8CDCDB8}" destId="{5B4270B1-9751-4F4D-B379-8EF72694531B}" srcOrd="0" destOrd="0" parTransId="{A32453E1-78B5-4E73-AE09-993C49E9ECDA}" sibTransId="{A7882DD3-E970-4452-9C10-8B390CB49348}"/>
    <dgm:cxn modelId="{51A1EF51-56F7-4ADE-BCA9-BE5AE68435CE}" type="presOf" srcId="{8CF9884C-CFDE-4D8A-B7E6-A55F2BF2A8F9}" destId="{4E0AAE62-3D3C-4A69-B122-31EA2EE6F620}" srcOrd="0" destOrd="0" presId="urn:microsoft.com/office/officeart/2005/8/layout/hierarchy4"/>
    <dgm:cxn modelId="{31BB7053-0D2F-4D9C-988D-311B6E37D23D}" type="presOf" srcId="{5DB87A29-4E2F-4B42-A2C0-6D8428C0780B}" destId="{702627AE-9B58-4524-8060-9B2879AC2264}" srcOrd="0" destOrd="0" presId="urn:microsoft.com/office/officeart/2005/8/layout/hierarchy4"/>
    <dgm:cxn modelId="{C31C6076-8789-4721-AAA8-F4369D344974}" srcId="{8CF9884C-CFDE-4D8A-B7E6-A55F2BF2A8F9}" destId="{FE2F24C8-BA8F-4C7F-84CF-F657C6BA064D}" srcOrd="0" destOrd="0" parTransId="{2BCE1E84-0B8C-4440-8AB8-C761EA5D59DC}" sibTransId="{F80AE8D3-3944-4C63-845B-558457CB86E9}"/>
    <dgm:cxn modelId="{C931927B-DCDB-4605-B152-3E243089C74E}" srcId="{CC8A7053-CFEE-4D27-AF0A-9B4DA2906AF6}" destId="{11B395A7-2456-4E29-A91E-85D3AA49733C}" srcOrd="2" destOrd="0" parTransId="{3C895483-C1E6-4E33-8179-E294361C2046}" sibTransId="{FB9E5FF1-9111-444C-8A41-78EF687F38AF}"/>
    <dgm:cxn modelId="{4590D87E-E132-450B-B22A-0101AB7BEB0D}" type="presOf" srcId="{D3BEC94F-E30F-4220-841C-7C44677B2298}" destId="{635B6715-B0FA-43D7-A740-9FE23D6FB422}" srcOrd="0" destOrd="0" presId="urn:microsoft.com/office/officeart/2005/8/layout/hierarchy4"/>
    <dgm:cxn modelId="{AB131180-F05B-48CB-BA76-20550B4FA390}" srcId="{5DB87A29-4E2F-4B42-A2C0-6D8428C0780B}" destId="{7278FF65-8D5F-4C41-A684-DE4FDD0CDB76}" srcOrd="0" destOrd="0" parTransId="{4AB8AC61-EF5A-4E13-8CB0-95120F518280}" sibTransId="{ACDFFA61-EEC5-49EF-B0BF-5E3BECBB79B6}"/>
    <dgm:cxn modelId="{EA127887-9C62-400C-8B86-EA5464CBA00F}" type="presOf" srcId="{FE2F24C8-BA8F-4C7F-84CF-F657C6BA064D}" destId="{F4B880B6-8450-4DD8-AAFE-CEB3718703B7}" srcOrd="0" destOrd="0" presId="urn:microsoft.com/office/officeart/2005/8/layout/hierarchy4"/>
    <dgm:cxn modelId="{8245B08E-9709-4901-B41D-23D22B9DB5BC}" type="presOf" srcId="{47323B53-3B13-4FF3-9AEA-726A681F0573}" destId="{FA8D27A4-5C9D-44DA-B3F9-4188CB7B7587}" srcOrd="0" destOrd="0" presId="urn:microsoft.com/office/officeart/2005/8/layout/hierarchy4"/>
    <dgm:cxn modelId="{1D61E48F-E3EA-40C7-BCB9-817ADBBAF616}" srcId="{CC8A7053-CFEE-4D27-AF0A-9B4DA2906AF6}" destId="{0EBD2C9D-A6D3-4D63-8583-09522CB738BD}" srcOrd="1" destOrd="0" parTransId="{DDB3BAED-13CA-4079-9C46-48C12E223FF9}" sibTransId="{E5D3ECE9-527D-474C-9D59-DDC14653A947}"/>
    <dgm:cxn modelId="{90C6DE98-07B5-47EE-A0D8-C3B9F5DB1BBF}" srcId="{338F6EA9-64B7-4F6C-8EB5-A1FF6EDF4428}" destId="{5DB87A29-4E2F-4B42-A2C0-6D8428C0780B}" srcOrd="0" destOrd="0" parTransId="{40E37CA5-F986-4F5E-9DD2-6D50D94AEE01}" sibTransId="{F586520E-3E99-4CF6-B54C-7168428A860F}"/>
    <dgm:cxn modelId="{0BAD879A-9C92-4A13-B073-6123BEBA2CFB}" srcId="{47323B53-3B13-4FF3-9AEA-726A681F0573}" destId="{75F942C1-6238-44D9-B1D7-AC7500941464}" srcOrd="0" destOrd="0" parTransId="{17A827D5-BFE8-48D1-A76D-B4CF6734FBF9}" sibTransId="{2A48C85F-AFE3-4752-AF27-F41ACD185FCC}"/>
    <dgm:cxn modelId="{A99D939A-D782-4F4D-A27C-140C6E12801A}" srcId="{A3C219FA-D924-4BC7-8DF3-FC375269E76E}" destId="{FCDE3885-1BDE-4AB5-8D22-9ADF711A47F7}" srcOrd="0" destOrd="0" parTransId="{630D66A4-B37A-4A22-8F02-1E9997D6C2DF}" sibTransId="{52B39EB5-6A9E-4376-836F-7A4D447A16DF}"/>
    <dgm:cxn modelId="{C3856D9F-0C9A-4793-802D-860598809CC9}" srcId="{B8508143-DE47-4DC5-B38C-717D76E9C845}" destId="{CC8A7053-CFEE-4D27-AF0A-9B4DA2906AF6}" srcOrd="0" destOrd="0" parTransId="{6A96CAA8-4E90-4CBE-8927-89BA270F804B}" sibTransId="{F3C8AE85-7A40-46D7-8DAB-41F1D4AB28BC}"/>
    <dgm:cxn modelId="{C6F581A7-A0E1-47A9-A65E-C6DB1B3E3695}" type="presOf" srcId="{11B395A7-2456-4E29-A91E-85D3AA49733C}" destId="{774428B0-A5CB-4FC7-BA46-27700EBCE0BD}" srcOrd="0" destOrd="0" presId="urn:microsoft.com/office/officeart/2005/8/layout/hierarchy4"/>
    <dgm:cxn modelId="{DC4FA0AD-757F-4156-8302-462227F7A800}" type="presOf" srcId="{D52D3DCD-3E66-4C97-8DCD-8148A8CDCDB8}" destId="{32BD86AA-F0B5-46D6-B3DB-2D4CBD0C9022}" srcOrd="0" destOrd="0" presId="urn:microsoft.com/office/officeart/2005/8/layout/hierarchy4"/>
    <dgm:cxn modelId="{E685C0B3-5B48-4C6F-BA33-55A99E547670}" srcId="{11B395A7-2456-4E29-A91E-85D3AA49733C}" destId="{DC6F1223-050E-498E-92FE-AED4F85FEB84}" srcOrd="0" destOrd="0" parTransId="{4D6FB569-256D-4E67-98FA-AFFDA2E33F66}" sibTransId="{226F722C-D0EB-41F6-8AFC-98EC3B7D1088}"/>
    <dgm:cxn modelId="{C5C6F0B3-16D2-48AB-94C6-5B6FA222B0FD}" srcId="{FE2F24C8-BA8F-4C7F-84CF-F657C6BA064D}" destId="{56A9F099-E799-4EE3-81BD-DB6FEDFFFACD}" srcOrd="0" destOrd="0" parTransId="{98595B46-49EE-47D6-A84C-537CC51B22DF}" sibTransId="{421A2F92-70E5-490D-AFA3-24D40C7263A9}"/>
    <dgm:cxn modelId="{78887DB4-7DFE-4558-B97D-CEA40D0C6CAB}" type="presOf" srcId="{5B4270B1-9751-4F4D-B379-8EF72694531B}" destId="{8F758105-3D23-4F71-A12B-A4A32483CFE5}" srcOrd="0" destOrd="0" presId="urn:microsoft.com/office/officeart/2005/8/layout/hierarchy4"/>
    <dgm:cxn modelId="{5B98CFB5-ECFD-426A-B5F0-ABB3D16269A1}" type="presOf" srcId="{7278FF65-8D5F-4C41-A684-DE4FDD0CDB76}" destId="{1ABC24C6-41B4-4DBE-8BED-6B2A578361E2}" srcOrd="0" destOrd="0" presId="urn:microsoft.com/office/officeart/2005/8/layout/hierarchy4"/>
    <dgm:cxn modelId="{C8FC23BB-9259-4E91-AC1C-7815E4F589A7}" srcId="{2134D9F3-1F3B-477F-A21A-75F2E9BDFEA2}" destId="{D3BEC94F-E30F-4220-841C-7C44677B2298}" srcOrd="0" destOrd="0" parTransId="{B723DC90-26C3-46AC-BBEA-C69C15F7C5BC}" sibTransId="{3EBB4FC4-478A-492A-B87E-58EDDD86D5DB}"/>
    <dgm:cxn modelId="{52E59EBF-7E4B-4962-B6BA-7A04B0A1DE32}" srcId="{CC8A7053-CFEE-4D27-AF0A-9B4DA2906AF6}" destId="{C98ACD40-7261-4BE6-84E9-7582CF1D1340}" srcOrd="0" destOrd="0" parTransId="{4E43063F-01FD-4681-A898-A60D40220086}" sibTransId="{8C8F8A2B-1167-4289-B996-BCE0702B06B7}"/>
    <dgm:cxn modelId="{96DE4EC6-5322-41EF-ABD2-D20C0221F4AA}" type="presOf" srcId="{FCDE3885-1BDE-4AB5-8D22-9ADF711A47F7}" destId="{8EE179C5-10E6-44B9-9A56-2A868F7BC00E}" srcOrd="0" destOrd="0" presId="urn:microsoft.com/office/officeart/2005/8/layout/hierarchy4"/>
    <dgm:cxn modelId="{54E6B7C7-BF95-431B-9037-8953B6949C6F}" type="presOf" srcId="{5CEF3640-33E1-4BD2-8585-339536F07946}" destId="{AC302D4F-084D-45CB-A22B-B1B6D7C7560F}" srcOrd="0" destOrd="0" presId="urn:microsoft.com/office/officeart/2005/8/layout/hierarchy4"/>
    <dgm:cxn modelId="{202D94C8-D047-43B6-8AD7-4877A2D100EF}" type="presOf" srcId="{06F5B895-B70E-4FB3-87D0-797C4A3518A4}" destId="{7BAEDD0D-87ED-4E8A-9722-9842D9D34FB5}" srcOrd="0" destOrd="0" presId="urn:microsoft.com/office/officeart/2005/8/layout/hierarchy4"/>
    <dgm:cxn modelId="{1EAECFD3-63BE-473A-A222-DCDE941F6F98}" srcId="{D3BEC94F-E30F-4220-841C-7C44677B2298}" destId="{B8508143-DE47-4DC5-B38C-717D76E9C845}" srcOrd="0" destOrd="0" parTransId="{EBF3934D-29AE-4330-846D-DA6E24390650}" sibTransId="{BADAA165-02FA-4EF0-A11A-3386ABDB9E2B}"/>
    <dgm:cxn modelId="{A03781E5-646B-42A0-95DD-EAC74ED2D8F1}" type="presOf" srcId="{CC8A7053-CFEE-4D27-AF0A-9B4DA2906AF6}" destId="{469CE885-80D5-4B1F-A376-CC6EDFD2B455}" srcOrd="0" destOrd="0" presId="urn:microsoft.com/office/officeart/2005/8/layout/hierarchy4"/>
    <dgm:cxn modelId="{C2EBB8F0-4B83-4B6C-AB85-D98FB51609BB}" srcId="{93B93483-C62B-4EB7-AE63-010815F9F804}" destId="{47323B53-3B13-4FF3-9AEA-726A681F0573}" srcOrd="0" destOrd="0" parTransId="{A106C129-25AD-4299-BD27-CC05C1E57C16}" sibTransId="{814C55E0-16FE-4BDB-8CC2-86734074CE12}"/>
    <dgm:cxn modelId="{6E86E0F3-2AE3-4178-B3E6-0EEB1DF3E0C7}" srcId="{56A9F099-E799-4EE3-81BD-DB6FEDFFFACD}" destId="{D52D3DCD-3E66-4C97-8DCD-8148A8CDCDB8}" srcOrd="0" destOrd="0" parTransId="{7AE8A425-1D4B-4C7A-A06E-0F8ACEF6D92A}" sibTransId="{E2D3F80F-2123-49C4-958C-C26188D6D634}"/>
    <dgm:cxn modelId="{8255D9FD-5A4C-4DCF-9A84-FF62E917A898}" type="presOf" srcId="{75F942C1-6238-44D9-B1D7-AC7500941464}" destId="{84998B75-2BFF-42B2-AB24-753E9AC5B66F}" srcOrd="0" destOrd="0" presId="urn:microsoft.com/office/officeart/2005/8/layout/hierarchy4"/>
    <dgm:cxn modelId="{D59D0C9E-9390-4801-8229-614A526CF776}" type="presParOf" srcId="{D4EC6F8E-FB0D-4F1F-93B8-15DF6271E5F5}" destId="{25428465-AB76-400C-A385-03E45B4E10A9}" srcOrd="0" destOrd="0" presId="urn:microsoft.com/office/officeart/2005/8/layout/hierarchy4"/>
    <dgm:cxn modelId="{553E156A-D7D7-4F2A-92EE-C23050D6C7AA}" type="presParOf" srcId="{25428465-AB76-400C-A385-03E45B4E10A9}" destId="{635B6715-B0FA-43D7-A740-9FE23D6FB422}" srcOrd="0" destOrd="0" presId="urn:microsoft.com/office/officeart/2005/8/layout/hierarchy4"/>
    <dgm:cxn modelId="{091ACE5A-DE74-4BE7-90CF-9A075B7BB456}" type="presParOf" srcId="{25428465-AB76-400C-A385-03E45B4E10A9}" destId="{8AC8438F-60EB-4D1A-A828-49FFC2BDB47B}" srcOrd="1" destOrd="0" presId="urn:microsoft.com/office/officeart/2005/8/layout/hierarchy4"/>
    <dgm:cxn modelId="{2AF7B130-91DC-4336-A23B-61FDF05DDF80}" type="presParOf" srcId="{25428465-AB76-400C-A385-03E45B4E10A9}" destId="{0D7994EA-E6F5-4B75-A0CA-CF1B9832C9F6}" srcOrd="2" destOrd="0" presId="urn:microsoft.com/office/officeart/2005/8/layout/hierarchy4"/>
    <dgm:cxn modelId="{6E2C8A15-1A76-42FB-B72B-57BE790C3B8E}" type="presParOf" srcId="{0D7994EA-E6F5-4B75-A0CA-CF1B9832C9F6}" destId="{27D2237F-BB49-4E39-8587-F26CC865AC12}" srcOrd="0" destOrd="0" presId="urn:microsoft.com/office/officeart/2005/8/layout/hierarchy4"/>
    <dgm:cxn modelId="{72EFFB44-8C3A-482D-935C-47152D2EB5D8}" type="presParOf" srcId="{27D2237F-BB49-4E39-8587-F26CC865AC12}" destId="{2A12E7C7-2106-42B2-AB10-8D03A0E44B4F}" srcOrd="0" destOrd="0" presId="urn:microsoft.com/office/officeart/2005/8/layout/hierarchy4"/>
    <dgm:cxn modelId="{05F08603-E860-4249-BF05-69DD45598C55}" type="presParOf" srcId="{27D2237F-BB49-4E39-8587-F26CC865AC12}" destId="{B10A7BC9-28B5-4E55-9A10-5FB7102A270A}" srcOrd="1" destOrd="0" presId="urn:microsoft.com/office/officeart/2005/8/layout/hierarchy4"/>
    <dgm:cxn modelId="{50F40109-2F1B-4184-9A07-A7F79506798A}" type="presParOf" srcId="{27D2237F-BB49-4E39-8587-F26CC865AC12}" destId="{9D5F1174-DF79-4568-BC4E-BDC25B010B22}" srcOrd="2" destOrd="0" presId="urn:microsoft.com/office/officeart/2005/8/layout/hierarchy4"/>
    <dgm:cxn modelId="{9474596A-DE62-4B56-9C2A-9785F523D5A8}" type="presParOf" srcId="{9D5F1174-DF79-4568-BC4E-BDC25B010B22}" destId="{BFBA7462-536C-4A9D-8471-872DBD20EEFB}" srcOrd="0" destOrd="0" presId="urn:microsoft.com/office/officeart/2005/8/layout/hierarchy4"/>
    <dgm:cxn modelId="{9AB335F9-2138-4997-946A-56AD1032454C}" type="presParOf" srcId="{BFBA7462-536C-4A9D-8471-872DBD20EEFB}" destId="{469CE885-80D5-4B1F-A376-CC6EDFD2B455}" srcOrd="0" destOrd="0" presId="urn:microsoft.com/office/officeart/2005/8/layout/hierarchy4"/>
    <dgm:cxn modelId="{AC364C22-A74F-49D2-A2FB-8EEC336FEDEC}" type="presParOf" srcId="{BFBA7462-536C-4A9D-8471-872DBD20EEFB}" destId="{36F54E2D-0EE9-4553-981A-12246B4FE5D2}" srcOrd="1" destOrd="0" presId="urn:microsoft.com/office/officeart/2005/8/layout/hierarchy4"/>
    <dgm:cxn modelId="{8170E30F-6DCC-4405-9752-1E07EE6B5DF2}" type="presParOf" srcId="{BFBA7462-536C-4A9D-8471-872DBD20EEFB}" destId="{E50A5B6D-B774-40D4-90DA-F33D4C35FC10}" srcOrd="2" destOrd="0" presId="urn:microsoft.com/office/officeart/2005/8/layout/hierarchy4"/>
    <dgm:cxn modelId="{58B6EAC5-9482-43E6-A240-133758360A37}" type="presParOf" srcId="{E50A5B6D-B774-40D4-90DA-F33D4C35FC10}" destId="{202560E7-FD8D-4C2E-894A-5EA6BED5F9D9}" srcOrd="0" destOrd="0" presId="urn:microsoft.com/office/officeart/2005/8/layout/hierarchy4"/>
    <dgm:cxn modelId="{9E78D79C-DDBE-4ED8-8C21-90EA51E7F9B6}" type="presParOf" srcId="{202560E7-FD8D-4C2E-894A-5EA6BED5F9D9}" destId="{BD60A184-36F2-4171-8A19-9976A3E639F3}" srcOrd="0" destOrd="0" presId="urn:microsoft.com/office/officeart/2005/8/layout/hierarchy4"/>
    <dgm:cxn modelId="{D9062F19-B528-4083-B14C-A2305A8C723A}" type="presParOf" srcId="{202560E7-FD8D-4C2E-894A-5EA6BED5F9D9}" destId="{334D1DD1-49F4-4446-A2AB-7BFE5B578733}" srcOrd="1" destOrd="0" presId="urn:microsoft.com/office/officeart/2005/8/layout/hierarchy4"/>
    <dgm:cxn modelId="{4F298E66-5AC9-4398-90B2-32D274D05886}" type="presParOf" srcId="{202560E7-FD8D-4C2E-894A-5EA6BED5F9D9}" destId="{5164B892-04A4-4160-9910-6A54DFF78D49}" srcOrd="2" destOrd="0" presId="urn:microsoft.com/office/officeart/2005/8/layout/hierarchy4"/>
    <dgm:cxn modelId="{6ADD3CF6-C2FB-4397-9231-14EFE40528E4}" type="presParOf" srcId="{5164B892-04A4-4160-9910-6A54DFF78D49}" destId="{88F8AF09-15A9-4697-90CB-9A9013718BBB}" srcOrd="0" destOrd="0" presId="urn:microsoft.com/office/officeart/2005/8/layout/hierarchy4"/>
    <dgm:cxn modelId="{149CE562-4CFC-4F35-BE1C-B1E2FFCEE189}" type="presParOf" srcId="{88F8AF09-15A9-4697-90CB-9A9013718BBB}" destId="{7BAEDD0D-87ED-4E8A-9722-9842D9D34FB5}" srcOrd="0" destOrd="0" presId="urn:microsoft.com/office/officeart/2005/8/layout/hierarchy4"/>
    <dgm:cxn modelId="{1953904A-823B-46E3-B2A6-178FB1BD9F03}" type="presParOf" srcId="{88F8AF09-15A9-4697-90CB-9A9013718BBB}" destId="{046F0960-DAAD-41F7-93CE-32124071CA4A}" srcOrd="1" destOrd="0" presId="urn:microsoft.com/office/officeart/2005/8/layout/hierarchy4"/>
    <dgm:cxn modelId="{B864925D-5E6F-4F94-BBC5-CCAB0CD83B53}" type="presParOf" srcId="{88F8AF09-15A9-4697-90CB-9A9013718BBB}" destId="{E71A7025-4C7B-4C4B-BC1B-460526407DA6}" srcOrd="2" destOrd="0" presId="urn:microsoft.com/office/officeart/2005/8/layout/hierarchy4"/>
    <dgm:cxn modelId="{40B2602F-5663-427F-8D1B-6F89909D04EA}" type="presParOf" srcId="{E71A7025-4C7B-4C4B-BC1B-460526407DA6}" destId="{02834DE5-4F5F-4D9A-BA2B-7D9D50B17D7D}" srcOrd="0" destOrd="0" presId="urn:microsoft.com/office/officeart/2005/8/layout/hierarchy4"/>
    <dgm:cxn modelId="{9153E9D2-CEA2-4A0A-A3C3-C6B95C92F663}" type="presParOf" srcId="{02834DE5-4F5F-4D9A-BA2B-7D9D50B17D7D}" destId="{5194A31B-9C1B-4D2B-9511-0ABAF1A95969}" srcOrd="0" destOrd="0" presId="urn:microsoft.com/office/officeart/2005/8/layout/hierarchy4"/>
    <dgm:cxn modelId="{44A5106D-5E3C-49F6-85F9-1FFB038864F0}" type="presParOf" srcId="{02834DE5-4F5F-4D9A-BA2B-7D9D50B17D7D}" destId="{4A135CC4-CC05-4612-BFAD-9F9F71FBD913}" srcOrd="1" destOrd="0" presId="urn:microsoft.com/office/officeart/2005/8/layout/hierarchy4"/>
    <dgm:cxn modelId="{0AC1D176-5144-4522-8B63-24FE5AA3CE40}" type="presParOf" srcId="{02834DE5-4F5F-4D9A-BA2B-7D9D50B17D7D}" destId="{86657924-F20F-47B6-A242-18C5B73C6B4B}" srcOrd="2" destOrd="0" presId="urn:microsoft.com/office/officeart/2005/8/layout/hierarchy4"/>
    <dgm:cxn modelId="{C1A67C6D-17CD-4FF2-8154-652A2C70EAFB}" type="presParOf" srcId="{86657924-F20F-47B6-A242-18C5B73C6B4B}" destId="{AFFF1847-0D70-4B5F-8D6B-6A603C93631A}" srcOrd="0" destOrd="0" presId="urn:microsoft.com/office/officeart/2005/8/layout/hierarchy4"/>
    <dgm:cxn modelId="{93A8D2F3-6ED9-4F60-9A27-678D355438D4}" type="presParOf" srcId="{AFFF1847-0D70-4B5F-8D6B-6A603C93631A}" destId="{702627AE-9B58-4524-8060-9B2879AC2264}" srcOrd="0" destOrd="0" presId="urn:microsoft.com/office/officeart/2005/8/layout/hierarchy4"/>
    <dgm:cxn modelId="{2C83A1D5-D373-4E75-8C93-3E818E82163B}" type="presParOf" srcId="{AFFF1847-0D70-4B5F-8D6B-6A603C93631A}" destId="{ADE4DF25-9B69-4305-8C3B-6B9025C5EED0}" srcOrd="1" destOrd="0" presId="urn:microsoft.com/office/officeart/2005/8/layout/hierarchy4"/>
    <dgm:cxn modelId="{FFD07D6F-6D1B-446C-951F-837CF52F9718}" type="presParOf" srcId="{AFFF1847-0D70-4B5F-8D6B-6A603C93631A}" destId="{B872DE2A-FBF5-4BCC-8B08-7CF03628C3DB}" srcOrd="2" destOrd="0" presId="urn:microsoft.com/office/officeart/2005/8/layout/hierarchy4"/>
    <dgm:cxn modelId="{7D9538D6-7BC4-465A-98CC-003D3FC714E7}" type="presParOf" srcId="{B872DE2A-FBF5-4BCC-8B08-7CF03628C3DB}" destId="{32C7A256-A883-44AA-A3DC-3C5C79362B77}" srcOrd="0" destOrd="0" presId="urn:microsoft.com/office/officeart/2005/8/layout/hierarchy4"/>
    <dgm:cxn modelId="{A0CF1CF9-6C13-4B72-ADB6-A692C335B273}" type="presParOf" srcId="{32C7A256-A883-44AA-A3DC-3C5C79362B77}" destId="{1ABC24C6-41B4-4DBE-8BED-6B2A578361E2}" srcOrd="0" destOrd="0" presId="urn:microsoft.com/office/officeart/2005/8/layout/hierarchy4"/>
    <dgm:cxn modelId="{A789AEEB-BF13-4008-8F58-2FEE989C7388}" type="presParOf" srcId="{32C7A256-A883-44AA-A3DC-3C5C79362B77}" destId="{893D3AD4-9100-474B-BC6A-4C28B87BF0EA}" srcOrd="1" destOrd="0" presId="urn:microsoft.com/office/officeart/2005/8/layout/hierarchy4"/>
    <dgm:cxn modelId="{D4DD0EBA-0A4A-4D4F-AEFA-F2E8E9A89464}" type="presParOf" srcId="{E50A5B6D-B774-40D4-90DA-F33D4C35FC10}" destId="{A5D45D52-EA6C-403D-B083-1139B66771FD}" srcOrd="1" destOrd="0" presId="urn:microsoft.com/office/officeart/2005/8/layout/hierarchy4"/>
    <dgm:cxn modelId="{1CFFE48A-96F1-4608-8D7B-3E103A7F0683}" type="presParOf" srcId="{E50A5B6D-B774-40D4-90DA-F33D4C35FC10}" destId="{C5728EDB-791A-41EF-990A-9EFF149FF3BF}" srcOrd="2" destOrd="0" presId="urn:microsoft.com/office/officeart/2005/8/layout/hierarchy4"/>
    <dgm:cxn modelId="{153FE486-D135-45DD-A481-93F820F3EA61}" type="presParOf" srcId="{C5728EDB-791A-41EF-990A-9EFF149FF3BF}" destId="{340A7C93-E13F-49D4-A7D3-C2B99550139A}" srcOrd="0" destOrd="0" presId="urn:microsoft.com/office/officeart/2005/8/layout/hierarchy4"/>
    <dgm:cxn modelId="{D4B01935-7191-4D5B-B2AF-2F206F4F9C52}" type="presParOf" srcId="{C5728EDB-791A-41EF-990A-9EFF149FF3BF}" destId="{F2854417-9043-412F-930F-5A99D9D168A8}" srcOrd="1" destOrd="0" presId="urn:microsoft.com/office/officeart/2005/8/layout/hierarchy4"/>
    <dgm:cxn modelId="{6EC6398A-422B-46AE-94B2-B60996810963}" type="presParOf" srcId="{C5728EDB-791A-41EF-990A-9EFF149FF3BF}" destId="{843AC0E3-1785-45F0-ADBD-88C7CB4DDE6C}" srcOrd="2" destOrd="0" presId="urn:microsoft.com/office/officeart/2005/8/layout/hierarchy4"/>
    <dgm:cxn modelId="{BC22C243-68E2-4777-840E-76311C37D0C4}" type="presParOf" srcId="{843AC0E3-1785-45F0-ADBD-88C7CB4DDE6C}" destId="{A9DB9082-2383-4D23-A156-4B643E791BC6}" srcOrd="0" destOrd="0" presId="urn:microsoft.com/office/officeart/2005/8/layout/hierarchy4"/>
    <dgm:cxn modelId="{B1367D41-BA12-4CE0-911A-B741D61CD865}" type="presParOf" srcId="{A9DB9082-2383-4D23-A156-4B643E791BC6}" destId="{FC87DFA8-1B9B-4FA8-833A-D01A88680032}" srcOrd="0" destOrd="0" presId="urn:microsoft.com/office/officeart/2005/8/layout/hierarchy4"/>
    <dgm:cxn modelId="{681C25E2-A0EF-40DB-BD8B-5656ACF7E786}" type="presParOf" srcId="{A9DB9082-2383-4D23-A156-4B643E791BC6}" destId="{D1C977F1-EEB0-4947-A0A9-DF7BB97B28AA}" srcOrd="1" destOrd="0" presId="urn:microsoft.com/office/officeart/2005/8/layout/hierarchy4"/>
    <dgm:cxn modelId="{30C66999-4102-41C2-93B7-3B2FF876CA94}" type="presParOf" srcId="{A9DB9082-2383-4D23-A156-4B643E791BC6}" destId="{7F38B2B5-3C24-406E-ADCD-BA9CD36F5C95}" srcOrd="2" destOrd="0" presId="urn:microsoft.com/office/officeart/2005/8/layout/hierarchy4"/>
    <dgm:cxn modelId="{F2DA5106-C1C7-43D6-979C-6A242B0766B6}" type="presParOf" srcId="{7F38B2B5-3C24-406E-ADCD-BA9CD36F5C95}" destId="{CA0E35BC-1DF4-494C-BA69-B5691F5CE3AE}" srcOrd="0" destOrd="0" presId="urn:microsoft.com/office/officeart/2005/8/layout/hierarchy4"/>
    <dgm:cxn modelId="{D103AE68-B89C-4F98-956A-8E821BEC17A1}" type="presParOf" srcId="{CA0E35BC-1DF4-494C-BA69-B5691F5CE3AE}" destId="{FA8D27A4-5C9D-44DA-B3F9-4188CB7B7587}" srcOrd="0" destOrd="0" presId="urn:microsoft.com/office/officeart/2005/8/layout/hierarchy4"/>
    <dgm:cxn modelId="{0B2E687E-17D0-4950-A9ED-1E7AE489FB10}" type="presParOf" srcId="{CA0E35BC-1DF4-494C-BA69-B5691F5CE3AE}" destId="{F13927A2-E048-495C-8B72-57AFC907B637}" srcOrd="1" destOrd="0" presId="urn:microsoft.com/office/officeart/2005/8/layout/hierarchy4"/>
    <dgm:cxn modelId="{0B902B5E-03A5-487A-B277-E4255258EF2D}" type="presParOf" srcId="{CA0E35BC-1DF4-494C-BA69-B5691F5CE3AE}" destId="{CD3C4105-C233-4505-BF11-D8906FC07A17}" srcOrd="2" destOrd="0" presId="urn:microsoft.com/office/officeart/2005/8/layout/hierarchy4"/>
    <dgm:cxn modelId="{1949C6A8-12BE-464E-92FE-8AD942D2B76D}" type="presParOf" srcId="{CD3C4105-C233-4505-BF11-D8906FC07A17}" destId="{F97AD9C9-34C8-400F-B337-3F7BB332359A}" srcOrd="0" destOrd="0" presId="urn:microsoft.com/office/officeart/2005/8/layout/hierarchy4"/>
    <dgm:cxn modelId="{24F52CE9-E361-4E59-954A-3B8C48EF6941}" type="presParOf" srcId="{F97AD9C9-34C8-400F-B337-3F7BB332359A}" destId="{84998B75-2BFF-42B2-AB24-753E9AC5B66F}" srcOrd="0" destOrd="0" presId="urn:microsoft.com/office/officeart/2005/8/layout/hierarchy4"/>
    <dgm:cxn modelId="{6CE23D4A-87B9-42A2-A09C-BC219C0469BD}" type="presParOf" srcId="{F97AD9C9-34C8-400F-B337-3F7BB332359A}" destId="{51E9F7AD-E9E9-4F5D-A80E-E64F68D72E9D}" srcOrd="1" destOrd="0" presId="urn:microsoft.com/office/officeart/2005/8/layout/hierarchy4"/>
    <dgm:cxn modelId="{59E677AE-9910-44B8-B24C-5ABC54E98E5E}" type="presParOf" srcId="{F97AD9C9-34C8-400F-B337-3F7BB332359A}" destId="{0E55E241-B372-4004-A025-9BE360EAF14B}" srcOrd="2" destOrd="0" presId="urn:microsoft.com/office/officeart/2005/8/layout/hierarchy4"/>
    <dgm:cxn modelId="{625FB7C1-77CC-446C-BD84-9E8E87D892EC}" type="presParOf" srcId="{0E55E241-B372-4004-A025-9BE360EAF14B}" destId="{99B7E460-A613-41BB-8351-CF31B020D752}" srcOrd="0" destOrd="0" presId="urn:microsoft.com/office/officeart/2005/8/layout/hierarchy4"/>
    <dgm:cxn modelId="{C669A85B-D228-439E-A2D1-DA3AF0298A15}" type="presParOf" srcId="{99B7E460-A613-41BB-8351-CF31B020D752}" destId="{AC302D4F-084D-45CB-A22B-B1B6D7C7560F}" srcOrd="0" destOrd="0" presId="urn:microsoft.com/office/officeart/2005/8/layout/hierarchy4"/>
    <dgm:cxn modelId="{94A7399D-B6F3-4332-A838-D6A1911D5094}" type="presParOf" srcId="{99B7E460-A613-41BB-8351-CF31B020D752}" destId="{9AF1AE77-CFDE-488F-B8C6-241581951E16}" srcOrd="1" destOrd="0" presId="urn:microsoft.com/office/officeart/2005/8/layout/hierarchy4"/>
    <dgm:cxn modelId="{A055F311-D298-4EEE-BB4C-A85126488FF4}" type="presParOf" srcId="{E50A5B6D-B774-40D4-90DA-F33D4C35FC10}" destId="{E9D2B760-8595-48ED-95B7-4D9E1FF90C29}" srcOrd="3" destOrd="0" presId="urn:microsoft.com/office/officeart/2005/8/layout/hierarchy4"/>
    <dgm:cxn modelId="{849328D8-76C6-45EB-959A-5E376D8D869C}" type="presParOf" srcId="{E50A5B6D-B774-40D4-90DA-F33D4C35FC10}" destId="{D6AC96FE-2023-4EFA-B898-A90B56156A8B}" srcOrd="4" destOrd="0" presId="urn:microsoft.com/office/officeart/2005/8/layout/hierarchy4"/>
    <dgm:cxn modelId="{DAC1BF0E-6B51-4F39-9140-B1B969572223}" type="presParOf" srcId="{D6AC96FE-2023-4EFA-B898-A90B56156A8B}" destId="{774428B0-A5CB-4FC7-BA46-27700EBCE0BD}" srcOrd="0" destOrd="0" presId="urn:microsoft.com/office/officeart/2005/8/layout/hierarchy4"/>
    <dgm:cxn modelId="{F83C64E3-740A-4649-91D0-FDC637E9868E}" type="presParOf" srcId="{D6AC96FE-2023-4EFA-B898-A90B56156A8B}" destId="{4460DFCF-61A6-4E14-8F32-8C9DB750B14E}" srcOrd="1" destOrd="0" presId="urn:microsoft.com/office/officeart/2005/8/layout/hierarchy4"/>
    <dgm:cxn modelId="{57A1E21A-7119-48D2-B3AC-EB6AF8402C85}" type="presParOf" srcId="{D6AC96FE-2023-4EFA-B898-A90B56156A8B}" destId="{479A9126-0BFA-4099-9248-E7BE17C42AF9}" srcOrd="2" destOrd="0" presId="urn:microsoft.com/office/officeart/2005/8/layout/hierarchy4"/>
    <dgm:cxn modelId="{9B59F8F8-DCA2-4F3A-AA1D-5022933CDCEB}" type="presParOf" srcId="{479A9126-0BFA-4099-9248-E7BE17C42AF9}" destId="{AF0204AA-DCDB-4609-B4A2-81FAC0234BC1}" srcOrd="0" destOrd="0" presId="urn:microsoft.com/office/officeart/2005/8/layout/hierarchy4"/>
    <dgm:cxn modelId="{25493E49-24C0-4F5E-815C-5F4C004677E2}" type="presParOf" srcId="{AF0204AA-DCDB-4609-B4A2-81FAC0234BC1}" destId="{EB580412-532E-4F58-8F3B-B8798BE36037}" srcOrd="0" destOrd="0" presId="urn:microsoft.com/office/officeart/2005/8/layout/hierarchy4"/>
    <dgm:cxn modelId="{5F4A0DBA-2F77-40F8-90DC-2B39A216DDD9}" type="presParOf" srcId="{AF0204AA-DCDB-4609-B4A2-81FAC0234BC1}" destId="{61949621-F0B2-41E3-9F94-27874333E56C}" srcOrd="1" destOrd="0" presId="urn:microsoft.com/office/officeart/2005/8/layout/hierarchy4"/>
    <dgm:cxn modelId="{C06E804B-BD73-49B1-B092-3DC4377889B2}" type="presParOf" srcId="{AF0204AA-DCDB-4609-B4A2-81FAC0234BC1}" destId="{40A60B95-34FF-4CC2-B71C-7AFB2BE4D824}" srcOrd="2" destOrd="0" presId="urn:microsoft.com/office/officeart/2005/8/layout/hierarchy4"/>
    <dgm:cxn modelId="{53F86DAD-6A38-4406-805D-117104228241}" type="presParOf" srcId="{40A60B95-34FF-4CC2-B71C-7AFB2BE4D824}" destId="{B6785946-802F-4BC7-99AC-FF4D97AC775E}" srcOrd="0" destOrd="0" presId="urn:microsoft.com/office/officeart/2005/8/layout/hierarchy4"/>
    <dgm:cxn modelId="{68527A2B-5117-42D5-9B02-7719483DDA57}" type="presParOf" srcId="{B6785946-802F-4BC7-99AC-FF4D97AC775E}" destId="{17DDB5BC-3519-45CA-B53C-7FF156143B4C}" srcOrd="0" destOrd="0" presId="urn:microsoft.com/office/officeart/2005/8/layout/hierarchy4"/>
    <dgm:cxn modelId="{EB2D6361-4206-4CF1-9415-3F73BE8A9FCF}" type="presParOf" srcId="{B6785946-802F-4BC7-99AC-FF4D97AC775E}" destId="{37B9B49C-6CB9-4E08-B253-1A2D59A55D4D}" srcOrd="1" destOrd="0" presId="urn:microsoft.com/office/officeart/2005/8/layout/hierarchy4"/>
    <dgm:cxn modelId="{6336B5AA-BE0A-4EDC-8FDF-39FF729C9247}" type="presParOf" srcId="{B6785946-802F-4BC7-99AC-FF4D97AC775E}" destId="{8285A3E8-3A0E-4116-9C73-BC163A0FFA34}" srcOrd="2" destOrd="0" presId="urn:microsoft.com/office/officeart/2005/8/layout/hierarchy4"/>
    <dgm:cxn modelId="{45122099-515D-492D-B1E3-4CBB25A39457}" type="presParOf" srcId="{8285A3E8-3A0E-4116-9C73-BC163A0FFA34}" destId="{04E64EFC-9B8F-4BF8-A766-BA755C6C23CB}" srcOrd="0" destOrd="0" presId="urn:microsoft.com/office/officeart/2005/8/layout/hierarchy4"/>
    <dgm:cxn modelId="{DE20623F-8572-443C-ACF7-F585053C2F88}" type="presParOf" srcId="{04E64EFC-9B8F-4BF8-A766-BA755C6C23CB}" destId="{39BFAB20-2290-409E-9DBB-98FE405AE959}" srcOrd="0" destOrd="0" presId="urn:microsoft.com/office/officeart/2005/8/layout/hierarchy4"/>
    <dgm:cxn modelId="{4E097D73-BA2F-455F-A3D1-B06429A3F60F}" type="presParOf" srcId="{04E64EFC-9B8F-4BF8-A766-BA755C6C23CB}" destId="{F2CE58C2-724B-42BC-82C1-AC98D681D556}" srcOrd="1" destOrd="0" presId="urn:microsoft.com/office/officeart/2005/8/layout/hierarchy4"/>
    <dgm:cxn modelId="{44B51B6F-ECF0-471F-9382-927E23012C01}" type="presParOf" srcId="{04E64EFC-9B8F-4BF8-A766-BA755C6C23CB}" destId="{6A4BE468-80EA-493E-928E-E574C60CD230}" srcOrd="2" destOrd="0" presId="urn:microsoft.com/office/officeart/2005/8/layout/hierarchy4"/>
    <dgm:cxn modelId="{C699B457-DCAC-410D-BE33-B732BB850D9D}" type="presParOf" srcId="{6A4BE468-80EA-493E-928E-E574C60CD230}" destId="{37AC9937-EF07-44A5-B9F8-BB28325F92E4}" srcOrd="0" destOrd="0" presId="urn:microsoft.com/office/officeart/2005/8/layout/hierarchy4"/>
    <dgm:cxn modelId="{16FC4083-F10B-4499-ADFB-1F2D850E01A9}" type="presParOf" srcId="{37AC9937-EF07-44A5-B9F8-BB28325F92E4}" destId="{8EE179C5-10E6-44B9-9A56-2A868F7BC00E}" srcOrd="0" destOrd="0" presId="urn:microsoft.com/office/officeart/2005/8/layout/hierarchy4"/>
    <dgm:cxn modelId="{E990EFEC-ED16-493E-B35F-DFF7024EB399}" type="presParOf" srcId="{37AC9937-EF07-44A5-B9F8-BB28325F92E4}" destId="{8007B827-5C2B-468C-91D7-4BDE15DB7FF5}" srcOrd="1" destOrd="0" presId="urn:microsoft.com/office/officeart/2005/8/layout/hierarchy4"/>
    <dgm:cxn modelId="{E44718CA-5A98-4068-BDA3-6B051164DC06}" type="presParOf" srcId="{E50A5B6D-B774-40D4-90DA-F33D4C35FC10}" destId="{7D89FEAD-0349-4D2A-88D5-AFBBD25D5A3E}" srcOrd="5" destOrd="0" presId="urn:microsoft.com/office/officeart/2005/8/layout/hierarchy4"/>
    <dgm:cxn modelId="{271B7210-69E1-4CE4-9645-D9F363892300}" type="presParOf" srcId="{E50A5B6D-B774-40D4-90DA-F33D4C35FC10}" destId="{75C2404A-0311-4A30-9C88-871EF5901F9E}" srcOrd="6" destOrd="0" presId="urn:microsoft.com/office/officeart/2005/8/layout/hierarchy4"/>
    <dgm:cxn modelId="{5127D9A6-85C1-4384-A00D-B7B81E67FB73}" type="presParOf" srcId="{75C2404A-0311-4A30-9C88-871EF5901F9E}" destId="{4E0AAE62-3D3C-4A69-B122-31EA2EE6F620}" srcOrd="0" destOrd="0" presId="urn:microsoft.com/office/officeart/2005/8/layout/hierarchy4"/>
    <dgm:cxn modelId="{681EFEE8-3567-42E2-A0EE-CA504BAB509A}" type="presParOf" srcId="{75C2404A-0311-4A30-9C88-871EF5901F9E}" destId="{A264E74F-4C64-4500-B26A-2CA68F15080D}" srcOrd="1" destOrd="0" presId="urn:microsoft.com/office/officeart/2005/8/layout/hierarchy4"/>
    <dgm:cxn modelId="{B75F0EAD-1275-43F6-9902-AA080B93CED3}" type="presParOf" srcId="{75C2404A-0311-4A30-9C88-871EF5901F9E}" destId="{B042771B-6B46-41D3-A2DC-8AC133DFFBBC}" srcOrd="2" destOrd="0" presId="urn:microsoft.com/office/officeart/2005/8/layout/hierarchy4"/>
    <dgm:cxn modelId="{E1DED9FD-3A65-4AE6-8D2B-B2F7521A92F4}" type="presParOf" srcId="{B042771B-6B46-41D3-A2DC-8AC133DFFBBC}" destId="{A77EBB65-0365-4F43-94E8-DA790CE4F424}" srcOrd="0" destOrd="0" presId="urn:microsoft.com/office/officeart/2005/8/layout/hierarchy4"/>
    <dgm:cxn modelId="{EE204951-01D0-4843-9E1B-A2994E9E444C}" type="presParOf" srcId="{A77EBB65-0365-4F43-94E8-DA790CE4F424}" destId="{F4B880B6-8450-4DD8-AAFE-CEB3718703B7}" srcOrd="0" destOrd="0" presId="urn:microsoft.com/office/officeart/2005/8/layout/hierarchy4"/>
    <dgm:cxn modelId="{A63C6B1D-30F5-4CF9-8743-8525A5D8E090}" type="presParOf" srcId="{A77EBB65-0365-4F43-94E8-DA790CE4F424}" destId="{77A93E7C-5B17-4D8F-A023-8E126170B07E}" srcOrd="1" destOrd="0" presId="urn:microsoft.com/office/officeart/2005/8/layout/hierarchy4"/>
    <dgm:cxn modelId="{F499ECDA-747B-4D5E-A3E2-23AFD9F186C2}" type="presParOf" srcId="{A77EBB65-0365-4F43-94E8-DA790CE4F424}" destId="{4D0F77D7-4CE1-4A19-AEB3-BC561580B16D}" srcOrd="2" destOrd="0" presId="urn:microsoft.com/office/officeart/2005/8/layout/hierarchy4"/>
    <dgm:cxn modelId="{3829F12B-60C3-4721-9CB6-E9FCC724CC0C}" type="presParOf" srcId="{4D0F77D7-4CE1-4A19-AEB3-BC561580B16D}" destId="{5C3EF68D-0D5F-444F-9A40-FD37A2B321D9}" srcOrd="0" destOrd="0" presId="urn:microsoft.com/office/officeart/2005/8/layout/hierarchy4"/>
    <dgm:cxn modelId="{CDB6E4E6-D663-4427-8C79-42BE3F014B98}" type="presParOf" srcId="{5C3EF68D-0D5F-444F-9A40-FD37A2B321D9}" destId="{13477B0E-3145-4CD9-830F-961DDE62A7BA}" srcOrd="0" destOrd="0" presId="urn:microsoft.com/office/officeart/2005/8/layout/hierarchy4"/>
    <dgm:cxn modelId="{6FBB957E-D108-4FD0-912B-193DC4376636}" type="presParOf" srcId="{5C3EF68D-0D5F-444F-9A40-FD37A2B321D9}" destId="{49107FB6-95EE-4292-B35E-0F3AF6EB624F}" srcOrd="1" destOrd="0" presId="urn:microsoft.com/office/officeart/2005/8/layout/hierarchy4"/>
    <dgm:cxn modelId="{A51E5131-50FD-40B7-9650-2EC0E4656C5D}" type="presParOf" srcId="{5C3EF68D-0D5F-444F-9A40-FD37A2B321D9}" destId="{3DE82D5C-8D23-4841-BCBE-9EE693EE5670}" srcOrd="2" destOrd="0" presId="urn:microsoft.com/office/officeart/2005/8/layout/hierarchy4"/>
    <dgm:cxn modelId="{566B9432-BA9E-4187-9F8B-38924FD97C74}" type="presParOf" srcId="{3DE82D5C-8D23-4841-BCBE-9EE693EE5670}" destId="{AA0FDBFD-409D-43A6-9294-DCACF5EB66A2}" srcOrd="0" destOrd="0" presId="urn:microsoft.com/office/officeart/2005/8/layout/hierarchy4"/>
    <dgm:cxn modelId="{BC35654E-F907-4B00-AA46-B6676AEDF305}" type="presParOf" srcId="{AA0FDBFD-409D-43A6-9294-DCACF5EB66A2}" destId="{32BD86AA-F0B5-46D6-B3DB-2D4CBD0C9022}" srcOrd="0" destOrd="0" presId="urn:microsoft.com/office/officeart/2005/8/layout/hierarchy4"/>
    <dgm:cxn modelId="{88A9451A-5929-476C-9502-0D0015764A4B}" type="presParOf" srcId="{AA0FDBFD-409D-43A6-9294-DCACF5EB66A2}" destId="{647D8104-C8A6-45D0-A965-968AFB56CBDA}" srcOrd="1" destOrd="0" presId="urn:microsoft.com/office/officeart/2005/8/layout/hierarchy4"/>
    <dgm:cxn modelId="{EB771DDA-A72C-4029-9373-F43D7C3BBC37}" type="presParOf" srcId="{AA0FDBFD-409D-43A6-9294-DCACF5EB66A2}" destId="{1B0B0607-154B-4766-81C0-3775170E285A}" srcOrd="2" destOrd="0" presId="urn:microsoft.com/office/officeart/2005/8/layout/hierarchy4"/>
    <dgm:cxn modelId="{70A8C4AB-CB72-4B83-BE46-7F192E2C77DE}" type="presParOf" srcId="{1B0B0607-154B-4766-81C0-3775170E285A}" destId="{F54E3B22-52A7-46EE-9F9F-022D05139CC2}" srcOrd="0" destOrd="0" presId="urn:microsoft.com/office/officeart/2005/8/layout/hierarchy4"/>
    <dgm:cxn modelId="{929F9354-D82F-4235-9719-45D2D6A16210}" type="presParOf" srcId="{F54E3B22-52A7-46EE-9F9F-022D05139CC2}" destId="{8F758105-3D23-4F71-A12B-A4A32483CFE5}" srcOrd="0" destOrd="0" presId="urn:microsoft.com/office/officeart/2005/8/layout/hierarchy4"/>
    <dgm:cxn modelId="{4D8E5D22-B8F8-466E-B0C6-2EAE85ECB385}" type="presParOf" srcId="{F54E3B22-52A7-46EE-9F9F-022D05139CC2}" destId="{B9593F00-1D21-4D3E-B21E-13F53A062E9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34D9F3-1F3B-477F-A21A-75F2E9BDFEA2}" type="doc">
      <dgm:prSet loTypeId="urn:microsoft.com/office/officeart/2005/8/layout/hierarchy4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D3BEC94F-E30F-4220-841C-7C44677B2298}">
      <dgm:prSet phldrT="[Texto]"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CHC-UFPR</a:t>
          </a:r>
        </a:p>
      </dgm:t>
    </dgm:pt>
    <dgm:pt modelId="{B723DC90-26C3-46AC-BBEA-C69C15F7C5BC}" type="parTrans" cxnId="{C8FC23BB-9259-4E91-AC1C-7815E4F589A7}">
      <dgm:prSet/>
      <dgm:spPr/>
      <dgm:t>
        <a:bodyPr/>
        <a:lstStyle/>
        <a:p>
          <a:endParaRPr lang="pt-BR"/>
        </a:p>
      </dgm:t>
    </dgm:pt>
    <dgm:pt modelId="{3EBB4FC4-478A-492A-B87E-58EDDD86D5DB}" type="sibTrans" cxnId="{C8FC23BB-9259-4E91-AC1C-7815E4F589A7}">
      <dgm:prSet/>
      <dgm:spPr/>
      <dgm:t>
        <a:bodyPr/>
        <a:lstStyle/>
        <a:p>
          <a:endParaRPr lang="pt-BR"/>
        </a:p>
      </dgm:t>
    </dgm:pt>
    <dgm:pt modelId="{B8508143-DE47-4DC5-B38C-717D76E9C845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BR" sz="1400"/>
            <a:t>06 </a:t>
          </a:r>
          <a:r>
            <a:rPr lang="pt-BR" sz="1400" err="1"/>
            <a:t>CCs</a:t>
          </a:r>
          <a:r>
            <a:rPr lang="pt-BR" sz="1400"/>
            <a:t> – 01 Superintendente, 03 gerentes , 01 Ouvidor e 01 Auditor</a:t>
          </a:r>
        </a:p>
      </dgm:t>
    </dgm:pt>
    <dgm:pt modelId="{EBF3934D-29AE-4330-846D-DA6E24390650}" type="parTrans" cxnId="{1EAECFD3-63BE-473A-A222-DCDE941F6F98}">
      <dgm:prSet/>
      <dgm:spPr/>
      <dgm:t>
        <a:bodyPr/>
        <a:lstStyle/>
        <a:p>
          <a:endParaRPr lang="pt-BR"/>
        </a:p>
      </dgm:t>
    </dgm:pt>
    <dgm:pt modelId="{BADAA165-02FA-4EF0-A11A-3386ABDB9E2B}" type="sibTrans" cxnId="{1EAECFD3-63BE-473A-A222-DCDE941F6F98}">
      <dgm:prSet/>
      <dgm:spPr/>
      <dgm:t>
        <a:bodyPr/>
        <a:lstStyle/>
        <a:p>
          <a:endParaRPr lang="pt-BR"/>
        </a:p>
      </dgm:t>
    </dgm:pt>
    <dgm:pt modelId="{CC8A7053-CFEE-4D27-AF0A-9B4DA2906AF6}">
      <dgm:prSet phldrT="[Texto]" custT="1"/>
      <dgm:spPr/>
      <dgm:t>
        <a:bodyPr/>
        <a:lstStyle/>
        <a:p>
          <a:r>
            <a:rPr lang="pt-BR" sz="1800">
              <a:latin typeface="+mn-lt"/>
            </a:rPr>
            <a:t>92 </a:t>
          </a:r>
          <a:r>
            <a:rPr lang="pt-BR" sz="1800" err="1">
              <a:latin typeface="+mn-lt"/>
            </a:rPr>
            <a:t>FGs</a:t>
          </a:r>
          <a:endParaRPr lang="pt-BR" sz="1800">
            <a:latin typeface="+mn-lt"/>
          </a:endParaRPr>
        </a:p>
      </dgm:t>
    </dgm:pt>
    <dgm:pt modelId="{6A96CAA8-4E90-4CBE-8927-89BA270F804B}" type="parTrans" cxnId="{C3856D9F-0C9A-4793-802D-860598809CC9}">
      <dgm:prSet/>
      <dgm:spPr/>
      <dgm:t>
        <a:bodyPr/>
        <a:lstStyle/>
        <a:p>
          <a:endParaRPr lang="pt-BR"/>
        </a:p>
      </dgm:t>
    </dgm:pt>
    <dgm:pt modelId="{F3C8AE85-7A40-46D7-8DAB-41F1D4AB28BC}" type="sibTrans" cxnId="{C3856D9F-0C9A-4793-802D-860598809CC9}">
      <dgm:prSet/>
      <dgm:spPr/>
      <dgm:t>
        <a:bodyPr/>
        <a:lstStyle/>
        <a:p>
          <a:endParaRPr lang="pt-BR"/>
        </a:p>
      </dgm:t>
    </dgm:pt>
    <dgm:pt modelId="{C98ACD40-7261-4BE6-84E9-7582CF1D1340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4E43063F-01FD-4681-A898-A60D40220086}" type="parTrans" cxnId="{52E59EBF-7E4B-4962-B6BA-7A04B0A1DE32}">
      <dgm:prSet/>
      <dgm:spPr/>
      <dgm:t>
        <a:bodyPr/>
        <a:lstStyle/>
        <a:p>
          <a:endParaRPr lang="pt-BR"/>
        </a:p>
      </dgm:t>
    </dgm:pt>
    <dgm:pt modelId="{8C8F8A2B-1167-4289-B996-BCE0702B06B7}" type="sibTrans" cxnId="{52E59EBF-7E4B-4962-B6BA-7A04B0A1DE32}">
      <dgm:prSet/>
      <dgm:spPr/>
      <dgm:t>
        <a:bodyPr/>
        <a:lstStyle/>
        <a:p>
          <a:endParaRPr lang="pt-BR"/>
        </a:p>
      </dgm:t>
    </dgm:pt>
    <dgm:pt modelId="{0EBD2C9D-A6D3-4D63-8583-09522CB738BD}">
      <dgm:prSet phldrT="[Texto]" custT="1"/>
      <dgm:spPr/>
      <dgm:t>
        <a:bodyPr/>
        <a:lstStyle/>
        <a:p>
          <a:r>
            <a:rPr lang="pt-BR" sz="1800">
              <a:latin typeface="+mn-lt"/>
            </a:rPr>
            <a:t>4</a:t>
          </a:r>
        </a:p>
      </dgm:t>
    </dgm:pt>
    <dgm:pt modelId="{DDB3BAED-13CA-4079-9C46-48C12E223FF9}" type="parTrans" cxnId="{1D61E48F-E3EA-40C7-BCB9-817ADBBAF616}">
      <dgm:prSet/>
      <dgm:spPr/>
      <dgm:t>
        <a:bodyPr/>
        <a:lstStyle/>
        <a:p>
          <a:endParaRPr lang="pt-BR"/>
        </a:p>
      </dgm:t>
    </dgm:pt>
    <dgm:pt modelId="{E5D3ECE9-527D-474C-9D59-DDC14653A947}" type="sibTrans" cxnId="{1D61E48F-E3EA-40C7-BCB9-817ADBBAF616}">
      <dgm:prSet/>
      <dgm:spPr/>
      <dgm:t>
        <a:bodyPr/>
        <a:lstStyle/>
        <a:p>
          <a:endParaRPr lang="pt-BR"/>
        </a:p>
      </dgm:t>
    </dgm:pt>
    <dgm:pt modelId="{11B395A7-2456-4E29-A91E-85D3AA49733C}">
      <dgm:prSet phldrT="[Texto]" custT="1"/>
      <dgm:spPr/>
      <dgm:t>
        <a:bodyPr/>
        <a:lstStyle/>
        <a:p>
          <a:r>
            <a:rPr lang="pt-BR" sz="1800">
              <a:latin typeface="+mn-lt"/>
            </a:rPr>
            <a:t>3</a:t>
          </a:r>
        </a:p>
      </dgm:t>
    </dgm:pt>
    <dgm:pt modelId="{3C895483-C1E6-4E33-8179-E294361C2046}" type="parTrans" cxnId="{C931927B-DCDB-4605-B152-3E243089C74E}">
      <dgm:prSet/>
      <dgm:spPr/>
      <dgm:t>
        <a:bodyPr/>
        <a:lstStyle/>
        <a:p>
          <a:endParaRPr lang="pt-BR"/>
        </a:p>
      </dgm:t>
    </dgm:pt>
    <dgm:pt modelId="{FB9E5FF1-9111-444C-8A41-78EF687F38AF}" type="sibTrans" cxnId="{C931927B-DCDB-4605-B152-3E243089C74E}">
      <dgm:prSet/>
      <dgm:spPr/>
      <dgm:t>
        <a:bodyPr/>
        <a:lstStyle/>
        <a:p>
          <a:endParaRPr lang="pt-BR"/>
        </a:p>
      </dgm:t>
    </dgm:pt>
    <dgm:pt modelId="{8CF9884C-CFDE-4D8A-B7E6-A55F2BF2A8F9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E247339E-9F32-4B99-8FF0-ECFA8CAB0990}" type="parTrans" cxnId="{0D370B4C-0AC4-4408-A5F4-D20F0AB0B647}">
      <dgm:prSet/>
      <dgm:spPr/>
      <dgm:t>
        <a:bodyPr/>
        <a:lstStyle/>
        <a:p>
          <a:endParaRPr lang="pt-BR"/>
        </a:p>
      </dgm:t>
    </dgm:pt>
    <dgm:pt modelId="{3E444605-A9E1-4E24-995D-B857AA645E08}" type="sibTrans" cxnId="{0D370B4C-0AC4-4408-A5F4-D20F0AB0B647}">
      <dgm:prSet/>
      <dgm:spPr/>
      <dgm:t>
        <a:bodyPr/>
        <a:lstStyle/>
        <a:p>
          <a:endParaRPr lang="pt-BR"/>
        </a:p>
      </dgm:t>
    </dgm:pt>
    <dgm:pt modelId="{06F5B895-B70E-4FB3-87D0-797C4A3518A4}">
      <dgm:prSet phldrT="[Texto]" custT="1"/>
      <dgm:spPr/>
      <dgm:t>
        <a:bodyPr/>
        <a:lstStyle/>
        <a:p>
          <a:r>
            <a:rPr lang="pt-BR" sz="1800">
              <a:latin typeface="+mn-lt"/>
            </a:rPr>
            <a:t>4</a:t>
          </a:r>
        </a:p>
      </dgm:t>
    </dgm:pt>
    <dgm:pt modelId="{8E5546C8-FEB1-476B-B0F3-9C09F2BE3FC8}" type="parTrans" cxnId="{883E614B-4B95-46BB-9790-9FEAA8FB4EB2}">
      <dgm:prSet/>
      <dgm:spPr/>
      <dgm:t>
        <a:bodyPr/>
        <a:lstStyle/>
        <a:p>
          <a:endParaRPr lang="pt-BR"/>
        </a:p>
      </dgm:t>
    </dgm:pt>
    <dgm:pt modelId="{B30719B6-E5EC-4ADA-A5FE-7E92615CCAAE}" type="sibTrans" cxnId="{883E614B-4B95-46BB-9790-9FEAA8FB4EB2}">
      <dgm:prSet/>
      <dgm:spPr/>
      <dgm:t>
        <a:bodyPr/>
        <a:lstStyle/>
        <a:p>
          <a:endParaRPr lang="pt-BR"/>
        </a:p>
      </dgm:t>
    </dgm:pt>
    <dgm:pt modelId="{93B93483-C62B-4EB7-AE63-010815F9F804}">
      <dgm:prSet phldrT="[Texto]" custT="1"/>
      <dgm:spPr/>
      <dgm:t>
        <a:bodyPr/>
        <a:lstStyle/>
        <a:p>
          <a:r>
            <a:rPr lang="pt-BR" sz="1800">
              <a:latin typeface="+mn-lt"/>
            </a:rPr>
            <a:t>6</a:t>
          </a:r>
        </a:p>
      </dgm:t>
    </dgm:pt>
    <dgm:pt modelId="{2B791799-2249-406D-BF41-B09A89857A08}" type="parTrans" cxnId="{1343AA5E-4AB4-48B7-8BCC-54A858AC31E8}">
      <dgm:prSet/>
      <dgm:spPr/>
      <dgm:t>
        <a:bodyPr/>
        <a:lstStyle/>
        <a:p>
          <a:endParaRPr lang="pt-BR"/>
        </a:p>
      </dgm:t>
    </dgm:pt>
    <dgm:pt modelId="{1B48CF33-FFFD-47F4-9133-5DC9DA896F1E}" type="sibTrans" cxnId="{1343AA5E-4AB4-48B7-8BCC-54A858AC31E8}">
      <dgm:prSet/>
      <dgm:spPr/>
      <dgm:t>
        <a:bodyPr/>
        <a:lstStyle/>
        <a:p>
          <a:endParaRPr lang="pt-BR"/>
        </a:p>
      </dgm:t>
    </dgm:pt>
    <dgm:pt modelId="{DC6F1223-050E-498E-92FE-AED4F85FEB84}">
      <dgm:prSet phldrT="[Texto]" custT="1"/>
      <dgm:spPr/>
      <dgm:t>
        <a:bodyPr/>
        <a:lstStyle/>
        <a:p>
          <a:r>
            <a:rPr lang="pt-BR" sz="1800">
              <a:latin typeface="+mn-lt"/>
            </a:rPr>
            <a:t>7</a:t>
          </a:r>
        </a:p>
      </dgm:t>
    </dgm:pt>
    <dgm:pt modelId="{4D6FB569-256D-4E67-98FA-AFFDA2E33F66}" type="parTrans" cxnId="{E685C0B3-5B48-4C6F-BA33-55A99E547670}">
      <dgm:prSet/>
      <dgm:spPr/>
      <dgm:t>
        <a:bodyPr/>
        <a:lstStyle/>
        <a:p>
          <a:endParaRPr lang="pt-BR"/>
        </a:p>
      </dgm:t>
    </dgm:pt>
    <dgm:pt modelId="{226F722C-D0EB-41F6-8AFC-98EC3B7D1088}" type="sibTrans" cxnId="{E685C0B3-5B48-4C6F-BA33-55A99E547670}">
      <dgm:prSet/>
      <dgm:spPr/>
      <dgm:t>
        <a:bodyPr/>
        <a:lstStyle/>
        <a:p>
          <a:endParaRPr lang="pt-BR"/>
        </a:p>
      </dgm:t>
    </dgm:pt>
    <dgm:pt modelId="{FE2F24C8-BA8F-4C7F-84CF-F657C6BA064D}">
      <dgm:prSet phldrT="[Texto]" custT="1"/>
      <dgm:spPr/>
      <dgm:t>
        <a:bodyPr/>
        <a:lstStyle/>
        <a:p>
          <a:r>
            <a:rPr lang="pt-BR" sz="1800">
              <a:latin typeface="+mn-lt"/>
            </a:rPr>
            <a:t>2</a:t>
          </a:r>
        </a:p>
      </dgm:t>
    </dgm:pt>
    <dgm:pt modelId="{2BCE1E84-0B8C-4440-8AB8-C761EA5D59DC}" type="parTrans" cxnId="{C31C6076-8789-4721-AAA8-F4369D344974}">
      <dgm:prSet/>
      <dgm:spPr/>
      <dgm:t>
        <a:bodyPr/>
        <a:lstStyle/>
        <a:p>
          <a:endParaRPr lang="pt-BR"/>
        </a:p>
      </dgm:t>
    </dgm:pt>
    <dgm:pt modelId="{F80AE8D3-3944-4C63-845B-558457CB86E9}" type="sibTrans" cxnId="{C31C6076-8789-4721-AAA8-F4369D344974}">
      <dgm:prSet/>
      <dgm:spPr/>
      <dgm:t>
        <a:bodyPr/>
        <a:lstStyle/>
        <a:p>
          <a:endParaRPr lang="pt-BR"/>
        </a:p>
      </dgm:t>
    </dgm:pt>
    <dgm:pt modelId="{338F6EA9-64B7-4F6C-8EB5-A1FF6EDF4428}">
      <dgm:prSet phldrT="[Texto]" custT="1"/>
      <dgm:spPr/>
      <dgm:t>
        <a:bodyPr/>
        <a:lstStyle/>
        <a:p>
          <a:r>
            <a:rPr lang="pt-BR" sz="1800">
              <a:latin typeface="+mn-lt"/>
            </a:rPr>
            <a:t>11</a:t>
          </a:r>
        </a:p>
      </dgm:t>
    </dgm:pt>
    <dgm:pt modelId="{31119AB0-AF7F-412A-A16D-1550E8EFA86D}" type="parTrans" cxnId="{18E54434-7BAB-48AB-ACAB-F765E8B38A47}">
      <dgm:prSet/>
      <dgm:spPr/>
      <dgm:t>
        <a:bodyPr/>
        <a:lstStyle/>
        <a:p>
          <a:endParaRPr lang="pt-BR"/>
        </a:p>
      </dgm:t>
    </dgm:pt>
    <dgm:pt modelId="{8D4B2D9D-CED3-47A7-808C-9318DD7559CC}" type="sibTrans" cxnId="{18E54434-7BAB-48AB-ACAB-F765E8B38A47}">
      <dgm:prSet/>
      <dgm:spPr/>
      <dgm:t>
        <a:bodyPr/>
        <a:lstStyle/>
        <a:p>
          <a:endParaRPr lang="pt-BR"/>
        </a:p>
      </dgm:t>
    </dgm:pt>
    <dgm:pt modelId="{47323B53-3B13-4FF3-9AEA-726A681F0573}">
      <dgm:prSet phldrT="[Texto]" custT="1"/>
      <dgm:spPr/>
      <dgm:t>
        <a:bodyPr/>
        <a:lstStyle/>
        <a:p>
          <a:r>
            <a:rPr lang="pt-BR" sz="1800">
              <a:latin typeface="+mn-lt"/>
            </a:rPr>
            <a:t>32</a:t>
          </a:r>
        </a:p>
      </dgm:t>
    </dgm:pt>
    <dgm:pt modelId="{A106C129-25AD-4299-BD27-CC05C1E57C16}" type="parTrans" cxnId="{C2EBB8F0-4B83-4B6C-AB85-D98FB51609BB}">
      <dgm:prSet/>
      <dgm:spPr/>
      <dgm:t>
        <a:bodyPr/>
        <a:lstStyle/>
        <a:p>
          <a:endParaRPr lang="pt-BR"/>
        </a:p>
      </dgm:t>
    </dgm:pt>
    <dgm:pt modelId="{814C55E0-16FE-4BDB-8CC2-86734074CE12}" type="sibTrans" cxnId="{C2EBB8F0-4B83-4B6C-AB85-D98FB51609BB}">
      <dgm:prSet/>
      <dgm:spPr/>
      <dgm:t>
        <a:bodyPr/>
        <a:lstStyle/>
        <a:p>
          <a:endParaRPr lang="pt-BR"/>
        </a:p>
      </dgm:t>
    </dgm:pt>
    <dgm:pt modelId="{2F2927E6-4FB8-421E-8643-3E31227A325D}">
      <dgm:prSet phldrT="[Texto]" custT="1"/>
      <dgm:spPr/>
      <dgm:t>
        <a:bodyPr/>
        <a:lstStyle/>
        <a:p>
          <a:r>
            <a:rPr lang="pt-BR" sz="1800">
              <a:latin typeface="+mn-lt"/>
            </a:rPr>
            <a:t>18</a:t>
          </a:r>
        </a:p>
      </dgm:t>
    </dgm:pt>
    <dgm:pt modelId="{BB6B0214-BEAA-4022-A6E8-53236E450723}" type="parTrans" cxnId="{530FCE6A-D2A7-4D5E-B6EA-8221BB77B194}">
      <dgm:prSet/>
      <dgm:spPr/>
      <dgm:t>
        <a:bodyPr/>
        <a:lstStyle/>
        <a:p>
          <a:endParaRPr lang="pt-BR"/>
        </a:p>
      </dgm:t>
    </dgm:pt>
    <dgm:pt modelId="{81B03625-F7F5-4782-97A2-F19287EA1B54}" type="sibTrans" cxnId="{530FCE6A-D2A7-4D5E-B6EA-8221BB77B194}">
      <dgm:prSet/>
      <dgm:spPr/>
      <dgm:t>
        <a:bodyPr/>
        <a:lstStyle/>
        <a:p>
          <a:endParaRPr lang="pt-BR"/>
        </a:p>
      </dgm:t>
    </dgm:pt>
    <dgm:pt modelId="{56A9F099-E799-4EE3-81BD-DB6FEDFFFACD}">
      <dgm:prSet phldrT="[Texto]" custT="1"/>
      <dgm:spPr/>
      <dgm:t>
        <a:bodyPr/>
        <a:lstStyle/>
        <a:p>
          <a:r>
            <a:rPr lang="pt-BR" sz="1800">
              <a:latin typeface="+mn-lt"/>
            </a:rPr>
            <a:t>5</a:t>
          </a:r>
        </a:p>
      </dgm:t>
    </dgm:pt>
    <dgm:pt modelId="{98595B46-49EE-47D6-A84C-537CC51B22DF}" type="parTrans" cxnId="{C5C6F0B3-16D2-48AB-94C6-5B6FA222B0FD}">
      <dgm:prSet/>
      <dgm:spPr/>
      <dgm:t>
        <a:bodyPr/>
        <a:lstStyle/>
        <a:p>
          <a:endParaRPr lang="pt-BR"/>
        </a:p>
      </dgm:t>
    </dgm:pt>
    <dgm:pt modelId="{421A2F92-70E5-490D-AFA3-24D40C7263A9}" type="sibTrans" cxnId="{C5C6F0B3-16D2-48AB-94C6-5B6FA222B0FD}">
      <dgm:prSet/>
      <dgm:spPr/>
      <dgm:t>
        <a:bodyPr/>
        <a:lstStyle/>
        <a:p>
          <a:endParaRPr lang="pt-BR"/>
        </a:p>
      </dgm:t>
    </dgm:pt>
    <dgm:pt modelId="{5DB87A29-4E2F-4B42-A2C0-6D8428C0780B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SUP</a:t>
          </a:r>
        </a:p>
      </dgm:t>
    </dgm:pt>
    <dgm:pt modelId="{40E37CA5-F986-4F5E-9DD2-6D50D94AEE01}" type="parTrans" cxnId="{90C6DE98-07B5-47EE-A0D8-C3B9F5DB1BBF}">
      <dgm:prSet/>
      <dgm:spPr/>
      <dgm:t>
        <a:bodyPr/>
        <a:lstStyle/>
        <a:p>
          <a:endParaRPr lang="pt-BR"/>
        </a:p>
      </dgm:t>
    </dgm:pt>
    <dgm:pt modelId="{F586520E-3E99-4CF6-B54C-7168428A860F}" type="sibTrans" cxnId="{90C6DE98-07B5-47EE-A0D8-C3B9F5DB1BBF}">
      <dgm:prSet/>
      <dgm:spPr/>
      <dgm:t>
        <a:bodyPr/>
        <a:lstStyle/>
        <a:p>
          <a:endParaRPr lang="pt-BR"/>
        </a:p>
      </dgm:t>
    </dgm:pt>
    <dgm:pt modelId="{75F942C1-6238-44D9-B1D7-AC7500941464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GAS</a:t>
          </a:r>
        </a:p>
      </dgm:t>
    </dgm:pt>
    <dgm:pt modelId="{17A827D5-BFE8-48D1-A76D-B4CF6734FBF9}" type="parTrans" cxnId="{0BAD879A-9C92-4A13-B073-6123BEBA2CFB}">
      <dgm:prSet/>
      <dgm:spPr/>
      <dgm:t>
        <a:bodyPr/>
        <a:lstStyle/>
        <a:p>
          <a:endParaRPr lang="pt-BR"/>
        </a:p>
      </dgm:t>
    </dgm:pt>
    <dgm:pt modelId="{2A48C85F-AFE3-4752-AF27-F41ACD185FCC}" type="sibTrans" cxnId="{0BAD879A-9C92-4A13-B073-6123BEBA2CFB}">
      <dgm:prSet/>
      <dgm:spPr/>
      <dgm:t>
        <a:bodyPr/>
        <a:lstStyle/>
        <a:p>
          <a:endParaRPr lang="pt-BR"/>
        </a:p>
      </dgm:t>
    </dgm:pt>
    <dgm:pt modelId="{A3C219FA-D924-4BC7-8DF3-FC375269E76E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GAD</a:t>
          </a:r>
        </a:p>
      </dgm:t>
    </dgm:pt>
    <dgm:pt modelId="{FE9FF512-1E61-4A99-BCCE-E5CD4615FC90}" type="parTrans" cxnId="{9157EE60-7059-46D9-B20F-B48FE5344601}">
      <dgm:prSet/>
      <dgm:spPr/>
      <dgm:t>
        <a:bodyPr/>
        <a:lstStyle/>
        <a:p>
          <a:endParaRPr lang="pt-BR"/>
        </a:p>
      </dgm:t>
    </dgm:pt>
    <dgm:pt modelId="{66CAD82C-B709-402D-9BD0-3BED009FB7CE}" type="sibTrans" cxnId="{9157EE60-7059-46D9-B20F-B48FE5344601}">
      <dgm:prSet/>
      <dgm:spPr/>
      <dgm:t>
        <a:bodyPr/>
        <a:lstStyle/>
        <a:p>
          <a:endParaRPr lang="pt-BR"/>
        </a:p>
      </dgm:t>
    </dgm:pt>
    <dgm:pt modelId="{D52D3DCD-3E66-4C97-8DCD-8148A8CDCDB8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GEP</a:t>
          </a:r>
        </a:p>
      </dgm:t>
    </dgm:pt>
    <dgm:pt modelId="{7AE8A425-1D4B-4C7A-A06E-0F8ACEF6D92A}" type="parTrans" cxnId="{6E86E0F3-2AE3-4178-B3E6-0EEB1DF3E0C7}">
      <dgm:prSet/>
      <dgm:spPr/>
      <dgm:t>
        <a:bodyPr/>
        <a:lstStyle/>
        <a:p>
          <a:endParaRPr lang="pt-BR"/>
        </a:p>
      </dgm:t>
    </dgm:pt>
    <dgm:pt modelId="{E2D3F80F-2123-49C4-958C-C26188D6D634}" type="sibTrans" cxnId="{6E86E0F3-2AE3-4178-B3E6-0EEB1DF3E0C7}">
      <dgm:prSet/>
      <dgm:spPr/>
      <dgm:t>
        <a:bodyPr/>
        <a:lstStyle/>
        <a:p>
          <a:endParaRPr lang="pt-BR"/>
        </a:p>
      </dgm:t>
    </dgm:pt>
    <dgm:pt modelId="{7278FF65-8D5F-4C41-A684-DE4FDD0CDB7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15</a:t>
          </a:r>
        </a:p>
      </dgm:t>
    </dgm:pt>
    <dgm:pt modelId="{4AB8AC61-EF5A-4E13-8CB0-95120F518280}" type="parTrans" cxnId="{AB131180-F05B-48CB-BA76-20550B4FA390}">
      <dgm:prSet/>
      <dgm:spPr/>
      <dgm:t>
        <a:bodyPr/>
        <a:lstStyle/>
        <a:p>
          <a:endParaRPr lang="pt-BR"/>
        </a:p>
      </dgm:t>
    </dgm:pt>
    <dgm:pt modelId="{ACDFFA61-EEC5-49EF-B0BF-5E3BECBB79B6}" type="sibTrans" cxnId="{AB131180-F05B-48CB-BA76-20550B4FA390}">
      <dgm:prSet/>
      <dgm:spPr/>
      <dgm:t>
        <a:bodyPr/>
        <a:lstStyle/>
        <a:p>
          <a:endParaRPr lang="pt-BR"/>
        </a:p>
      </dgm:t>
    </dgm:pt>
    <dgm:pt modelId="{5CEF3640-33E1-4BD2-8585-339536F0794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42</a:t>
          </a:r>
        </a:p>
      </dgm:t>
    </dgm:pt>
    <dgm:pt modelId="{2840CD35-D398-4F8F-BBCC-8D9A2C554106}" type="parTrans" cxnId="{DDD2E818-954D-4549-85EA-9ABE5870E28E}">
      <dgm:prSet/>
      <dgm:spPr/>
      <dgm:t>
        <a:bodyPr/>
        <a:lstStyle/>
        <a:p>
          <a:endParaRPr lang="pt-BR"/>
        </a:p>
      </dgm:t>
    </dgm:pt>
    <dgm:pt modelId="{17A1CE7C-25A1-4825-88F8-FA6E8AE17853}" type="sibTrans" cxnId="{DDD2E818-954D-4549-85EA-9ABE5870E28E}">
      <dgm:prSet/>
      <dgm:spPr/>
      <dgm:t>
        <a:bodyPr/>
        <a:lstStyle/>
        <a:p>
          <a:endParaRPr lang="pt-BR"/>
        </a:p>
      </dgm:t>
    </dgm:pt>
    <dgm:pt modelId="{FCDE3885-1BDE-4AB5-8D22-9ADF711A47F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28</a:t>
          </a:r>
        </a:p>
      </dgm:t>
    </dgm:pt>
    <dgm:pt modelId="{630D66A4-B37A-4A22-8F02-1E9997D6C2DF}" type="parTrans" cxnId="{A99D939A-D782-4F4D-A27C-140C6E12801A}">
      <dgm:prSet/>
      <dgm:spPr/>
      <dgm:t>
        <a:bodyPr/>
        <a:lstStyle/>
        <a:p>
          <a:endParaRPr lang="pt-BR"/>
        </a:p>
      </dgm:t>
    </dgm:pt>
    <dgm:pt modelId="{52B39EB5-6A9E-4376-836F-7A4D447A16DF}" type="sibTrans" cxnId="{A99D939A-D782-4F4D-A27C-140C6E12801A}">
      <dgm:prSet/>
      <dgm:spPr/>
      <dgm:t>
        <a:bodyPr/>
        <a:lstStyle/>
        <a:p>
          <a:endParaRPr lang="pt-BR"/>
        </a:p>
      </dgm:t>
    </dgm:pt>
    <dgm:pt modelId="{5B4270B1-9751-4F4D-B379-8EF72694531B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7</a:t>
          </a:r>
        </a:p>
      </dgm:t>
    </dgm:pt>
    <dgm:pt modelId="{A32453E1-78B5-4E73-AE09-993C49E9ECDA}" type="parTrans" cxnId="{91BAD350-E1F2-4575-8217-C32F2C5F6903}">
      <dgm:prSet/>
      <dgm:spPr/>
      <dgm:t>
        <a:bodyPr/>
        <a:lstStyle/>
        <a:p>
          <a:endParaRPr lang="pt-BR"/>
        </a:p>
      </dgm:t>
    </dgm:pt>
    <dgm:pt modelId="{A7882DD3-E970-4452-9C10-8B390CB49348}" type="sibTrans" cxnId="{91BAD350-E1F2-4575-8217-C32F2C5F6903}">
      <dgm:prSet/>
      <dgm:spPr/>
      <dgm:t>
        <a:bodyPr/>
        <a:lstStyle/>
        <a:p>
          <a:endParaRPr lang="pt-BR"/>
        </a:p>
      </dgm:t>
    </dgm:pt>
    <dgm:pt modelId="{D4EC6F8E-FB0D-4F1F-93B8-15DF6271E5F5}" type="pres">
      <dgm:prSet presAssocID="{2134D9F3-1F3B-477F-A21A-75F2E9BDFEA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428465-AB76-400C-A385-03E45B4E10A9}" type="pres">
      <dgm:prSet presAssocID="{D3BEC94F-E30F-4220-841C-7C44677B2298}" presName="vertOne" presStyleCnt="0"/>
      <dgm:spPr/>
    </dgm:pt>
    <dgm:pt modelId="{635B6715-B0FA-43D7-A740-9FE23D6FB422}" type="pres">
      <dgm:prSet presAssocID="{D3BEC94F-E30F-4220-841C-7C44677B2298}" presName="txOne" presStyleLbl="node0" presStyleIdx="0" presStyleCnt="1" custLinFactNeighborX="-15777" custLinFactNeighborY="69931">
        <dgm:presLayoutVars>
          <dgm:chPref val="3"/>
        </dgm:presLayoutVars>
      </dgm:prSet>
      <dgm:spPr/>
    </dgm:pt>
    <dgm:pt modelId="{8AC8438F-60EB-4D1A-A828-49FFC2BDB47B}" type="pres">
      <dgm:prSet presAssocID="{D3BEC94F-E30F-4220-841C-7C44677B2298}" presName="parTransOne" presStyleCnt="0"/>
      <dgm:spPr/>
    </dgm:pt>
    <dgm:pt modelId="{0D7994EA-E6F5-4B75-A0CA-CF1B9832C9F6}" type="pres">
      <dgm:prSet presAssocID="{D3BEC94F-E30F-4220-841C-7C44677B2298}" presName="horzOne" presStyleCnt="0"/>
      <dgm:spPr/>
    </dgm:pt>
    <dgm:pt modelId="{27D2237F-BB49-4E39-8587-F26CC865AC12}" type="pres">
      <dgm:prSet presAssocID="{B8508143-DE47-4DC5-B38C-717D76E9C845}" presName="vertTwo" presStyleCnt="0"/>
      <dgm:spPr/>
    </dgm:pt>
    <dgm:pt modelId="{2A12E7C7-2106-42B2-AB10-8D03A0E44B4F}" type="pres">
      <dgm:prSet presAssocID="{B8508143-DE47-4DC5-B38C-717D76E9C845}" presName="txTwo" presStyleLbl="node2" presStyleIdx="0" presStyleCnt="1">
        <dgm:presLayoutVars>
          <dgm:chPref val="3"/>
        </dgm:presLayoutVars>
      </dgm:prSet>
      <dgm:spPr/>
    </dgm:pt>
    <dgm:pt modelId="{B10A7BC9-28B5-4E55-9A10-5FB7102A270A}" type="pres">
      <dgm:prSet presAssocID="{B8508143-DE47-4DC5-B38C-717D76E9C845}" presName="parTransTwo" presStyleCnt="0"/>
      <dgm:spPr/>
    </dgm:pt>
    <dgm:pt modelId="{9D5F1174-DF79-4568-BC4E-BDC25B010B22}" type="pres">
      <dgm:prSet presAssocID="{B8508143-DE47-4DC5-B38C-717D76E9C845}" presName="horzTwo" presStyleCnt="0"/>
      <dgm:spPr/>
    </dgm:pt>
    <dgm:pt modelId="{BFBA7462-536C-4A9D-8471-872DBD20EEFB}" type="pres">
      <dgm:prSet presAssocID="{CC8A7053-CFEE-4D27-AF0A-9B4DA2906AF6}" presName="vertThree" presStyleCnt="0"/>
      <dgm:spPr/>
    </dgm:pt>
    <dgm:pt modelId="{469CE885-80D5-4B1F-A376-CC6EDFD2B455}" type="pres">
      <dgm:prSet presAssocID="{CC8A7053-CFEE-4D27-AF0A-9B4DA2906AF6}" presName="txThree" presStyleLbl="node3" presStyleIdx="0" presStyleCnt="1">
        <dgm:presLayoutVars>
          <dgm:chPref val="3"/>
        </dgm:presLayoutVars>
      </dgm:prSet>
      <dgm:spPr/>
    </dgm:pt>
    <dgm:pt modelId="{36F54E2D-0EE9-4553-981A-12246B4FE5D2}" type="pres">
      <dgm:prSet presAssocID="{CC8A7053-CFEE-4D27-AF0A-9B4DA2906AF6}" presName="parTransThree" presStyleCnt="0"/>
      <dgm:spPr/>
    </dgm:pt>
    <dgm:pt modelId="{E50A5B6D-B774-40D4-90DA-F33D4C35FC10}" type="pres">
      <dgm:prSet presAssocID="{CC8A7053-CFEE-4D27-AF0A-9B4DA2906AF6}" presName="horzThree" presStyleCnt="0"/>
      <dgm:spPr/>
    </dgm:pt>
    <dgm:pt modelId="{202560E7-FD8D-4C2E-894A-5EA6BED5F9D9}" type="pres">
      <dgm:prSet presAssocID="{C98ACD40-7261-4BE6-84E9-7582CF1D1340}" presName="vertFour" presStyleCnt="0">
        <dgm:presLayoutVars>
          <dgm:chPref val="3"/>
        </dgm:presLayoutVars>
      </dgm:prSet>
      <dgm:spPr/>
    </dgm:pt>
    <dgm:pt modelId="{BD60A184-36F2-4171-8A19-9976A3E639F3}" type="pres">
      <dgm:prSet presAssocID="{C98ACD40-7261-4BE6-84E9-7582CF1D1340}" presName="txFour" presStyleLbl="node4" presStyleIdx="0" presStyleCnt="20">
        <dgm:presLayoutVars>
          <dgm:chPref val="3"/>
        </dgm:presLayoutVars>
      </dgm:prSet>
      <dgm:spPr/>
    </dgm:pt>
    <dgm:pt modelId="{334D1DD1-49F4-4446-A2AB-7BFE5B578733}" type="pres">
      <dgm:prSet presAssocID="{C98ACD40-7261-4BE6-84E9-7582CF1D1340}" presName="parTransFour" presStyleCnt="0"/>
      <dgm:spPr/>
    </dgm:pt>
    <dgm:pt modelId="{5164B892-04A4-4160-9910-6A54DFF78D49}" type="pres">
      <dgm:prSet presAssocID="{C98ACD40-7261-4BE6-84E9-7582CF1D1340}" presName="horzFour" presStyleCnt="0"/>
      <dgm:spPr/>
    </dgm:pt>
    <dgm:pt modelId="{88F8AF09-15A9-4697-90CB-9A9013718BBB}" type="pres">
      <dgm:prSet presAssocID="{06F5B895-B70E-4FB3-87D0-797C4A3518A4}" presName="vertFour" presStyleCnt="0">
        <dgm:presLayoutVars>
          <dgm:chPref val="3"/>
        </dgm:presLayoutVars>
      </dgm:prSet>
      <dgm:spPr/>
    </dgm:pt>
    <dgm:pt modelId="{7BAEDD0D-87ED-4E8A-9722-9842D9D34FB5}" type="pres">
      <dgm:prSet presAssocID="{06F5B895-B70E-4FB3-87D0-797C4A3518A4}" presName="txFour" presStyleLbl="node4" presStyleIdx="1" presStyleCnt="20">
        <dgm:presLayoutVars>
          <dgm:chPref val="3"/>
        </dgm:presLayoutVars>
      </dgm:prSet>
      <dgm:spPr/>
    </dgm:pt>
    <dgm:pt modelId="{046F0960-DAAD-41F7-93CE-32124071CA4A}" type="pres">
      <dgm:prSet presAssocID="{06F5B895-B70E-4FB3-87D0-797C4A3518A4}" presName="parTransFour" presStyleCnt="0"/>
      <dgm:spPr/>
    </dgm:pt>
    <dgm:pt modelId="{E71A7025-4C7B-4C4B-BC1B-460526407DA6}" type="pres">
      <dgm:prSet presAssocID="{06F5B895-B70E-4FB3-87D0-797C4A3518A4}" presName="horzFour" presStyleCnt="0"/>
      <dgm:spPr/>
    </dgm:pt>
    <dgm:pt modelId="{02834DE5-4F5F-4D9A-BA2B-7D9D50B17D7D}" type="pres">
      <dgm:prSet presAssocID="{338F6EA9-64B7-4F6C-8EB5-A1FF6EDF4428}" presName="vertFour" presStyleCnt="0">
        <dgm:presLayoutVars>
          <dgm:chPref val="3"/>
        </dgm:presLayoutVars>
      </dgm:prSet>
      <dgm:spPr/>
    </dgm:pt>
    <dgm:pt modelId="{5194A31B-9C1B-4D2B-9511-0ABAF1A95969}" type="pres">
      <dgm:prSet presAssocID="{338F6EA9-64B7-4F6C-8EB5-A1FF6EDF4428}" presName="txFour" presStyleLbl="node4" presStyleIdx="2" presStyleCnt="20">
        <dgm:presLayoutVars>
          <dgm:chPref val="3"/>
        </dgm:presLayoutVars>
      </dgm:prSet>
      <dgm:spPr/>
    </dgm:pt>
    <dgm:pt modelId="{4A135CC4-CC05-4612-BFAD-9F9F71FBD913}" type="pres">
      <dgm:prSet presAssocID="{338F6EA9-64B7-4F6C-8EB5-A1FF6EDF4428}" presName="parTransFour" presStyleCnt="0"/>
      <dgm:spPr/>
    </dgm:pt>
    <dgm:pt modelId="{86657924-F20F-47B6-A242-18C5B73C6B4B}" type="pres">
      <dgm:prSet presAssocID="{338F6EA9-64B7-4F6C-8EB5-A1FF6EDF4428}" presName="horzFour" presStyleCnt="0"/>
      <dgm:spPr/>
    </dgm:pt>
    <dgm:pt modelId="{AFFF1847-0D70-4B5F-8D6B-6A603C93631A}" type="pres">
      <dgm:prSet presAssocID="{5DB87A29-4E2F-4B42-A2C0-6D8428C0780B}" presName="vertFour" presStyleCnt="0">
        <dgm:presLayoutVars>
          <dgm:chPref val="3"/>
        </dgm:presLayoutVars>
      </dgm:prSet>
      <dgm:spPr/>
    </dgm:pt>
    <dgm:pt modelId="{702627AE-9B58-4524-8060-9B2879AC2264}" type="pres">
      <dgm:prSet presAssocID="{5DB87A29-4E2F-4B42-A2C0-6D8428C0780B}" presName="txFour" presStyleLbl="node4" presStyleIdx="3" presStyleCnt="20">
        <dgm:presLayoutVars>
          <dgm:chPref val="3"/>
        </dgm:presLayoutVars>
      </dgm:prSet>
      <dgm:spPr/>
    </dgm:pt>
    <dgm:pt modelId="{ADE4DF25-9B69-4305-8C3B-6B9025C5EED0}" type="pres">
      <dgm:prSet presAssocID="{5DB87A29-4E2F-4B42-A2C0-6D8428C0780B}" presName="parTransFour" presStyleCnt="0"/>
      <dgm:spPr/>
    </dgm:pt>
    <dgm:pt modelId="{B872DE2A-FBF5-4BCC-8B08-7CF03628C3DB}" type="pres">
      <dgm:prSet presAssocID="{5DB87A29-4E2F-4B42-A2C0-6D8428C0780B}" presName="horzFour" presStyleCnt="0"/>
      <dgm:spPr/>
    </dgm:pt>
    <dgm:pt modelId="{32C7A256-A883-44AA-A3DC-3C5C79362B77}" type="pres">
      <dgm:prSet presAssocID="{7278FF65-8D5F-4C41-A684-DE4FDD0CDB76}" presName="vertFour" presStyleCnt="0">
        <dgm:presLayoutVars>
          <dgm:chPref val="3"/>
        </dgm:presLayoutVars>
      </dgm:prSet>
      <dgm:spPr/>
    </dgm:pt>
    <dgm:pt modelId="{1ABC24C6-41B4-4DBE-8BED-6B2A578361E2}" type="pres">
      <dgm:prSet presAssocID="{7278FF65-8D5F-4C41-A684-DE4FDD0CDB76}" presName="txFour" presStyleLbl="node4" presStyleIdx="4" presStyleCnt="20">
        <dgm:presLayoutVars>
          <dgm:chPref val="3"/>
        </dgm:presLayoutVars>
      </dgm:prSet>
      <dgm:spPr/>
    </dgm:pt>
    <dgm:pt modelId="{893D3AD4-9100-474B-BC6A-4C28B87BF0EA}" type="pres">
      <dgm:prSet presAssocID="{7278FF65-8D5F-4C41-A684-DE4FDD0CDB76}" presName="horzFour" presStyleCnt="0"/>
      <dgm:spPr/>
    </dgm:pt>
    <dgm:pt modelId="{A5D45D52-EA6C-403D-B083-1139B66771FD}" type="pres">
      <dgm:prSet presAssocID="{8C8F8A2B-1167-4289-B996-BCE0702B06B7}" presName="sibSpaceFour" presStyleCnt="0"/>
      <dgm:spPr/>
    </dgm:pt>
    <dgm:pt modelId="{C5728EDB-791A-41EF-990A-9EFF149FF3BF}" type="pres">
      <dgm:prSet presAssocID="{0EBD2C9D-A6D3-4D63-8583-09522CB738BD}" presName="vertFour" presStyleCnt="0">
        <dgm:presLayoutVars>
          <dgm:chPref val="3"/>
        </dgm:presLayoutVars>
      </dgm:prSet>
      <dgm:spPr/>
    </dgm:pt>
    <dgm:pt modelId="{340A7C93-E13F-49D4-A7D3-C2B99550139A}" type="pres">
      <dgm:prSet presAssocID="{0EBD2C9D-A6D3-4D63-8583-09522CB738BD}" presName="txFour" presStyleLbl="node4" presStyleIdx="5" presStyleCnt="20">
        <dgm:presLayoutVars>
          <dgm:chPref val="3"/>
        </dgm:presLayoutVars>
      </dgm:prSet>
      <dgm:spPr/>
    </dgm:pt>
    <dgm:pt modelId="{F2854417-9043-412F-930F-5A99D9D168A8}" type="pres">
      <dgm:prSet presAssocID="{0EBD2C9D-A6D3-4D63-8583-09522CB738BD}" presName="parTransFour" presStyleCnt="0"/>
      <dgm:spPr/>
    </dgm:pt>
    <dgm:pt modelId="{843AC0E3-1785-45F0-ADBD-88C7CB4DDE6C}" type="pres">
      <dgm:prSet presAssocID="{0EBD2C9D-A6D3-4D63-8583-09522CB738BD}" presName="horzFour" presStyleCnt="0"/>
      <dgm:spPr/>
    </dgm:pt>
    <dgm:pt modelId="{A9DB9082-2383-4D23-A156-4B643E791BC6}" type="pres">
      <dgm:prSet presAssocID="{93B93483-C62B-4EB7-AE63-010815F9F804}" presName="vertFour" presStyleCnt="0">
        <dgm:presLayoutVars>
          <dgm:chPref val="3"/>
        </dgm:presLayoutVars>
      </dgm:prSet>
      <dgm:spPr/>
    </dgm:pt>
    <dgm:pt modelId="{FC87DFA8-1B9B-4FA8-833A-D01A88680032}" type="pres">
      <dgm:prSet presAssocID="{93B93483-C62B-4EB7-AE63-010815F9F804}" presName="txFour" presStyleLbl="node4" presStyleIdx="6" presStyleCnt="20">
        <dgm:presLayoutVars>
          <dgm:chPref val="3"/>
        </dgm:presLayoutVars>
      </dgm:prSet>
      <dgm:spPr/>
    </dgm:pt>
    <dgm:pt modelId="{D1C977F1-EEB0-4947-A0A9-DF7BB97B28AA}" type="pres">
      <dgm:prSet presAssocID="{93B93483-C62B-4EB7-AE63-010815F9F804}" presName="parTransFour" presStyleCnt="0"/>
      <dgm:spPr/>
    </dgm:pt>
    <dgm:pt modelId="{7F38B2B5-3C24-406E-ADCD-BA9CD36F5C95}" type="pres">
      <dgm:prSet presAssocID="{93B93483-C62B-4EB7-AE63-010815F9F804}" presName="horzFour" presStyleCnt="0"/>
      <dgm:spPr/>
    </dgm:pt>
    <dgm:pt modelId="{CA0E35BC-1DF4-494C-BA69-B5691F5CE3AE}" type="pres">
      <dgm:prSet presAssocID="{47323B53-3B13-4FF3-9AEA-726A681F0573}" presName="vertFour" presStyleCnt="0">
        <dgm:presLayoutVars>
          <dgm:chPref val="3"/>
        </dgm:presLayoutVars>
      </dgm:prSet>
      <dgm:spPr/>
    </dgm:pt>
    <dgm:pt modelId="{FA8D27A4-5C9D-44DA-B3F9-4188CB7B7587}" type="pres">
      <dgm:prSet presAssocID="{47323B53-3B13-4FF3-9AEA-726A681F0573}" presName="txFour" presStyleLbl="node4" presStyleIdx="7" presStyleCnt="20">
        <dgm:presLayoutVars>
          <dgm:chPref val="3"/>
        </dgm:presLayoutVars>
      </dgm:prSet>
      <dgm:spPr/>
    </dgm:pt>
    <dgm:pt modelId="{F13927A2-E048-495C-8B72-57AFC907B637}" type="pres">
      <dgm:prSet presAssocID="{47323B53-3B13-4FF3-9AEA-726A681F0573}" presName="parTransFour" presStyleCnt="0"/>
      <dgm:spPr/>
    </dgm:pt>
    <dgm:pt modelId="{CD3C4105-C233-4505-BF11-D8906FC07A17}" type="pres">
      <dgm:prSet presAssocID="{47323B53-3B13-4FF3-9AEA-726A681F0573}" presName="horzFour" presStyleCnt="0"/>
      <dgm:spPr/>
    </dgm:pt>
    <dgm:pt modelId="{F97AD9C9-34C8-400F-B337-3F7BB332359A}" type="pres">
      <dgm:prSet presAssocID="{75F942C1-6238-44D9-B1D7-AC7500941464}" presName="vertFour" presStyleCnt="0">
        <dgm:presLayoutVars>
          <dgm:chPref val="3"/>
        </dgm:presLayoutVars>
      </dgm:prSet>
      <dgm:spPr/>
    </dgm:pt>
    <dgm:pt modelId="{84998B75-2BFF-42B2-AB24-753E9AC5B66F}" type="pres">
      <dgm:prSet presAssocID="{75F942C1-6238-44D9-B1D7-AC7500941464}" presName="txFour" presStyleLbl="node4" presStyleIdx="8" presStyleCnt="20">
        <dgm:presLayoutVars>
          <dgm:chPref val="3"/>
        </dgm:presLayoutVars>
      </dgm:prSet>
      <dgm:spPr/>
    </dgm:pt>
    <dgm:pt modelId="{51E9F7AD-E9E9-4F5D-A80E-E64F68D72E9D}" type="pres">
      <dgm:prSet presAssocID="{75F942C1-6238-44D9-B1D7-AC7500941464}" presName="parTransFour" presStyleCnt="0"/>
      <dgm:spPr/>
    </dgm:pt>
    <dgm:pt modelId="{0E55E241-B372-4004-A025-9BE360EAF14B}" type="pres">
      <dgm:prSet presAssocID="{75F942C1-6238-44D9-B1D7-AC7500941464}" presName="horzFour" presStyleCnt="0"/>
      <dgm:spPr/>
    </dgm:pt>
    <dgm:pt modelId="{99B7E460-A613-41BB-8351-CF31B020D752}" type="pres">
      <dgm:prSet presAssocID="{5CEF3640-33E1-4BD2-8585-339536F07946}" presName="vertFour" presStyleCnt="0">
        <dgm:presLayoutVars>
          <dgm:chPref val="3"/>
        </dgm:presLayoutVars>
      </dgm:prSet>
      <dgm:spPr/>
    </dgm:pt>
    <dgm:pt modelId="{AC302D4F-084D-45CB-A22B-B1B6D7C7560F}" type="pres">
      <dgm:prSet presAssocID="{5CEF3640-33E1-4BD2-8585-339536F07946}" presName="txFour" presStyleLbl="node4" presStyleIdx="9" presStyleCnt="20">
        <dgm:presLayoutVars>
          <dgm:chPref val="3"/>
        </dgm:presLayoutVars>
      </dgm:prSet>
      <dgm:spPr/>
    </dgm:pt>
    <dgm:pt modelId="{9AF1AE77-CFDE-488F-B8C6-241581951E16}" type="pres">
      <dgm:prSet presAssocID="{5CEF3640-33E1-4BD2-8585-339536F07946}" presName="horzFour" presStyleCnt="0"/>
      <dgm:spPr/>
    </dgm:pt>
    <dgm:pt modelId="{E9D2B760-8595-48ED-95B7-4D9E1FF90C29}" type="pres">
      <dgm:prSet presAssocID="{E5D3ECE9-527D-474C-9D59-DDC14653A947}" presName="sibSpaceFour" presStyleCnt="0"/>
      <dgm:spPr/>
    </dgm:pt>
    <dgm:pt modelId="{D6AC96FE-2023-4EFA-B898-A90B56156A8B}" type="pres">
      <dgm:prSet presAssocID="{11B395A7-2456-4E29-A91E-85D3AA49733C}" presName="vertFour" presStyleCnt="0">
        <dgm:presLayoutVars>
          <dgm:chPref val="3"/>
        </dgm:presLayoutVars>
      </dgm:prSet>
      <dgm:spPr/>
    </dgm:pt>
    <dgm:pt modelId="{774428B0-A5CB-4FC7-BA46-27700EBCE0BD}" type="pres">
      <dgm:prSet presAssocID="{11B395A7-2456-4E29-A91E-85D3AA49733C}" presName="txFour" presStyleLbl="node4" presStyleIdx="10" presStyleCnt="20">
        <dgm:presLayoutVars>
          <dgm:chPref val="3"/>
        </dgm:presLayoutVars>
      </dgm:prSet>
      <dgm:spPr/>
    </dgm:pt>
    <dgm:pt modelId="{4460DFCF-61A6-4E14-8F32-8C9DB750B14E}" type="pres">
      <dgm:prSet presAssocID="{11B395A7-2456-4E29-A91E-85D3AA49733C}" presName="parTransFour" presStyleCnt="0"/>
      <dgm:spPr/>
    </dgm:pt>
    <dgm:pt modelId="{479A9126-0BFA-4099-9248-E7BE17C42AF9}" type="pres">
      <dgm:prSet presAssocID="{11B395A7-2456-4E29-A91E-85D3AA49733C}" presName="horzFour" presStyleCnt="0"/>
      <dgm:spPr/>
    </dgm:pt>
    <dgm:pt modelId="{AF0204AA-DCDB-4609-B4A2-81FAC0234BC1}" type="pres">
      <dgm:prSet presAssocID="{DC6F1223-050E-498E-92FE-AED4F85FEB84}" presName="vertFour" presStyleCnt="0">
        <dgm:presLayoutVars>
          <dgm:chPref val="3"/>
        </dgm:presLayoutVars>
      </dgm:prSet>
      <dgm:spPr/>
    </dgm:pt>
    <dgm:pt modelId="{EB580412-532E-4F58-8F3B-B8798BE36037}" type="pres">
      <dgm:prSet presAssocID="{DC6F1223-050E-498E-92FE-AED4F85FEB84}" presName="txFour" presStyleLbl="node4" presStyleIdx="11" presStyleCnt="20">
        <dgm:presLayoutVars>
          <dgm:chPref val="3"/>
        </dgm:presLayoutVars>
      </dgm:prSet>
      <dgm:spPr/>
    </dgm:pt>
    <dgm:pt modelId="{61949621-F0B2-41E3-9F94-27874333E56C}" type="pres">
      <dgm:prSet presAssocID="{DC6F1223-050E-498E-92FE-AED4F85FEB84}" presName="parTransFour" presStyleCnt="0"/>
      <dgm:spPr/>
    </dgm:pt>
    <dgm:pt modelId="{40A60B95-34FF-4CC2-B71C-7AFB2BE4D824}" type="pres">
      <dgm:prSet presAssocID="{DC6F1223-050E-498E-92FE-AED4F85FEB84}" presName="horzFour" presStyleCnt="0"/>
      <dgm:spPr/>
    </dgm:pt>
    <dgm:pt modelId="{B6785946-802F-4BC7-99AC-FF4D97AC775E}" type="pres">
      <dgm:prSet presAssocID="{2F2927E6-4FB8-421E-8643-3E31227A325D}" presName="vertFour" presStyleCnt="0">
        <dgm:presLayoutVars>
          <dgm:chPref val="3"/>
        </dgm:presLayoutVars>
      </dgm:prSet>
      <dgm:spPr/>
    </dgm:pt>
    <dgm:pt modelId="{17DDB5BC-3519-45CA-B53C-7FF156143B4C}" type="pres">
      <dgm:prSet presAssocID="{2F2927E6-4FB8-421E-8643-3E31227A325D}" presName="txFour" presStyleLbl="node4" presStyleIdx="12" presStyleCnt="20">
        <dgm:presLayoutVars>
          <dgm:chPref val="3"/>
        </dgm:presLayoutVars>
      </dgm:prSet>
      <dgm:spPr/>
    </dgm:pt>
    <dgm:pt modelId="{37B9B49C-6CB9-4E08-B253-1A2D59A55D4D}" type="pres">
      <dgm:prSet presAssocID="{2F2927E6-4FB8-421E-8643-3E31227A325D}" presName="parTransFour" presStyleCnt="0"/>
      <dgm:spPr/>
    </dgm:pt>
    <dgm:pt modelId="{8285A3E8-3A0E-4116-9C73-BC163A0FFA34}" type="pres">
      <dgm:prSet presAssocID="{2F2927E6-4FB8-421E-8643-3E31227A325D}" presName="horzFour" presStyleCnt="0"/>
      <dgm:spPr/>
    </dgm:pt>
    <dgm:pt modelId="{04E64EFC-9B8F-4BF8-A766-BA755C6C23CB}" type="pres">
      <dgm:prSet presAssocID="{A3C219FA-D924-4BC7-8DF3-FC375269E76E}" presName="vertFour" presStyleCnt="0">
        <dgm:presLayoutVars>
          <dgm:chPref val="3"/>
        </dgm:presLayoutVars>
      </dgm:prSet>
      <dgm:spPr/>
    </dgm:pt>
    <dgm:pt modelId="{39BFAB20-2290-409E-9DBB-98FE405AE959}" type="pres">
      <dgm:prSet presAssocID="{A3C219FA-D924-4BC7-8DF3-FC375269E76E}" presName="txFour" presStyleLbl="node4" presStyleIdx="13" presStyleCnt="20">
        <dgm:presLayoutVars>
          <dgm:chPref val="3"/>
        </dgm:presLayoutVars>
      </dgm:prSet>
      <dgm:spPr/>
    </dgm:pt>
    <dgm:pt modelId="{F2CE58C2-724B-42BC-82C1-AC98D681D556}" type="pres">
      <dgm:prSet presAssocID="{A3C219FA-D924-4BC7-8DF3-FC375269E76E}" presName="parTransFour" presStyleCnt="0"/>
      <dgm:spPr/>
    </dgm:pt>
    <dgm:pt modelId="{6A4BE468-80EA-493E-928E-E574C60CD230}" type="pres">
      <dgm:prSet presAssocID="{A3C219FA-D924-4BC7-8DF3-FC375269E76E}" presName="horzFour" presStyleCnt="0"/>
      <dgm:spPr/>
    </dgm:pt>
    <dgm:pt modelId="{37AC9937-EF07-44A5-B9F8-BB28325F92E4}" type="pres">
      <dgm:prSet presAssocID="{FCDE3885-1BDE-4AB5-8D22-9ADF711A47F7}" presName="vertFour" presStyleCnt="0">
        <dgm:presLayoutVars>
          <dgm:chPref val="3"/>
        </dgm:presLayoutVars>
      </dgm:prSet>
      <dgm:spPr/>
    </dgm:pt>
    <dgm:pt modelId="{8EE179C5-10E6-44B9-9A56-2A868F7BC00E}" type="pres">
      <dgm:prSet presAssocID="{FCDE3885-1BDE-4AB5-8D22-9ADF711A47F7}" presName="txFour" presStyleLbl="node4" presStyleIdx="14" presStyleCnt="20">
        <dgm:presLayoutVars>
          <dgm:chPref val="3"/>
        </dgm:presLayoutVars>
      </dgm:prSet>
      <dgm:spPr/>
    </dgm:pt>
    <dgm:pt modelId="{8007B827-5C2B-468C-91D7-4BDE15DB7FF5}" type="pres">
      <dgm:prSet presAssocID="{FCDE3885-1BDE-4AB5-8D22-9ADF711A47F7}" presName="horzFour" presStyleCnt="0"/>
      <dgm:spPr/>
    </dgm:pt>
    <dgm:pt modelId="{7D89FEAD-0349-4D2A-88D5-AFBBD25D5A3E}" type="pres">
      <dgm:prSet presAssocID="{FB9E5FF1-9111-444C-8A41-78EF687F38AF}" presName="sibSpaceFour" presStyleCnt="0"/>
      <dgm:spPr/>
    </dgm:pt>
    <dgm:pt modelId="{75C2404A-0311-4A30-9C88-871EF5901F9E}" type="pres">
      <dgm:prSet presAssocID="{8CF9884C-CFDE-4D8A-B7E6-A55F2BF2A8F9}" presName="vertFour" presStyleCnt="0">
        <dgm:presLayoutVars>
          <dgm:chPref val="3"/>
        </dgm:presLayoutVars>
      </dgm:prSet>
      <dgm:spPr/>
    </dgm:pt>
    <dgm:pt modelId="{4E0AAE62-3D3C-4A69-B122-31EA2EE6F620}" type="pres">
      <dgm:prSet presAssocID="{8CF9884C-CFDE-4D8A-B7E6-A55F2BF2A8F9}" presName="txFour" presStyleLbl="node4" presStyleIdx="15" presStyleCnt="20">
        <dgm:presLayoutVars>
          <dgm:chPref val="3"/>
        </dgm:presLayoutVars>
      </dgm:prSet>
      <dgm:spPr/>
    </dgm:pt>
    <dgm:pt modelId="{A264E74F-4C64-4500-B26A-2CA68F15080D}" type="pres">
      <dgm:prSet presAssocID="{8CF9884C-CFDE-4D8A-B7E6-A55F2BF2A8F9}" presName="parTransFour" presStyleCnt="0"/>
      <dgm:spPr/>
    </dgm:pt>
    <dgm:pt modelId="{B042771B-6B46-41D3-A2DC-8AC133DFFBBC}" type="pres">
      <dgm:prSet presAssocID="{8CF9884C-CFDE-4D8A-B7E6-A55F2BF2A8F9}" presName="horzFour" presStyleCnt="0"/>
      <dgm:spPr/>
    </dgm:pt>
    <dgm:pt modelId="{A77EBB65-0365-4F43-94E8-DA790CE4F424}" type="pres">
      <dgm:prSet presAssocID="{FE2F24C8-BA8F-4C7F-84CF-F657C6BA064D}" presName="vertFour" presStyleCnt="0">
        <dgm:presLayoutVars>
          <dgm:chPref val="3"/>
        </dgm:presLayoutVars>
      </dgm:prSet>
      <dgm:spPr/>
    </dgm:pt>
    <dgm:pt modelId="{F4B880B6-8450-4DD8-AAFE-CEB3718703B7}" type="pres">
      <dgm:prSet presAssocID="{FE2F24C8-BA8F-4C7F-84CF-F657C6BA064D}" presName="txFour" presStyleLbl="node4" presStyleIdx="16" presStyleCnt="20">
        <dgm:presLayoutVars>
          <dgm:chPref val="3"/>
        </dgm:presLayoutVars>
      </dgm:prSet>
      <dgm:spPr/>
    </dgm:pt>
    <dgm:pt modelId="{77A93E7C-5B17-4D8F-A023-8E126170B07E}" type="pres">
      <dgm:prSet presAssocID="{FE2F24C8-BA8F-4C7F-84CF-F657C6BA064D}" presName="parTransFour" presStyleCnt="0"/>
      <dgm:spPr/>
    </dgm:pt>
    <dgm:pt modelId="{4D0F77D7-4CE1-4A19-AEB3-BC561580B16D}" type="pres">
      <dgm:prSet presAssocID="{FE2F24C8-BA8F-4C7F-84CF-F657C6BA064D}" presName="horzFour" presStyleCnt="0"/>
      <dgm:spPr/>
    </dgm:pt>
    <dgm:pt modelId="{5C3EF68D-0D5F-444F-9A40-FD37A2B321D9}" type="pres">
      <dgm:prSet presAssocID="{56A9F099-E799-4EE3-81BD-DB6FEDFFFACD}" presName="vertFour" presStyleCnt="0">
        <dgm:presLayoutVars>
          <dgm:chPref val="3"/>
        </dgm:presLayoutVars>
      </dgm:prSet>
      <dgm:spPr/>
    </dgm:pt>
    <dgm:pt modelId="{13477B0E-3145-4CD9-830F-961DDE62A7BA}" type="pres">
      <dgm:prSet presAssocID="{56A9F099-E799-4EE3-81BD-DB6FEDFFFACD}" presName="txFour" presStyleLbl="node4" presStyleIdx="17" presStyleCnt="20">
        <dgm:presLayoutVars>
          <dgm:chPref val="3"/>
        </dgm:presLayoutVars>
      </dgm:prSet>
      <dgm:spPr/>
    </dgm:pt>
    <dgm:pt modelId="{49107FB6-95EE-4292-B35E-0F3AF6EB624F}" type="pres">
      <dgm:prSet presAssocID="{56A9F099-E799-4EE3-81BD-DB6FEDFFFACD}" presName="parTransFour" presStyleCnt="0"/>
      <dgm:spPr/>
    </dgm:pt>
    <dgm:pt modelId="{3DE82D5C-8D23-4841-BCBE-9EE693EE5670}" type="pres">
      <dgm:prSet presAssocID="{56A9F099-E799-4EE3-81BD-DB6FEDFFFACD}" presName="horzFour" presStyleCnt="0"/>
      <dgm:spPr/>
    </dgm:pt>
    <dgm:pt modelId="{AA0FDBFD-409D-43A6-9294-DCACF5EB66A2}" type="pres">
      <dgm:prSet presAssocID="{D52D3DCD-3E66-4C97-8DCD-8148A8CDCDB8}" presName="vertFour" presStyleCnt="0">
        <dgm:presLayoutVars>
          <dgm:chPref val="3"/>
        </dgm:presLayoutVars>
      </dgm:prSet>
      <dgm:spPr/>
    </dgm:pt>
    <dgm:pt modelId="{32BD86AA-F0B5-46D6-B3DB-2D4CBD0C9022}" type="pres">
      <dgm:prSet presAssocID="{D52D3DCD-3E66-4C97-8DCD-8148A8CDCDB8}" presName="txFour" presStyleLbl="node4" presStyleIdx="18" presStyleCnt="20">
        <dgm:presLayoutVars>
          <dgm:chPref val="3"/>
        </dgm:presLayoutVars>
      </dgm:prSet>
      <dgm:spPr/>
    </dgm:pt>
    <dgm:pt modelId="{647D8104-C8A6-45D0-A965-968AFB56CBDA}" type="pres">
      <dgm:prSet presAssocID="{D52D3DCD-3E66-4C97-8DCD-8148A8CDCDB8}" presName="parTransFour" presStyleCnt="0"/>
      <dgm:spPr/>
    </dgm:pt>
    <dgm:pt modelId="{1B0B0607-154B-4766-81C0-3775170E285A}" type="pres">
      <dgm:prSet presAssocID="{D52D3DCD-3E66-4C97-8DCD-8148A8CDCDB8}" presName="horzFour" presStyleCnt="0"/>
      <dgm:spPr/>
    </dgm:pt>
    <dgm:pt modelId="{F54E3B22-52A7-46EE-9F9F-022D05139CC2}" type="pres">
      <dgm:prSet presAssocID="{5B4270B1-9751-4F4D-B379-8EF72694531B}" presName="vertFour" presStyleCnt="0">
        <dgm:presLayoutVars>
          <dgm:chPref val="3"/>
        </dgm:presLayoutVars>
      </dgm:prSet>
      <dgm:spPr/>
    </dgm:pt>
    <dgm:pt modelId="{8F758105-3D23-4F71-A12B-A4A32483CFE5}" type="pres">
      <dgm:prSet presAssocID="{5B4270B1-9751-4F4D-B379-8EF72694531B}" presName="txFour" presStyleLbl="node4" presStyleIdx="19" presStyleCnt="20">
        <dgm:presLayoutVars>
          <dgm:chPref val="3"/>
        </dgm:presLayoutVars>
      </dgm:prSet>
      <dgm:spPr/>
    </dgm:pt>
    <dgm:pt modelId="{B9593F00-1D21-4D3E-B21E-13F53A062E91}" type="pres">
      <dgm:prSet presAssocID="{5B4270B1-9751-4F4D-B379-8EF72694531B}" presName="horzFour" presStyleCnt="0"/>
      <dgm:spPr/>
    </dgm:pt>
  </dgm:ptLst>
  <dgm:cxnLst>
    <dgm:cxn modelId="{213AF413-831C-423B-A397-82AAA8FF801F}" type="presOf" srcId="{DC6F1223-050E-498E-92FE-AED4F85FEB84}" destId="{EB580412-532E-4F58-8F3B-B8798BE36037}" srcOrd="0" destOrd="0" presId="urn:microsoft.com/office/officeart/2005/8/layout/hierarchy4"/>
    <dgm:cxn modelId="{84BE0717-065A-4AB2-98BC-26DC23D4893C}" type="presOf" srcId="{A3C219FA-D924-4BC7-8DF3-FC375269E76E}" destId="{39BFAB20-2290-409E-9DBB-98FE405AE959}" srcOrd="0" destOrd="0" presId="urn:microsoft.com/office/officeart/2005/8/layout/hierarchy4"/>
    <dgm:cxn modelId="{DDD2E818-954D-4549-85EA-9ABE5870E28E}" srcId="{75F942C1-6238-44D9-B1D7-AC7500941464}" destId="{5CEF3640-33E1-4BD2-8585-339536F07946}" srcOrd="0" destOrd="0" parTransId="{2840CD35-D398-4F8F-BBCC-8D9A2C554106}" sibTransId="{17A1CE7C-25A1-4825-88F8-FA6E8AE17853}"/>
    <dgm:cxn modelId="{3A44F029-BADB-481E-BD33-D870EF02FD68}" type="presOf" srcId="{2F2927E6-4FB8-421E-8643-3E31227A325D}" destId="{17DDB5BC-3519-45CA-B53C-7FF156143B4C}" srcOrd="0" destOrd="0" presId="urn:microsoft.com/office/officeart/2005/8/layout/hierarchy4"/>
    <dgm:cxn modelId="{72B84C2C-581F-4BC1-B52D-441E084EA7CB}" type="presOf" srcId="{C98ACD40-7261-4BE6-84E9-7582CF1D1340}" destId="{BD60A184-36F2-4171-8A19-9976A3E639F3}" srcOrd="0" destOrd="0" presId="urn:microsoft.com/office/officeart/2005/8/layout/hierarchy4"/>
    <dgm:cxn modelId="{18E54434-7BAB-48AB-ACAB-F765E8B38A47}" srcId="{06F5B895-B70E-4FB3-87D0-797C4A3518A4}" destId="{338F6EA9-64B7-4F6C-8EB5-A1FF6EDF4428}" srcOrd="0" destOrd="0" parTransId="{31119AB0-AF7F-412A-A16D-1550E8EFA86D}" sibTransId="{8D4B2D9D-CED3-47A7-808C-9318DD7559CC}"/>
    <dgm:cxn modelId="{CB69A137-287A-4876-B5CF-42F15BF21D17}" type="presOf" srcId="{56A9F099-E799-4EE3-81BD-DB6FEDFFFACD}" destId="{13477B0E-3145-4CD9-830F-961DDE62A7BA}" srcOrd="0" destOrd="0" presId="urn:microsoft.com/office/officeart/2005/8/layout/hierarchy4"/>
    <dgm:cxn modelId="{4C0BBC3D-6FC3-4F65-88B2-4067FE2E0D0A}" type="presOf" srcId="{338F6EA9-64B7-4F6C-8EB5-A1FF6EDF4428}" destId="{5194A31B-9C1B-4D2B-9511-0ABAF1A95969}" srcOrd="0" destOrd="0" presId="urn:microsoft.com/office/officeart/2005/8/layout/hierarchy4"/>
    <dgm:cxn modelId="{1343AA5E-4AB4-48B7-8BCC-54A858AC31E8}" srcId="{0EBD2C9D-A6D3-4D63-8583-09522CB738BD}" destId="{93B93483-C62B-4EB7-AE63-010815F9F804}" srcOrd="0" destOrd="0" parTransId="{2B791799-2249-406D-BF41-B09A89857A08}" sibTransId="{1B48CF33-FFFD-47F4-9133-5DC9DA896F1E}"/>
    <dgm:cxn modelId="{4EEF0D5F-D4E4-4304-B203-E80D3029E89B}" type="presOf" srcId="{0EBD2C9D-A6D3-4D63-8583-09522CB738BD}" destId="{340A7C93-E13F-49D4-A7D3-C2B99550139A}" srcOrd="0" destOrd="0" presId="urn:microsoft.com/office/officeart/2005/8/layout/hierarchy4"/>
    <dgm:cxn modelId="{9157EE60-7059-46D9-B20F-B48FE5344601}" srcId="{2F2927E6-4FB8-421E-8643-3E31227A325D}" destId="{A3C219FA-D924-4BC7-8DF3-FC375269E76E}" srcOrd="0" destOrd="0" parTransId="{FE9FF512-1E61-4A99-BCCE-E5CD4615FC90}" sibTransId="{66CAD82C-B709-402D-9BD0-3BED009FB7CE}"/>
    <dgm:cxn modelId="{33CE8066-0EEA-431D-9DF8-B71D2C9D4A55}" type="presOf" srcId="{B8508143-DE47-4DC5-B38C-717D76E9C845}" destId="{2A12E7C7-2106-42B2-AB10-8D03A0E44B4F}" srcOrd="0" destOrd="0" presId="urn:microsoft.com/office/officeart/2005/8/layout/hierarchy4"/>
    <dgm:cxn modelId="{41701669-BF1F-480D-86E9-7AEECA87DD94}" type="presOf" srcId="{2134D9F3-1F3B-477F-A21A-75F2E9BDFEA2}" destId="{D4EC6F8E-FB0D-4F1F-93B8-15DF6271E5F5}" srcOrd="0" destOrd="0" presId="urn:microsoft.com/office/officeart/2005/8/layout/hierarchy4"/>
    <dgm:cxn modelId="{B099186A-99BE-4334-999C-2F279FBB038C}" type="presOf" srcId="{93B93483-C62B-4EB7-AE63-010815F9F804}" destId="{FC87DFA8-1B9B-4FA8-833A-D01A88680032}" srcOrd="0" destOrd="0" presId="urn:microsoft.com/office/officeart/2005/8/layout/hierarchy4"/>
    <dgm:cxn modelId="{530FCE6A-D2A7-4D5E-B6EA-8221BB77B194}" srcId="{DC6F1223-050E-498E-92FE-AED4F85FEB84}" destId="{2F2927E6-4FB8-421E-8643-3E31227A325D}" srcOrd="0" destOrd="0" parTransId="{BB6B0214-BEAA-4022-A6E8-53236E450723}" sibTransId="{81B03625-F7F5-4782-97A2-F19287EA1B54}"/>
    <dgm:cxn modelId="{883E614B-4B95-46BB-9790-9FEAA8FB4EB2}" srcId="{C98ACD40-7261-4BE6-84E9-7582CF1D1340}" destId="{06F5B895-B70E-4FB3-87D0-797C4A3518A4}" srcOrd="0" destOrd="0" parTransId="{8E5546C8-FEB1-476B-B0F3-9C09F2BE3FC8}" sibTransId="{B30719B6-E5EC-4ADA-A5FE-7E92615CCAAE}"/>
    <dgm:cxn modelId="{0D370B4C-0AC4-4408-A5F4-D20F0AB0B647}" srcId="{CC8A7053-CFEE-4D27-AF0A-9B4DA2906AF6}" destId="{8CF9884C-CFDE-4D8A-B7E6-A55F2BF2A8F9}" srcOrd="3" destOrd="0" parTransId="{E247339E-9F32-4B99-8FF0-ECFA8CAB0990}" sibTransId="{3E444605-A9E1-4E24-995D-B857AA645E08}"/>
    <dgm:cxn modelId="{91BAD350-E1F2-4575-8217-C32F2C5F6903}" srcId="{D52D3DCD-3E66-4C97-8DCD-8148A8CDCDB8}" destId="{5B4270B1-9751-4F4D-B379-8EF72694531B}" srcOrd="0" destOrd="0" parTransId="{A32453E1-78B5-4E73-AE09-993C49E9ECDA}" sibTransId="{A7882DD3-E970-4452-9C10-8B390CB49348}"/>
    <dgm:cxn modelId="{51A1EF51-56F7-4ADE-BCA9-BE5AE68435CE}" type="presOf" srcId="{8CF9884C-CFDE-4D8A-B7E6-A55F2BF2A8F9}" destId="{4E0AAE62-3D3C-4A69-B122-31EA2EE6F620}" srcOrd="0" destOrd="0" presId="urn:microsoft.com/office/officeart/2005/8/layout/hierarchy4"/>
    <dgm:cxn modelId="{31BB7053-0D2F-4D9C-988D-311B6E37D23D}" type="presOf" srcId="{5DB87A29-4E2F-4B42-A2C0-6D8428C0780B}" destId="{702627AE-9B58-4524-8060-9B2879AC2264}" srcOrd="0" destOrd="0" presId="urn:microsoft.com/office/officeart/2005/8/layout/hierarchy4"/>
    <dgm:cxn modelId="{C31C6076-8789-4721-AAA8-F4369D344974}" srcId="{8CF9884C-CFDE-4D8A-B7E6-A55F2BF2A8F9}" destId="{FE2F24C8-BA8F-4C7F-84CF-F657C6BA064D}" srcOrd="0" destOrd="0" parTransId="{2BCE1E84-0B8C-4440-8AB8-C761EA5D59DC}" sibTransId="{F80AE8D3-3944-4C63-845B-558457CB86E9}"/>
    <dgm:cxn modelId="{C931927B-DCDB-4605-B152-3E243089C74E}" srcId="{CC8A7053-CFEE-4D27-AF0A-9B4DA2906AF6}" destId="{11B395A7-2456-4E29-A91E-85D3AA49733C}" srcOrd="2" destOrd="0" parTransId="{3C895483-C1E6-4E33-8179-E294361C2046}" sibTransId="{FB9E5FF1-9111-444C-8A41-78EF687F38AF}"/>
    <dgm:cxn modelId="{4590D87E-E132-450B-B22A-0101AB7BEB0D}" type="presOf" srcId="{D3BEC94F-E30F-4220-841C-7C44677B2298}" destId="{635B6715-B0FA-43D7-A740-9FE23D6FB422}" srcOrd="0" destOrd="0" presId="urn:microsoft.com/office/officeart/2005/8/layout/hierarchy4"/>
    <dgm:cxn modelId="{AB131180-F05B-48CB-BA76-20550B4FA390}" srcId="{5DB87A29-4E2F-4B42-A2C0-6D8428C0780B}" destId="{7278FF65-8D5F-4C41-A684-DE4FDD0CDB76}" srcOrd="0" destOrd="0" parTransId="{4AB8AC61-EF5A-4E13-8CB0-95120F518280}" sibTransId="{ACDFFA61-EEC5-49EF-B0BF-5E3BECBB79B6}"/>
    <dgm:cxn modelId="{EA127887-9C62-400C-8B86-EA5464CBA00F}" type="presOf" srcId="{FE2F24C8-BA8F-4C7F-84CF-F657C6BA064D}" destId="{F4B880B6-8450-4DD8-AAFE-CEB3718703B7}" srcOrd="0" destOrd="0" presId="urn:microsoft.com/office/officeart/2005/8/layout/hierarchy4"/>
    <dgm:cxn modelId="{8245B08E-9709-4901-B41D-23D22B9DB5BC}" type="presOf" srcId="{47323B53-3B13-4FF3-9AEA-726A681F0573}" destId="{FA8D27A4-5C9D-44DA-B3F9-4188CB7B7587}" srcOrd="0" destOrd="0" presId="urn:microsoft.com/office/officeart/2005/8/layout/hierarchy4"/>
    <dgm:cxn modelId="{1D61E48F-E3EA-40C7-BCB9-817ADBBAF616}" srcId="{CC8A7053-CFEE-4D27-AF0A-9B4DA2906AF6}" destId="{0EBD2C9D-A6D3-4D63-8583-09522CB738BD}" srcOrd="1" destOrd="0" parTransId="{DDB3BAED-13CA-4079-9C46-48C12E223FF9}" sibTransId="{E5D3ECE9-527D-474C-9D59-DDC14653A947}"/>
    <dgm:cxn modelId="{90C6DE98-07B5-47EE-A0D8-C3B9F5DB1BBF}" srcId="{338F6EA9-64B7-4F6C-8EB5-A1FF6EDF4428}" destId="{5DB87A29-4E2F-4B42-A2C0-6D8428C0780B}" srcOrd="0" destOrd="0" parTransId="{40E37CA5-F986-4F5E-9DD2-6D50D94AEE01}" sibTransId="{F586520E-3E99-4CF6-B54C-7168428A860F}"/>
    <dgm:cxn modelId="{0BAD879A-9C92-4A13-B073-6123BEBA2CFB}" srcId="{47323B53-3B13-4FF3-9AEA-726A681F0573}" destId="{75F942C1-6238-44D9-B1D7-AC7500941464}" srcOrd="0" destOrd="0" parTransId="{17A827D5-BFE8-48D1-A76D-B4CF6734FBF9}" sibTransId="{2A48C85F-AFE3-4752-AF27-F41ACD185FCC}"/>
    <dgm:cxn modelId="{A99D939A-D782-4F4D-A27C-140C6E12801A}" srcId="{A3C219FA-D924-4BC7-8DF3-FC375269E76E}" destId="{FCDE3885-1BDE-4AB5-8D22-9ADF711A47F7}" srcOrd="0" destOrd="0" parTransId="{630D66A4-B37A-4A22-8F02-1E9997D6C2DF}" sibTransId="{52B39EB5-6A9E-4376-836F-7A4D447A16DF}"/>
    <dgm:cxn modelId="{C3856D9F-0C9A-4793-802D-860598809CC9}" srcId="{B8508143-DE47-4DC5-B38C-717D76E9C845}" destId="{CC8A7053-CFEE-4D27-AF0A-9B4DA2906AF6}" srcOrd="0" destOrd="0" parTransId="{6A96CAA8-4E90-4CBE-8927-89BA270F804B}" sibTransId="{F3C8AE85-7A40-46D7-8DAB-41F1D4AB28BC}"/>
    <dgm:cxn modelId="{C6F581A7-A0E1-47A9-A65E-C6DB1B3E3695}" type="presOf" srcId="{11B395A7-2456-4E29-A91E-85D3AA49733C}" destId="{774428B0-A5CB-4FC7-BA46-27700EBCE0BD}" srcOrd="0" destOrd="0" presId="urn:microsoft.com/office/officeart/2005/8/layout/hierarchy4"/>
    <dgm:cxn modelId="{DC4FA0AD-757F-4156-8302-462227F7A800}" type="presOf" srcId="{D52D3DCD-3E66-4C97-8DCD-8148A8CDCDB8}" destId="{32BD86AA-F0B5-46D6-B3DB-2D4CBD0C9022}" srcOrd="0" destOrd="0" presId="urn:microsoft.com/office/officeart/2005/8/layout/hierarchy4"/>
    <dgm:cxn modelId="{E685C0B3-5B48-4C6F-BA33-55A99E547670}" srcId="{11B395A7-2456-4E29-A91E-85D3AA49733C}" destId="{DC6F1223-050E-498E-92FE-AED4F85FEB84}" srcOrd="0" destOrd="0" parTransId="{4D6FB569-256D-4E67-98FA-AFFDA2E33F66}" sibTransId="{226F722C-D0EB-41F6-8AFC-98EC3B7D1088}"/>
    <dgm:cxn modelId="{C5C6F0B3-16D2-48AB-94C6-5B6FA222B0FD}" srcId="{FE2F24C8-BA8F-4C7F-84CF-F657C6BA064D}" destId="{56A9F099-E799-4EE3-81BD-DB6FEDFFFACD}" srcOrd="0" destOrd="0" parTransId="{98595B46-49EE-47D6-A84C-537CC51B22DF}" sibTransId="{421A2F92-70E5-490D-AFA3-24D40C7263A9}"/>
    <dgm:cxn modelId="{78887DB4-7DFE-4558-B97D-CEA40D0C6CAB}" type="presOf" srcId="{5B4270B1-9751-4F4D-B379-8EF72694531B}" destId="{8F758105-3D23-4F71-A12B-A4A32483CFE5}" srcOrd="0" destOrd="0" presId="urn:microsoft.com/office/officeart/2005/8/layout/hierarchy4"/>
    <dgm:cxn modelId="{5B98CFB5-ECFD-426A-B5F0-ABB3D16269A1}" type="presOf" srcId="{7278FF65-8D5F-4C41-A684-DE4FDD0CDB76}" destId="{1ABC24C6-41B4-4DBE-8BED-6B2A578361E2}" srcOrd="0" destOrd="0" presId="urn:microsoft.com/office/officeart/2005/8/layout/hierarchy4"/>
    <dgm:cxn modelId="{C8FC23BB-9259-4E91-AC1C-7815E4F589A7}" srcId="{2134D9F3-1F3B-477F-A21A-75F2E9BDFEA2}" destId="{D3BEC94F-E30F-4220-841C-7C44677B2298}" srcOrd="0" destOrd="0" parTransId="{B723DC90-26C3-46AC-BBEA-C69C15F7C5BC}" sibTransId="{3EBB4FC4-478A-492A-B87E-58EDDD86D5DB}"/>
    <dgm:cxn modelId="{52E59EBF-7E4B-4962-B6BA-7A04B0A1DE32}" srcId="{CC8A7053-CFEE-4D27-AF0A-9B4DA2906AF6}" destId="{C98ACD40-7261-4BE6-84E9-7582CF1D1340}" srcOrd="0" destOrd="0" parTransId="{4E43063F-01FD-4681-A898-A60D40220086}" sibTransId="{8C8F8A2B-1167-4289-B996-BCE0702B06B7}"/>
    <dgm:cxn modelId="{96DE4EC6-5322-41EF-ABD2-D20C0221F4AA}" type="presOf" srcId="{FCDE3885-1BDE-4AB5-8D22-9ADF711A47F7}" destId="{8EE179C5-10E6-44B9-9A56-2A868F7BC00E}" srcOrd="0" destOrd="0" presId="urn:microsoft.com/office/officeart/2005/8/layout/hierarchy4"/>
    <dgm:cxn modelId="{54E6B7C7-BF95-431B-9037-8953B6949C6F}" type="presOf" srcId="{5CEF3640-33E1-4BD2-8585-339536F07946}" destId="{AC302D4F-084D-45CB-A22B-B1B6D7C7560F}" srcOrd="0" destOrd="0" presId="urn:microsoft.com/office/officeart/2005/8/layout/hierarchy4"/>
    <dgm:cxn modelId="{202D94C8-D047-43B6-8AD7-4877A2D100EF}" type="presOf" srcId="{06F5B895-B70E-4FB3-87D0-797C4A3518A4}" destId="{7BAEDD0D-87ED-4E8A-9722-9842D9D34FB5}" srcOrd="0" destOrd="0" presId="urn:microsoft.com/office/officeart/2005/8/layout/hierarchy4"/>
    <dgm:cxn modelId="{1EAECFD3-63BE-473A-A222-DCDE941F6F98}" srcId="{D3BEC94F-E30F-4220-841C-7C44677B2298}" destId="{B8508143-DE47-4DC5-B38C-717D76E9C845}" srcOrd="0" destOrd="0" parTransId="{EBF3934D-29AE-4330-846D-DA6E24390650}" sibTransId="{BADAA165-02FA-4EF0-A11A-3386ABDB9E2B}"/>
    <dgm:cxn modelId="{A03781E5-646B-42A0-95DD-EAC74ED2D8F1}" type="presOf" srcId="{CC8A7053-CFEE-4D27-AF0A-9B4DA2906AF6}" destId="{469CE885-80D5-4B1F-A376-CC6EDFD2B455}" srcOrd="0" destOrd="0" presId="urn:microsoft.com/office/officeart/2005/8/layout/hierarchy4"/>
    <dgm:cxn modelId="{C2EBB8F0-4B83-4B6C-AB85-D98FB51609BB}" srcId="{93B93483-C62B-4EB7-AE63-010815F9F804}" destId="{47323B53-3B13-4FF3-9AEA-726A681F0573}" srcOrd="0" destOrd="0" parTransId="{A106C129-25AD-4299-BD27-CC05C1E57C16}" sibTransId="{814C55E0-16FE-4BDB-8CC2-86734074CE12}"/>
    <dgm:cxn modelId="{6E86E0F3-2AE3-4178-B3E6-0EEB1DF3E0C7}" srcId="{56A9F099-E799-4EE3-81BD-DB6FEDFFFACD}" destId="{D52D3DCD-3E66-4C97-8DCD-8148A8CDCDB8}" srcOrd="0" destOrd="0" parTransId="{7AE8A425-1D4B-4C7A-A06E-0F8ACEF6D92A}" sibTransId="{E2D3F80F-2123-49C4-958C-C26188D6D634}"/>
    <dgm:cxn modelId="{8255D9FD-5A4C-4DCF-9A84-FF62E917A898}" type="presOf" srcId="{75F942C1-6238-44D9-B1D7-AC7500941464}" destId="{84998B75-2BFF-42B2-AB24-753E9AC5B66F}" srcOrd="0" destOrd="0" presId="urn:microsoft.com/office/officeart/2005/8/layout/hierarchy4"/>
    <dgm:cxn modelId="{D59D0C9E-9390-4801-8229-614A526CF776}" type="presParOf" srcId="{D4EC6F8E-FB0D-4F1F-93B8-15DF6271E5F5}" destId="{25428465-AB76-400C-A385-03E45B4E10A9}" srcOrd="0" destOrd="0" presId="urn:microsoft.com/office/officeart/2005/8/layout/hierarchy4"/>
    <dgm:cxn modelId="{553E156A-D7D7-4F2A-92EE-C23050D6C7AA}" type="presParOf" srcId="{25428465-AB76-400C-A385-03E45B4E10A9}" destId="{635B6715-B0FA-43D7-A740-9FE23D6FB422}" srcOrd="0" destOrd="0" presId="urn:microsoft.com/office/officeart/2005/8/layout/hierarchy4"/>
    <dgm:cxn modelId="{091ACE5A-DE74-4BE7-90CF-9A075B7BB456}" type="presParOf" srcId="{25428465-AB76-400C-A385-03E45B4E10A9}" destId="{8AC8438F-60EB-4D1A-A828-49FFC2BDB47B}" srcOrd="1" destOrd="0" presId="urn:microsoft.com/office/officeart/2005/8/layout/hierarchy4"/>
    <dgm:cxn modelId="{2AF7B130-91DC-4336-A23B-61FDF05DDF80}" type="presParOf" srcId="{25428465-AB76-400C-A385-03E45B4E10A9}" destId="{0D7994EA-E6F5-4B75-A0CA-CF1B9832C9F6}" srcOrd="2" destOrd="0" presId="urn:microsoft.com/office/officeart/2005/8/layout/hierarchy4"/>
    <dgm:cxn modelId="{6E2C8A15-1A76-42FB-B72B-57BE790C3B8E}" type="presParOf" srcId="{0D7994EA-E6F5-4B75-A0CA-CF1B9832C9F6}" destId="{27D2237F-BB49-4E39-8587-F26CC865AC12}" srcOrd="0" destOrd="0" presId="urn:microsoft.com/office/officeart/2005/8/layout/hierarchy4"/>
    <dgm:cxn modelId="{72EFFB44-8C3A-482D-935C-47152D2EB5D8}" type="presParOf" srcId="{27D2237F-BB49-4E39-8587-F26CC865AC12}" destId="{2A12E7C7-2106-42B2-AB10-8D03A0E44B4F}" srcOrd="0" destOrd="0" presId="urn:microsoft.com/office/officeart/2005/8/layout/hierarchy4"/>
    <dgm:cxn modelId="{05F08603-E860-4249-BF05-69DD45598C55}" type="presParOf" srcId="{27D2237F-BB49-4E39-8587-F26CC865AC12}" destId="{B10A7BC9-28B5-4E55-9A10-5FB7102A270A}" srcOrd="1" destOrd="0" presId="urn:microsoft.com/office/officeart/2005/8/layout/hierarchy4"/>
    <dgm:cxn modelId="{50F40109-2F1B-4184-9A07-A7F79506798A}" type="presParOf" srcId="{27D2237F-BB49-4E39-8587-F26CC865AC12}" destId="{9D5F1174-DF79-4568-BC4E-BDC25B010B22}" srcOrd="2" destOrd="0" presId="urn:microsoft.com/office/officeart/2005/8/layout/hierarchy4"/>
    <dgm:cxn modelId="{9474596A-DE62-4B56-9C2A-9785F523D5A8}" type="presParOf" srcId="{9D5F1174-DF79-4568-BC4E-BDC25B010B22}" destId="{BFBA7462-536C-4A9D-8471-872DBD20EEFB}" srcOrd="0" destOrd="0" presId="urn:microsoft.com/office/officeart/2005/8/layout/hierarchy4"/>
    <dgm:cxn modelId="{9AB335F9-2138-4997-946A-56AD1032454C}" type="presParOf" srcId="{BFBA7462-536C-4A9D-8471-872DBD20EEFB}" destId="{469CE885-80D5-4B1F-A376-CC6EDFD2B455}" srcOrd="0" destOrd="0" presId="urn:microsoft.com/office/officeart/2005/8/layout/hierarchy4"/>
    <dgm:cxn modelId="{AC364C22-A74F-49D2-A2FB-8EEC336FEDEC}" type="presParOf" srcId="{BFBA7462-536C-4A9D-8471-872DBD20EEFB}" destId="{36F54E2D-0EE9-4553-981A-12246B4FE5D2}" srcOrd="1" destOrd="0" presId="urn:microsoft.com/office/officeart/2005/8/layout/hierarchy4"/>
    <dgm:cxn modelId="{8170E30F-6DCC-4405-9752-1E07EE6B5DF2}" type="presParOf" srcId="{BFBA7462-536C-4A9D-8471-872DBD20EEFB}" destId="{E50A5B6D-B774-40D4-90DA-F33D4C35FC10}" srcOrd="2" destOrd="0" presId="urn:microsoft.com/office/officeart/2005/8/layout/hierarchy4"/>
    <dgm:cxn modelId="{58B6EAC5-9482-43E6-A240-133758360A37}" type="presParOf" srcId="{E50A5B6D-B774-40D4-90DA-F33D4C35FC10}" destId="{202560E7-FD8D-4C2E-894A-5EA6BED5F9D9}" srcOrd="0" destOrd="0" presId="urn:microsoft.com/office/officeart/2005/8/layout/hierarchy4"/>
    <dgm:cxn modelId="{9E78D79C-DDBE-4ED8-8C21-90EA51E7F9B6}" type="presParOf" srcId="{202560E7-FD8D-4C2E-894A-5EA6BED5F9D9}" destId="{BD60A184-36F2-4171-8A19-9976A3E639F3}" srcOrd="0" destOrd="0" presId="urn:microsoft.com/office/officeart/2005/8/layout/hierarchy4"/>
    <dgm:cxn modelId="{D9062F19-B528-4083-B14C-A2305A8C723A}" type="presParOf" srcId="{202560E7-FD8D-4C2E-894A-5EA6BED5F9D9}" destId="{334D1DD1-49F4-4446-A2AB-7BFE5B578733}" srcOrd="1" destOrd="0" presId="urn:microsoft.com/office/officeart/2005/8/layout/hierarchy4"/>
    <dgm:cxn modelId="{4F298E66-5AC9-4398-90B2-32D274D05886}" type="presParOf" srcId="{202560E7-FD8D-4C2E-894A-5EA6BED5F9D9}" destId="{5164B892-04A4-4160-9910-6A54DFF78D49}" srcOrd="2" destOrd="0" presId="urn:microsoft.com/office/officeart/2005/8/layout/hierarchy4"/>
    <dgm:cxn modelId="{6ADD3CF6-C2FB-4397-9231-14EFE40528E4}" type="presParOf" srcId="{5164B892-04A4-4160-9910-6A54DFF78D49}" destId="{88F8AF09-15A9-4697-90CB-9A9013718BBB}" srcOrd="0" destOrd="0" presId="urn:microsoft.com/office/officeart/2005/8/layout/hierarchy4"/>
    <dgm:cxn modelId="{149CE562-4CFC-4F35-BE1C-B1E2FFCEE189}" type="presParOf" srcId="{88F8AF09-15A9-4697-90CB-9A9013718BBB}" destId="{7BAEDD0D-87ED-4E8A-9722-9842D9D34FB5}" srcOrd="0" destOrd="0" presId="urn:microsoft.com/office/officeart/2005/8/layout/hierarchy4"/>
    <dgm:cxn modelId="{1953904A-823B-46E3-B2A6-178FB1BD9F03}" type="presParOf" srcId="{88F8AF09-15A9-4697-90CB-9A9013718BBB}" destId="{046F0960-DAAD-41F7-93CE-32124071CA4A}" srcOrd="1" destOrd="0" presId="urn:microsoft.com/office/officeart/2005/8/layout/hierarchy4"/>
    <dgm:cxn modelId="{B864925D-5E6F-4F94-BBC5-CCAB0CD83B53}" type="presParOf" srcId="{88F8AF09-15A9-4697-90CB-9A9013718BBB}" destId="{E71A7025-4C7B-4C4B-BC1B-460526407DA6}" srcOrd="2" destOrd="0" presId="urn:microsoft.com/office/officeart/2005/8/layout/hierarchy4"/>
    <dgm:cxn modelId="{40B2602F-5663-427F-8D1B-6F89909D04EA}" type="presParOf" srcId="{E71A7025-4C7B-4C4B-BC1B-460526407DA6}" destId="{02834DE5-4F5F-4D9A-BA2B-7D9D50B17D7D}" srcOrd="0" destOrd="0" presId="urn:microsoft.com/office/officeart/2005/8/layout/hierarchy4"/>
    <dgm:cxn modelId="{9153E9D2-CEA2-4A0A-A3C3-C6B95C92F663}" type="presParOf" srcId="{02834DE5-4F5F-4D9A-BA2B-7D9D50B17D7D}" destId="{5194A31B-9C1B-4D2B-9511-0ABAF1A95969}" srcOrd="0" destOrd="0" presId="urn:microsoft.com/office/officeart/2005/8/layout/hierarchy4"/>
    <dgm:cxn modelId="{44A5106D-5E3C-49F6-85F9-1FFB038864F0}" type="presParOf" srcId="{02834DE5-4F5F-4D9A-BA2B-7D9D50B17D7D}" destId="{4A135CC4-CC05-4612-BFAD-9F9F71FBD913}" srcOrd="1" destOrd="0" presId="urn:microsoft.com/office/officeart/2005/8/layout/hierarchy4"/>
    <dgm:cxn modelId="{0AC1D176-5144-4522-8B63-24FE5AA3CE40}" type="presParOf" srcId="{02834DE5-4F5F-4D9A-BA2B-7D9D50B17D7D}" destId="{86657924-F20F-47B6-A242-18C5B73C6B4B}" srcOrd="2" destOrd="0" presId="urn:microsoft.com/office/officeart/2005/8/layout/hierarchy4"/>
    <dgm:cxn modelId="{C1A67C6D-17CD-4FF2-8154-652A2C70EAFB}" type="presParOf" srcId="{86657924-F20F-47B6-A242-18C5B73C6B4B}" destId="{AFFF1847-0D70-4B5F-8D6B-6A603C93631A}" srcOrd="0" destOrd="0" presId="urn:microsoft.com/office/officeart/2005/8/layout/hierarchy4"/>
    <dgm:cxn modelId="{93A8D2F3-6ED9-4F60-9A27-678D355438D4}" type="presParOf" srcId="{AFFF1847-0D70-4B5F-8D6B-6A603C93631A}" destId="{702627AE-9B58-4524-8060-9B2879AC2264}" srcOrd="0" destOrd="0" presId="urn:microsoft.com/office/officeart/2005/8/layout/hierarchy4"/>
    <dgm:cxn modelId="{2C83A1D5-D373-4E75-8C93-3E818E82163B}" type="presParOf" srcId="{AFFF1847-0D70-4B5F-8D6B-6A603C93631A}" destId="{ADE4DF25-9B69-4305-8C3B-6B9025C5EED0}" srcOrd="1" destOrd="0" presId="urn:microsoft.com/office/officeart/2005/8/layout/hierarchy4"/>
    <dgm:cxn modelId="{FFD07D6F-6D1B-446C-951F-837CF52F9718}" type="presParOf" srcId="{AFFF1847-0D70-4B5F-8D6B-6A603C93631A}" destId="{B872DE2A-FBF5-4BCC-8B08-7CF03628C3DB}" srcOrd="2" destOrd="0" presId="urn:microsoft.com/office/officeart/2005/8/layout/hierarchy4"/>
    <dgm:cxn modelId="{7D9538D6-7BC4-465A-98CC-003D3FC714E7}" type="presParOf" srcId="{B872DE2A-FBF5-4BCC-8B08-7CF03628C3DB}" destId="{32C7A256-A883-44AA-A3DC-3C5C79362B77}" srcOrd="0" destOrd="0" presId="urn:microsoft.com/office/officeart/2005/8/layout/hierarchy4"/>
    <dgm:cxn modelId="{A0CF1CF9-6C13-4B72-ADB6-A692C335B273}" type="presParOf" srcId="{32C7A256-A883-44AA-A3DC-3C5C79362B77}" destId="{1ABC24C6-41B4-4DBE-8BED-6B2A578361E2}" srcOrd="0" destOrd="0" presId="urn:microsoft.com/office/officeart/2005/8/layout/hierarchy4"/>
    <dgm:cxn modelId="{A789AEEB-BF13-4008-8F58-2FEE989C7388}" type="presParOf" srcId="{32C7A256-A883-44AA-A3DC-3C5C79362B77}" destId="{893D3AD4-9100-474B-BC6A-4C28B87BF0EA}" srcOrd="1" destOrd="0" presId="urn:microsoft.com/office/officeart/2005/8/layout/hierarchy4"/>
    <dgm:cxn modelId="{D4DD0EBA-0A4A-4D4F-AEFA-F2E8E9A89464}" type="presParOf" srcId="{E50A5B6D-B774-40D4-90DA-F33D4C35FC10}" destId="{A5D45D52-EA6C-403D-B083-1139B66771FD}" srcOrd="1" destOrd="0" presId="urn:microsoft.com/office/officeart/2005/8/layout/hierarchy4"/>
    <dgm:cxn modelId="{1CFFE48A-96F1-4608-8D7B-3E103A7F0683}" type="presParOf" srcId="{E50A5B6D-B774-40D4-90DA-F33D4C35FC10}" destId="{C5728EDB-791A-41EF-990A-9EFF149FF3BF}" srcOrd="2" destOrd="0" presId="urn:microsoft.com/office/officeart/2005/8/layout/hierarchy4"/>
    <dgm:cxn modelId="{153FE486-D135-45DD-A481-93F820F3EA61}" type="presParOf" srcId="{C5728EDB-791A-41EF-990A-9EFF149FF3BF}" destId="{340A7C93-E13F-49D4-A7D3-C2B99550139A}" srcOrd="0" destOrd="0" presId="urn:microsoft.com/office/officeart/2005/8/layout/hierarchy4"/>
    <dgm:cxn modelId="{D4B01935-7191-4D5B-B2AF-2F206F4F9C52}" type="presParOf" srcId="{C5728EDB-791A-41EF-990A-9EFF149FF3BF}" destId="{F2854417-9043-412F-930F-5A99D9D168A8}" srcOrd="1" destOrd="0" presId="urn:microsoft.com/office/officeart/2005/8/layout/hierarchy4"/>
    <dgm:cxn modelId="{6EC6398A-422B-46AE-94B2-B60996810963}" type="presParOf" srcId="{C5728EDB-791A-41EF-990A-9EFF149FF3BF}" destId="{843AC0E3-1785-45F0-ADBD-88C7CB4DDE6C}" srcOrd="2" destOrd="0" presId="urn:microsoft.com/office/officeart/2005/8/layout/hierarchy4"/>
    <dgm:cxn modelId="{BC22C243-68E2-4777-840E-76311C37D0C4}" type="presParOf" srcId="{843AC0E3-1785-45F0-ADBD-88C7CB4DDE6C}" destId="{A9DB9082-2383-4D23-A156-4B643E791BC6}" srcOrd="0" destOrd="0" presId="urn:microsoft.com/office/officeart/2005/8/layout/hierarchy4"/>
    <dgm:cxn modelId="{B1367D41-BA12-4CE0-911A-B741D61CD865}" type="presParOf" srcId="{A9DB9082-2383-4D23-A156-4B643E791BC6}" destId="{FC87DFA8-1B9B-4FA8-833A-D01A88680032}" srcOrd="0" destOrd="0" presId="urn:microsoft.com/office/officeart/2005/8/layout/hierarchy4"/>
    <dgm:cxn modelId="{681C25E2-A0EF-40DB-BD8B-5656ACF7E786}" type="presParOf" srcId="{A9DB9082-2383-4D23-A156-4B643E791BC6}" destId="{D1C977F1-EEB0-4947-A0A9-DF7BB97B28AA}" srcOrd="1" destOrd="0" presId="urn:microsoft.com/office/officeart/2005/8/layout/hierarchy4"/>
    <dgm:cxn modelId="{30C66999-4102-41C2-93B7-3B2FF876CA94}" type="presParOf" srcId="{A9DB9082-2383-4D23-A156-4B643E791BC6}" destId="{7F38B2B5-3C24-406E-ADCD-BA9CD36F5C95}" srcOrd="2" destOrd="0" presId="urn:microsoft.com/office/officeart/2005/8/layout/hierarchy4"/>
    <dgm:cxn modelId="{F2DA5106-C1C7-43D6-979C-6A242B0766B6}" type="presParOf" srcId="{7F38B2B5-3C24-406E-ADCD-BA9CD36F5C95}" destId="{CA0E35BC-1DF4-494C-BA69-B5691F5CE3AE}" srcOrd="0" destOrd="0" presId="urn:microsoft.com/office/officeart/2005/8/layout/hierarchy4"/>
    <dgm:cxn modelId="{D103AE68-B89C-4F98-956A-8E821BEC17A1}" type="presParOf" srcId="{CA0E35BC-1DF4-494C-BA69-B5691F5CE3AE}" destId="{FA8D27A4-5C9D-44DA-B3F9-4188CB7B7587}" srcOrd="0" destOrd="0" presId="urn:microsoft.com/office/officeart/2005/8/layout/hierarchy4"/>
    <dgm:cxn modelId="{0B2E687E-17D0-4950-A9ED-1E7AE489FB10}" type="presParOf" srcId="{CA0E35BC-1DF4-494C-BA69-B5691F5CE3AE}" destId="{F13927A2-E048-495C-8B72-57AFC907B637}" srcOrd="1" destOrd="0" presId="urn:microsoft.com/office/officeart/2005/8/layout/hierarchy4"/>
    <dgm:cxn modelId="{0B902B5E-03A5-487A-B277-E4255258EF2D}" type="presParOf" srcId="{CA0E35BC-1DF4-494C-BA69-B5691F5CE3AE}" destId="{CD3C4105-C233-4505-BF11-D8906FC07A17}" srcOrd="2" destOrd="0" presId="urn:microsoft.com/office/officeart/2005/8/layout/hierarchy4"/>
    <dgm:cxn modelId="{1949C6A8-12BE-464E-92FE-8AD942D2B76D}" type="presParOf" srcId="{CD3C4105-C233-4505-BF11-D8906FC07A17}" destId="{F97AD9C9-34C8-400F-B337-3F7BB332359A}" srcOrd="0" destOrd="0" presId="urn:microsoft.com/office/officeart/2005/8/layout/hierarchy4"/>
    <dgm:cxn modelId="{24F52CE9-E361-4E59-954A-3B8C48EF6941}" type="presParOf" srcId="{F97AD9C9-34C8-400F-B337-3F7BB332359A}" destId="{84998B75-2BFF-42B2-AB24-753E9AC5B66F}" srcOrd="0" destOrd="0" presId="urn:microsoft.com/office/officeart/2005/8/layout/hierarchy4"/>
    <dgm:cxn modelId="{6CE23D4A-87B9-42A2-A09C-BC219C0469BD}" type="presParOf" srcId="{F97AD9C9-34C8-400F-B337-3F7BB332359A}" destId="{51E9F7AD-E9E9-4F5D-A80E-E64F68D72E9D}" srcOrd="1" destOrd="0" presId="urn:microsoft.com/office/officeart/2005/8/layout/hierarchy4"/>
    <dgm:cxn modelId="{59E677AE-9910-44B8-B24C-5ABC54E98E5E}" type="presParOf" srcId="{F97AD9C9-34C8-400F-B337-3F7BB332359A}" destId="{0E55E241-B372-4004-A025-9BE360EAF14B}" srcOrd="2" destOrd="0" presId="urn:microsoft.com/office/officeart/2005/8/layout/hierarchy4"/>
    <dgm:cxn modelId="{625FB7C1-77CC-446C-BD84-9E8E87D892EC}" type="presParOf" srcId="{0E55E241-B372-4004-A025-9BE360EAF14B}" destId="{99B7E460-A613-41BB-8351-CF31B020D752}" srcOrd="0" destOrd="0" presId="urn:microsoft.com/office/officeart/2005/8/layout/hierarchy4"/>
    <dgm:cxn modelId="{C669A85B-D228-439E-A2D1-DA3AF0298A15}" type="presParOf" srcId="{99B7E460-A613-41BB-8351-CF31B020D752}" destId="{AC302D4F-084D-45CB-A22B-B1B6D7C7560F}" srcOrd="0" destOrd="0" presId="urn:microsoft.com/office/officeart/2005/8/layout/hierarchy4"/>
    <dgm:cxn modelId="{94A7399D-B6F3-4332-A838-D6A1911D5094}" type="presParOf" srcId="{99B7E460-A613-41BB-8351-CF31B020D752}" destId="{9AF1AE77-CFDE-488F-B8C6-241581951E16}" srcOrd="1" destOrd="0" presId="urn:microsoft.com/office/officeart/2005/8/layout/hierarchy4"/>
    <dgm:cxn modelId="{A055F311-D298-4EEE-BB4C-A85126488FF4}" type="presParOf" srcId="{E50A5B6D-B774-40D4-90DA-F33D4C35FC10}" destId="{E9D2B760-8595-48ED-95B7-4D9E1FF90C29}" srcOrd="3" destOrd="0" presId="urn:microsoft.com/office/officeart/2005/8/layout/hierarchy4"/>
    <dgm:cxn modelId="{849328D8-76C6-45EB-959A-5E376D8D869C}" type="presParOf" srcId="{E50A5B6D-B774-40D4-90DA-F33D4C35FC10}" destId="{D6AC96FE-2023-4EFA-B898-A90B56156A8B}" srcOrd="4" destOrd="0" presId="urn:microsoft.com/office/officeart/2005/8/layout/hierarchy4"/>
    <dgm:cxn modelId="{DAC1BF0E-6B51-4F39-9140-B1B969572223}" type="presParOf" srcId="{D6AC96FE-2023-4EFA-B898-A90B56156A8B}" destId="{774428B0-A5CB-4FC7-BA46-27700EBCE0BD}" srcOrd="0" destOrd="0" presId="urn:microsoft.com/office/officeart/2005/8/layout/hierarchy4"/>
    <dgm:cxn modelId="{F83C64E3-740A-4649-91D0-FDC637E9868E}" type="presParOf" srcId="{D6AC96FE-2023-4EFA-B898-A90B56156A8B}" destId="{4460DFCF-61A6-4E14-8F32-8C9DB750B14E}" srcOrd="1" destOrd="0" presId="urn:microsoft.com/office/officeart/2005/8/layout/hierarchy4"/>
    <dgm:cxn modelId="{57A1E21A-7119-48D2-B3AC-EB6AF8402C85}" type="presParOf" srcId="{D6AC96FE-2023-4EFA-B898-A90B56156A8B}" destId="{479A9126-0BFA-4099-9248-E7BE17C42AF9}" srcOrd="2" destOrd="0" presId="urn:microsoft.com/office/officeart/2005/8/layout/hierarchy4"/>
    <dgm:cxn modelId="{9B59F8F8-DCA2-4F3A-AA1D-5022933CDCEB}" type="presParOf" srcId="{479A9126-0BFA-4099-9248-E7BE17C42AF9}" destId="{AF0204AA-DCDB-4609-B4A2-81FAC0234BC1}" srcOrd="0" destOrd="0" presId="urn:microsoft.com/office/officeart/2005/8/layout/hierarchy4"/>
    <dgm:cxn modelId="{25493E49-24C0-4F5E-815C-5F4C004677E2}" type="presParOf" srcId="{AF0204AA-DCDB-4609-B4A2-81FAC0234BC1}" destId="{EB580412-532E-4F58-8F3B-B8798BE36037}" srcOrd="0" destOrd="0" presId="urn:microsoft.com/office/officeart/2005/8/layout/hierarchy4"/>
    <dgm:cxn modelId="{5F4A0DBA-2F77-40F8-90DC-2B39A216DDD9}" type="presParOf" srcId="{AF0204AA-DCDB-4609-B4A2-81FAC0234BC1}" destId="{61949621-F0B2-41E3-9F94-27874333E56C}" srcOrd="1" destOrd="0" presId="urn:microsoft.com/office/officeart/2005/8/layout/hierarchy4"/>
    <dgm:cxn modelId="{C06E804B-BD73-49B1-B092-3DC4377889B2}" type="presParOf" srcId="{AF0204AA-DCDB-4609-B4A2-81FAC0234BC1}" destId="{40A60B95-34FF-4CC2-B71C-7AFB2BE4D824}" srcOrd="2" destOrd="0" presId="urn:microsoft.com/office/officeart/2005/8/layout/hierarchy4"/>
    <dgm:cxn modelId="{53F86DAD-6A38-4406-805D-117104228241}" type="presParOf" srcId="{40A60B95-34FF-4CC2-B71C-7AFB2BE4D824}" destId="{B6785946-802F-4BC7-99AC-FF4D97AC775E}" srcOrd="0" destOrd="0" presId="urn:microsoft.com/office/officeart/2005/8/layout/hierarchy4"/>
    <dgm:cxn modelId="{68527A2B-5117-42D5-9B02-7719483DDA57}" type="presParOf" srcId="{B6785946-802F-4BC7-99AC-FF4D97AC775E}" destId="{17DDB5BC-3519-45CA-B53C-7FF156143B4C}" srcOrd="0" destOrd="0" presId="urn:microsoft.com/office/officeart/2005/8/layout/hierarchy4"/>
    <dgm:cxn modelId="{EB2D6361-4206-4CF1-9415-3F73BE8A9FCF}" type="presParOf" srcId="{B6785946-802F-4BC7-99AC-FF4D97AC775E}" destId="{37B9B49C-6CB9-4E08-B253-1A2D59A55D4D}" srcOrd="1" destOrd="0" presId="urn:microsoft.com/office/officeart/2005/8/layout/hierarchy4"/>
    <dgm:cxn modelId="{6336B5AA-BE0A-4EDC-8FDF-39FF729C9247}" type="presParOf" srcId="{B6785946-802F-4BC7-99AC-FF4D97AC775E}" destId="{8285A3E8-3A0E-4116-9C73-BC163A0FFA34}" srcOrd="2" destOrd="0" presId="urn:microsoft.com/office/officeart/2005/8/layout/hierarchy4"/>
    <dgm:cxn modelId="{45122099-515D-492D-B1E3-4CBB25A39457}" type="presParOf" srcId="{8285A3E8-3A0E-4116-9C73-BC163A0FFA34}" destId="{04E64EFC-9B8F-4BF8-A766-BA755C6C23CB}" srcOrd="0" destOrd="0" presId="urn:microsoft.com/office/officeart/2005/8/layout/hierarchy4"/>
    <dgm:cxn modelId="{DE20623F-8572-443C-ACF7-F585053C2F88}" type="presParOf" srcId="{04E64EFC-9B8F-4BF8-A766-BA755C6C23CB}" destId="{39BFAB20-2290-409E-9DBB-98FE405AE959}" srcOrd="0" destOrd="0" presId="urn:microsoft.com/office/officeart/2005/8/layout/hierarchy4"/>
    <dgm:cxn modelId="{4E097D73-BA2F-455F-A3D1-B06429A3F60F}" type="presParOf" srcId="{04E64EFC-9B8F-4BF8-A766-BA755C6C23CB}" destId="{F2CE58C2-724B-42BC-82C1-AC98D681D556}" srcOrd="1" destOrd="0" presId="urn:microsoft.com/office/officeart/2005/8/layout/hierarchy4"/>
    <dgm:cxn modelId="{44B51B6F-ECF0-471F-9382-927E23012C01}" type="presParOf" srcId="{04E64EFC-9B8F-4BF8-A766-BA755C6C23CB}" destId="{6A4BE468-80EA-493E-928E-E574C60CD230}" srcOrd="2" destOrd="0" presId="urn:microsoft.com/office/officeart/2005/8/layout/hierarchy4"/>
    <dgm:cxn modelId="{C699B457-DCAC-410D-BE33-B732BB850D9D}" type="presParOf" srcId="{6A4BE468-80EA-493E-928E-E574C60CD230}" destId="{37AC9937-EF07-44A5-B9F8-BB28325F92E4}" srcOrd="0" destOrd="0" presId="urn:microsoft.com/office/officeart/2005/8/layout/hierarchy4"/>
    <dgm:cxn modelId="{16FC4083-F10B-4499-ADFB-1F2D850E01A9}" type="presParOf" srcId="{37AC9937-EF07-44A5-B9F8-BB28325F92E4}" destId="{8EE179C5-10E6-44B9-9A56-2A868F7BC00E}" srcOrd="0" destOrd="0" presId="urn:microsoft.com/office/officeart/2005/8/layout/hierarchy4"/>
    <dgm:cxn modelId="{E990EFEC-ED16-493E-B35F-DFF7024EB399}" type="presParOf" srcId="{37AC9937-EF07-44A5-B9F8-BB28325F92E4}" destId="{8007B827-5C2B-468C-91D7-4BDE15DB7FF5}" srcOrd="1" destOrd="0" presId="urn:microsoft.com/office/officeart/2005/8/layout/hierarchy4"/>
    <dgm:cxn modelId="{E44718CA-5A98-4068-BDA3-6B051164DC06}" type="presParOf" srcId="{E50A5B6D-B774-40D4-90DA-F33D4C35FC10}" destId="{7D89FEAD-0349-4D2A-88D5-AFBBD25D5A3E}" srcOrd="5" destOrd="0" presId="urn:microsoft.com/office/officeart/2005/8/layout/hierarchy4"/>
    <dgm:cxn modelId="{271B7210-69E1-4CE4-9645-D9F363892300}" type="presParOf" srcId="{E50A5B6D-B774-40D4-90DA-F33D4C35FC10}" destId="{75C2404A-0311-4A30-9C88-871EF5901F9E}" srcOrd="6" destOrd="0" presId="urn:microsoft.com/office/officeart/2005/8/layout/hierarchy4"/>
    <dgm:cxn modelId="{5127D9A6-85C1-4384-A00D-B7B81E67FB73}" type="presParOf" srcId="{75C2404A-0311-4A30-9C88-871EF5901F9E}" destId="{4E0AAE62-3D3C-4A69-B122-31EA2EE6F620}" srcOrd="0" destOrd="0" presId="urn:microsoft.com/office/officeart/2005/8/layout/hierarchy4"/>
    <dgm:cxn modelId="{681EFEE8-3567-42E2-A0EE-CA504BAB509A}" type="presParOf" srcId="{75C2404A-0311-4A30-9C88-871EF5901F9E}" destId="{A264E74F-4C64-4500-B26A-2CA68F15080D}" srcOrd="1" destOrd="0" presId="urn:microsoft.com/office/officeart/2005/8/layout/hierarchy4"/>
    <dgm:cxn modelId="{B75F0EAD-1275-43F6-9902-AA080B93CED3}" type="presParOf" srcId="{75C2404A-0311-4A30-9C88-871EF5901F9E}" destId="{B042771B-6B46-41D3-A2DC-8AC133DFFBBC}" srcOrd="2" destOrd="0" presId="urn:microsoft.com/office/officeart/2005/8/layout/hierarchy4"/>
    <dgm:cxn modelId="{E1DED9FD-3A65-4AE6-8D2B-B2F7521A92F4}" type="presParOf" srcId="{B042771B-6B46-41D3-A2DC-8AC133DFFBBC}" destId="{A77EBB65-0365-4F43-94E8-DA790CE4F424}" srcOrd="0" destOrd="0" presId="urn:microsoft.com/office/officeart/2005/8/layout/hierarchy4"/>
    <dgm:cxn modelId="{EE204951-01D0-4843-9E1B-A2994E9E444C}" type="presParOf" srcId="{A77EBB65-0365-4F43-94E8-DA790CE4F424}" destId="{F4B880B6-8450-4DD8-AAFE-CEB3718703B7}" srcOrd="0" destOrd="0" presId="urn:microsoft.com/office/officeart/2005/8/layout/hierarchy4"/>
    <dgm:cxn modelId="{A63C6B1D-30F5-4CF9-8743-8525A5D8E090}" type="presParOf" srcId="{A77EBB65-0365-4F43-94E8-DA790CE4F424}" destId="{77A93E7C-5B17-4D8F-A023-8E126170B07E}" srcOrd="1" destOrd="0" presId="urn:microsoft.com/office/officeart/2005/8/layout/hierarchy4"/>
    <dgm:cxn modelId="{F499ECDA-747B-4D5E-A3E2-23AFD9F186C2}" type="presParOf" srcId="{A77EBB65-0365-4F43-94E8-DA790CE4F424}" destId="{4D0F77D7-4CE1-4A19-AEB3-BC561580B16D}" srcOrd="2" destOrd="0" presId="urn:microsoft.com/office/officeart/2005/8/layout/hierarchy4"/>
    <dgm:cxn modelId="{3829F12B-60C3-4721-9CB6-E9FCC724CC0C}" type="presParOf" srcId="{4D0F77D7-4CE1-4A19-AEB3-BC561580B16D}" destId="{5C3EF68D-0D5F-444F-9A40-FD37A2B321D9}" srcOrd="0" destOrd="0" presId="urn:microsoft.com/office/officeart/2005/8/layout/hierarchy4"/>
    <dgm:cxn modelId="{CDB6E4E6-D663-4427-8C79-42BE3F014B98}" type="presParOf" srcId="{5C3EF68D-0D5F-444F-9A40-FD37A2B321D9}" destId="{13477B0E-3145-4CD9-830F-961DDE62A7BA}" srcOrd="0" destOrd="0" presId="urn:microsoft.com/office/officeart/2005/8/layout/hierarchy4"/>
    <dgm:cxn modelId="{6FBB957E-D108-4FD0-912B-193DC4376636}" type="presParOf" srcId="{5C3EF68D-0D5F-444F-9A40-FD37A2B321D9}" destId="{49107FB6-95EE-4292-B35E-0F3AF6EB624F}" srcOrd="1" destOrd="0" presId="urn:microsoft.com/office/officeart/2005/8/layout/hierarchy4"/>
    <dgm:cxn modelId="{A51E5131-50FD-40B7-9650-2EC0E4656C5D}" type="presParOf" srcId="{5C3EF68D-0D5F-444F-9A40-FD37A2B321D9}" destId="{3DE82D5C-8D23-4841-BCBE-9EE693EE5670}" srcOrd="2" destOrd="0" presId="urn:microsoft.com/office/officeart/2005/8/layout/hierarchy4"/>
    <dgm:cxn modelId="{566B9432-BA9E-4187-9F8B-38924FD97C74}" type="presParOf" srcId="{3DE82D5C-8D23-4841-BCBE-9EE693EE5670}" destId="{AA0FDBFD-409D-43A6-9294-DCACF5EB66A2}" srcOrd="0" destOrd="0" presId="urn:microsoft.com/office/officeart/2005/8/layout/hierarchy4"/>
    <dgm:cxn modelId="{BC35654E-F907-4B00-AA46-B6676AEDF305}" type="presParOf" srcId="{AA0FDBFD-409D-43A6-9294-DCACF5EB66A2}" destId="{32BD86AA-F0B5-46D6-B3DB-2D4CBD0C9022}" srcOrd="0" destOrd="0" presId="urn:microsoft.com/office/officeart/2005/8/layout/hierarchy4"/>
    <dgm:cxn modelId="{88A9451A-5929-476C-9502-0D0015764A4B}" type="presParOf" srcId="{AA0FDBFD-409D-43A6-9294-DCACF5EB66A2}" destId="{647D8104-C8A6-45D0-A965-968AFB56CBDA}" srcOrd="1" destOrd="0" presId="urn:microsoft.com/office/officeart/2005/8/layout/hierarchy4"/>
    <dgm:cxn modelId="{EB771DDA-A72C-4029-9373-F43D7C3BBC37}" type="presParOf" srcId="{AA0FDBFD-409D-43A6-9294-DCACF5EB66A2}" destId="{1B0B0607-154B-4766-81C0-3775170E285A}" srcOrd="2" destOrd="0" presId="urn:microsoft.com/office/officeart/2005/8/layout/hierarchy4"/>
    <dgm:cxn modelId="{70A8C4AB-CB72-4B83-BE46-7F192E2C77DE}" type="presParOf" srcId="{1B0B0607-154B-4766-81C0-3775170E285A}" destId="{F54E3B22-52A7-46EE-9F9F-022D05139CC2}" srcOrd="0" destOrd="0" presId="urn:microsoft.com/office/officeart/2005/8/layout/hierarchy4"/>
    <dgm:cxn modelId="{929F9354-D82F-4235-9719-45D2D6A16210}" type="presParOf" srcId="{F54E3B22-52A7-46EE-9F9F-022D05139CC2}" destId="{8F758105-3D23-4F71-A12B-A4A32483CFE5}" srcOrd="0" destOrd="0" presId="urn:microsoft.com/office/officeart/2005/8/layout/hierarchy4"/>
    <dgm:cxn modelId="{4D8E5D22-B8F8-466E-B0C6-2EAE85ECB385}" type="presParOf" srcId="{F54E3B22-52A7-46EE-9F9F-022D05139CC2}" destId="{B9593F00-1D21-4D3E-B21E-13F53A062E9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34D9F3-1F3B-477F-A21A-75F2E9BDFEA2}" type="doc">
      <dgm:prSet loTypeId="urn:microsoft.com/office/officeart/2005/8/layout/hierarchy4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D3BEC94F-E30F-4220-841C-7C44677B2298}">
      <dgm:prSet phldrT="[Texto]"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CHU-UFPA</a:t>
          </a:r>
        </a:p>
      </dgm:t>
    </dgm:pt>
    <dgm:pt modelId="{B723DC90-26C3-46AC-BBEA-C69C15F7C5BC}" type="parTrans" cxnId="{C8FC23BB-9259-4E91-AC1C-7815E4F589A7}">
      <dgm:prSet/>
      <dgm:spPr/>
      <dgm:t>
        <a:bodyPr/>
        <a:lstStyle/>
        <a:p>
          <a:endParaRPr lang="pt-BR"/>
        </a:p>
      </dgm:t>
    </dgm:pt>
    <dgm:pt modelId="{3EBB4FC4-478A-492A-B87E-58EDDD86D5DB}" type="sibTrans" cxnId="{C8FC23BB-9259-4E91-AC1C-7815E4F589A7}">
      <dgm:prSet/>
      <dgm:spPr/>
      <dgm:t>
        <a:bodyPr/>
        <a:lstStyle/>
        <a:p>
          <a:endParaRPr lang="pt-BR"/>
        </a:p>
      </dgm:t>
    </dgm:pt>
    <dgm:pt modelId="{B8508143-DE47-4DC5-B38C-717D76E9C845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BR" sz="1400"/>
            <a:t>06 </a:t>
          </a:r>
          <a:r>
            <a:rPr lang="pt-BR" sz="1400" err="1"/>
            <a:t>CCs</a:t>
          </a:r>
          <a:r>
            <a:rPr lang="pt-BR" sz="1400"/>
            <a:t> – 01 Superintendente, 03 gerentes , 01 Ouvidor e 01 Auditor</a:t>
          </a:r>
        </a:p>
      </dgm:t>
    </dgm:pt>
    <dgm:pt modelId="{EBF3934D-29AE-4330-846D-DA6E24390650}" type="parTrans" cxnId="{1EAECFD3-63BE-473A-A222-DCDE941F6F98}">
      <dgm:prSet/>
      <dgm:spPr/>
      <dgm:t>
        <a:bodyPr/>
        <a:lstStyle/>
        <a:p>
          <a:endParaRPr lang="pt-BR"/>
        </a:p>
      </dgm:t>
    </dgm:pt>
    <dgm:pt modelId="{BADAA165-02FA-4EF0-A11A-3386ABDB9E2B}" type="sibTrans" cxnId="{1EAECFD3-63BE-473A-A222-DCDE941F6F98}">
      <dgm:prSet/>
      <dgm:spPr/>
      <dgm:t>
        <a:bodyPr/>
        <a:lstStyle/>
        <a:p>
          <a:endParaRPr lang="pt-BR"/>
        </a:p>
      </dgm:t>
    </dgm:pt>
    <dgm:pt modelId="{CC8A7053-CFEE-4D27-AF0A-9B4DA2906AF6}">
      <dgm:prSet phldrT="[Texto]" custT="1"/>
      <dgm:spPr/>
      <dgm:t>
        <a:bodyPr/>
        <a:lstStyle/>
        <a:p>
          <a:r>
            <a:rPr lang="pt-BR" sz="1800"/>
            <a:t>72 </a:t>
          </a:r>
          <a:r>
            <a:rPr lang="pt-BR" sz="1800" err="1"/>
            <a:t>FGs</a:t>
          </a:r>
          <a:endParaRPr lang="pt-BR" sz="1800"/>
        </a:p>
      </dgm:t>
    </dgm:pt>
    <dgm:pt modelId="{6A96CAA8-4E90-4CBE-8927-89BA270F804B}" type="parTrans" cxnId="{C3856D9F-0C9A-4793-802D-860598809CC9}">
      <dgm:prSet/>
      <dgm:spPr/>
      <dgm:t>
        <a:bodyPr/>
        <a:lstStyle/>
        <a:p>
          <a:endParaRPr lang="pt-BR"/>
        </a:p>
      </dgm:t>
    </dgm:pt>
    <dgm:pt modelId="{F3C8AE85-7A40-46D7-8DAB-41F1D4AB28BC}" type="sibTrans" cxnId="{C3856D9F-0C9A-4793-802D-860598809CC9}">
      <dgm:prSet/>
      <dgm:spPr/>
      <dgm:t>
        <a:bodyPr/>
        <a:lstStyle/>
        <a:p>
          <a:endParaRPr lang="pt-BR"/>
        </a:p>
      </dgm:t>
    </dgm:pt>
    <dgm:pt modelId="{C98ACD40-7261-4BE6-84E9-7582CF1D1340}">
      <dgm:prSet phldrT="[Texto]" custT="1"/>
      <dgm:spPr/>
      <dgm:t>
        <a:bodyPr/>
        <a:lstStyle/>
        <a:p>
          <a:r>
            <a:rPr lang="pt-BR" sz="1800"/>
            <a:t>0</a:t>
          </a:r>
        </a:p>
      </dgm:t>
    </dgm:pt>
    <dgm:pt modelId="{4E43063F-01FD-4681-A898-A60D40220086}" type="parTrans" cxnId="{52E59EBF-7E4B-4962-B6BA-7A04B0A1DE32}">
      <dgm:prSet/>
      <dgm:spPr/>
      <dgm:t>
        <a:bodyPr/>
        <a:lstStyle/>
        <a:p>
          <a:endParaRPr lang="pt-BR"/>
        </a:p>
      </dgm:t>
    </dgm:pt>
    <dgm:pt modelId="{8C8F8A2B-1167-4289-B996-BCE0702B06B7}" type="sibTrans" cxnId="{52E59EBF-7E4B-4962-B6BA-7A04B0A1DE32}">
      <dgm:prSet/>
      <dgm:spPr/>
      <dgm:t>
        <a:bodyPr/>
        <a:lstStyle/>
        <a:p>
          <a:endParaRPr lang="pt-BR"/>
        </a:p>
      </dgm:t>
    </dgm:pt>
    <dgm:pt modelId="{0EBD2C9D-A6D3-4D63-8583-09522CB738BD}">
      <dgm:prSet phldrT="[Texto]" custT="1"/>
      <dgm:spPr/>
      <dgm:t>
        <a:bodyPr/>
        <a:lstStyle/>
        <a:p>
          <a:r>
            <a:rPr lang="pt-BR" sz="1800"/>
            <a:t>4</a:t>
          </a:r>
        </a:p>
      </dgm:t>
    </dgm:pt>
    <dgm:pt modelId="{DDB3BAED-13CA-4079-9C46-48C12E223FF9}" type="parTrans" cxnId="{1D61E48F-E3EA-40C7-BCB9-817ADBBAF616}">
      <dgm:prSet/>
      <dgm:spPr/>
      <dgm:t>
        <a:bodyPr/>
        <a:lstStyle/>
        <a:p>
          <a:endParaRPr lang="pt-BR"/>
        </a:p>
      </dgm:t>
    </dgm:pt>
    <dgm:pt modelId="{E5D3ECE9-527D-474C-9D59-DDC14653A947}" type="sibTrans" cxnId="{1D61E48F-E3EA-40C7-BCB9-817ADBBAF616}">
      <dgm:prSet/>
      <dgm:spPr/>
      <dgm:t>
        <a:bodyPr/>
        <a:lstStyle/>
        <a:p>
          <a:endParaRPr lang="pt-BR"/>
        </a:p>
      </dgm:t>
    </dgm:pt>
    <dgm:pt modelId="{11B395A7-2456-4E29-A91E-85D3AA49733C}">
      <dgm:prSet phldrT="[Texto]" custT="1"/>
      <dgm:spPr/>
      <dgm:t>
        <a:bodyPr/>
        <a:lstStyle/>
        <a:p>
          <a:r>
            <a:rPr lang="pt-BR" sz="1800"/>
            <a:t>3</a:t>
          </a:r>
        </a:p>
      </dgm:t>
    </dgm:pt>
    <dgm:pt modelId="{3C895483-C1E6-4E33-8179-E294361C2046}" type="parTrans" cxnId="{C931927B-DCDB-4605-B152-3E243089C74E}">
      <dgm:prSet/>
      <dgm:spPr/>
      <dgm:t>
        <a:bodyPr/>
        <a:lstStyle/>
        <a:p>
          <a:endParaRPr lang="pt-BR"/>
        </a:p>
      </dgm:t>
    </dgm:pt>
    <dgm:pt modelId="{FB9E5FF1-9111-444C-8A41-78EF687F38AF}" type="sibTrans" cxnId="{C931927B-DCDB-4605-B152-3E243089C74E}">
      <dgm:prSet/>
      <dgm:spPr/>
      <dgm:t>
        <a:bodyPr/>
        <a:lstStyle/>
        <a:p>
          <a:endParaRPr lang="pt-BR"/>
        </a:p>
      </dgm:t>
    </dgm:pt>
    <dgm:pt modelId="{8CF9884C-CFDE-4D8A-B7E6-A55F2BF2A8F9}">
      <dgm:prSet phldrT="[Texto]" custT="1"/>
      <dgm:spPr/>
      <dgm:t>
        <a:bodyPr/>
        <a:lstStyle/>
        <a:p>
          <a:r>
            <a:rPr lang="pt-BR" sz="1800"/>
            <a:t>0</a:t>
          </a:r>
        </a:p>
      </dgm:t>
    </dgm:pt>
    <dgm:pt modelId="{E247339E-9F32-4B99-8FF0-ECFA8CAB0990}" type="parTrans" cxnId="{0D370B4C-0AC4-4408-A5F4-D20F0AB0B647}">
      <dgm:prSet/>
      <dgm:spPr/>
      <dgm:t>
        <a:bodyPr/>
        <a:lstStyle/>
        <a:p>
          <a:endParaRPr lang="pt-BR"/>
        </a:p>
      </dgm:t>
    </dgm:pt>
    <dgm:pt modelId="{3E444605-A9E1-4E24-995D-B857AA645E08}" type="sibTrans" cxnId="{0D370B4C-0AC4-4408-A5F4-D20F0AB0B647}">
      <dgm:prSet/>
      <dgm:spPr/>
      <dgm:t>
        <a:bodyPr/>
        <a:lstStyle/>
        <a:p>
          <a:endParaRPr lang="pt-BR"/>
        </a:p>
      </dgm:t>
    </dgm:pt>
    <dgm:pt modelId="{06F5B895-B70E-4FB3-87D0-797C4A3518A4}">
      <dgm:prSet phldrT="[Texto]" custT="1"/>
      <dgm:spPr/>
      <dgm:t>
        <a:bodyPr/>
        <a:lstStyle/>
        <a:p>
          <a:r>
            <a:rPr lang="pt-BR" sz="1800"/>
            <a:t>4</a:t>
          </a:r>
        </a:p>
      </dgm:t>
    </dgm:pt>
    <dgm:pt modelId="{8E5546C8-FEB1-476B-B0F3-9C09F2BE3FC8}" type="parTrans" cxnId="{883E614B-4B95-46BB-9790-9FEAA8FB4EB2}">
      <dgm:prSet/>
      <dgm:spPr/>
      <dgm:t>
        <a:bodyPr/>
        <a:lstStyle/>
        <a:p>
          <a:endParaRPr lang="pt-BR"/>
        </a:p>
      </dgm:t>
    </dgm:pt>
    <dgm:pt modelId="{B30719B6-E5EC-4ADA-A5FE-7E92615CCAAE}" type="sibTrans" cxnId="{883E614B-4B95-46BB-9790-9FEAA8FB4EB2}">
      <dgm:prSet/>
      <dgm:spPr/>
      <dgm:t>
        <a:bodyPr/>
        <a:lstStyle/>
        <a:p>
          <a:endParaRPr lang="pt-BR"/>
        </a:p>
      </dgm:t>
    </dgm:pt>
    <dgm:pt modelId="{93B93483-C62B-4EB7-AE63-010815F9F804}">
      <dgm:prSet phldrT="[Texto]" custT="1"/>
      <dgm:spPr/>
      <dgm:t>
        <a:bodyPr/>
        <a:lstStyle/>
        <a:p>
          <a:r>
            <a:rPr lang="pt-BR" sz="1800"/>
            <a:t>5</a:t>
          </a:r>
        </a:p>
      </dgm:t>
    </dgm:pt>
    <dgm:pt modelId="{2B791799-2249-406D-BF41-B09A89857A08}" type="parTrans" cxnId="{1343AA5E-4AB4-48B7-8BCC-54A858AC31E8}">
      <dgm:prSet/>
      <dgm:spPr/>
      <dgm:t>
        <a:bodyPr/>
        <a:lstStyle/>
        <a:p>
          <a:endParaRPr lang="pt-BR"/>
        </a:p>
      </dgm:t>
    </dgm:pt>
    <dgm:pt modelId="{1B48CF33-FFFD-47F4-9133-5DC9DA896F1E}" type="sibTrans" cxnId="{1343AA5E-4AB4-48B7-8BCC-54A858AC31E8}">
      <dgm:prSet/>
      <dgm:spPr/>
      <dgm:t>
        <a:bodyPr/>
        <a:lstStyle/>
        <a:p>
          <a:endParaRPr lang="pt-BR"/>
        </a:p>
      </dgm:t>
    </dgm:pt>
    <dgm:pt modelId="{DC6F1223-050E-498E-92FE-AED4F85FEB84}">
      <dgm:prSet phldrT="[Texto]" custT="1"/>
      <dgm:spPr/>
      <dgm:t>
        <a:bodyPr/>
        <a:lstStyle/>
        <a:p>
          <a:r>
            <a:rPr lang="pt-BR" sz="1800"/>
            <a:t>7</a:t>
          </a:r>
        </a:p>
      </dgm:t>
    </dgm:pt>
    <dgm:pt modelId="{4D6FB569-256D-4E67-98FA-AFFDA2E33F66}" type="parTrans" cxnId="{E685C0B3-5B48-4C6F-BA33-55A99E547670}">
      <dgm:prSet/>
      <dgm:spPr/>
      <dgm:t>
        <a:bodyPr/>
        <a:lstStyle/>
        <a:p>
          <a:endParaRPr lang="pt-BR"/>
        </a:p>
      </dgm:t>
    </dgm:pt>
    <dgm:pt modelId="{226F722C-D0EB-41F6-8AFC-98EC3B7D1088}" type="sibTrans" cxnId="{E685C0B3-5B48-4C6F-BA33-55A99E547670}">
      <dgm:prSet/>
      <dgm:spPr/>
      <dgm:t>
        <a:bodyPr/>
        <a:lstStyle/>
        <a:p>
          <a:endParaRPr lang="pt-BR"/>
        </a:p>
      </dgm:t>
    </dgm:pt>
    <dgm:pt modelId="{FE2F24C8-BA8F-4C7F-84CF-F657C6BA064D}">
      <dgm:prSet phldrT="[Texto]" custT="1"/>
      <dgm:spPr/>
      <dgm:t>
        <a:bodyPr/>
        <a:lstStyle/>
        <a:p>
          <a:r>
            <a:rPr lang="pt-BR" sz="1800"/>
            <a:t>2</a:t>
          </a:r>
        </a:p>
      </dgm:t>
    </dgm:pt>
    <dgm:pt modelId="{2BCE1E84-0B8C-4440-8AB8-C761EA5D59DC}" type="parTrans" cxnId="{C31C6076-8789-4721-AAA8-F4369D344974}">
      <dgm:prSet/>
      <dgm:spPr/>
      <dgm:t>
        <a:bodyPr/>
        <a:lstStyle/>
        <a:p>
          <a:endParaRPr lang="pt-BR"/>
        </a:p>
      </dgm:t>
    </dgm:pt>
    <dgm:pt modelId="{F80AE8D3-3944-4C63-845B-558457CB86E9}" type="sibTrans" cxnId="{C31C6076-8789-4721-AAA8-F4369D344974}">
      <dgm:prSet/>
      <dgm:spPr/>
      <dgm:t>
        <a:bodyPr/>
        <a:lstStyle/>
        <a:p>
          <a:endParaRPr lang="pt-BR"/>
        </a:p>
      </dgm:t>
    </dgm:pt>
    <dgm:pt modelId="{338F6EA9-64B7-4F6C-8EB5-A1FF6EDF4428}">
      <dgm:prSet phldrT="[Texto]" custT="1"/>
      <dgm:spPr/>
      <dgm:t>
        <a:bodyPr/>
        <a:lstStyle/>
        <a:p>
          <a:r>
            <a:rPr lang="pt-BR" sz="1800"/>
            <a:t>6</a:t>
          </a:r>
        </a:p>
      </dgm:t>
    </dgm:pt>
    <dgm:pt modelId="{31119AB0-AF7F-412A-A16D-1550E8EFA86D}" type="parTrans" cxnId="{18E54434-7BAB-48AB-ACAB-F765E8B38A47}">
      <dgm:prSet/>
      <dgm:spPr/>
      <dgm:t>
        <a:bodyPr/>
        <a:lstStyle/>
        <a:p>
          <a:endParaRPr lang="pt-BR"/>
        </a:p>
      </dgm:t>
    </dgm:pt>
    <dgm:pt modelId="{8D4B2D9D-CED3-47A7-808C-9318DD7559CC}" type="sibTrans" cxnId="{18E54434-7BAB-48AB-ACAB-F765E8B38A47}">
      <dgm:prSet/>
      <dgm:spPr/>
      <dgm:t>
        <a:bodyPr/>
        <a:lstStyle/>
        <a:p>
          <a:endParaRPr lang="pt-BR"/>
        </a:p>
      </dgm:t>
    </dgm:pt>
    <dgm:pt modelId="{47323B53-3B13-4FF3-9AEA-726A681F0573}">
      <dgm:prSet phldrT="[Texto]" custT="1"/>
      <dgm:spPr/>
      <dgm:t>
        <a:bodyPr/>
        <a:lstStyle/>
        <a:p>
          <a:r>
            <a:rPr lang="pt-BR" sz="1800"/>
            <a:t>23</a:t>
          </a:r>
        </a:p>
      </dgm:t>
    </dgm:pt>
    <dgm:pt modelId="{A106C129-25AD-4299-BD27-CC05C1E57C16}" type="parTrans" cxnId="{C2EBB8F0-4B83-4B6C-AB85-D98FB51609BB}">
      <dgm:prSet/>
      <dgm:spPr/>
      <dgm:t>
        <a:bodyPr/>
        <a:lstStyle/>
        <a:p>
          <a:endParaRPr lang="pt-BR"/>
        </a:p>
      </dgm:t>
    </dgm:pt>
    <dgm:pt modelId="{814C55E0-16FE-4BDB-8CC2-86734074CE12}" type="sibTrans" cxnId="{C2EBB8F0-4B83-4B6C-AB85-D98FB51609BB}">
      <dgm:prSet/>
      <dgm:spPr/>
      <dgm:t>
        <a:bodyPr/>
        <a:lstStyle/>
        <a:p>
          <a:endParaRPr lang="pt-BR"/>
        </a:p>
      </dgm:t>
    </dgm:pt>
    <dgm:pt modelId="{2F2927E6-4FB8-421E-8643-3E31227A325D}">
      <dgm:prSet phldrT="[Texto]" custT="1"/>
      <dgm:spPr/>
      <dgm:t>
        <a:bodyPr/>
        <a:lstStyle/>
        <a:p>
          <a:r>
            <a:rPr lang="pt-BR" sz="1800"/>
            <a:t>13</a:t>
          </a:r>
        </a:p>
      </dgm:t>
    </dgm:pt>
    <dgm:pt modelId="{BB6B0214-BEAA-4022-A6E8-53236E450723}" type="parTrans" cxnId="{530FCE6A-D2A7-4D5E-B6EA-8221BB77B194}">
      <dgm:prSet/>
      <dgm:spPr/>
      <dgm:t>
        <a:bodyPr/>
        <a:lstStyle/>
        <a:p>
          <a:endParaRPr lang="pt-BR"/>
        </a:p>
      </dgm:t>
    </dgm:pt>
    <dgm:pt modelId="{81B03625-F7F5-4782-97A2-F19287EA1B54}" type="sibTrans" cxnId="{530FCE6A-D2A7-4D5E-B6EA-8221BB77B194}">
      <dgm:prSet/>
      <dgm:spPr/>
      <dgm:t>
        <a:bodyPr/>
        <a:lstStyle/>
        <a:p>
          <a:endParaRPr lang="pt-BR"/>
        </a:p>
      </dgm:t>
    </dgm:pt>
    <dgm:pt modelId="{56A9F099-E799-4EE3-81BD-DB6FEDFFFACD}">
      <dgm:prSet phldrT="[Texto]" custT="1"/>
      <dgm:spPr/>
      <dgm:t>
        <a:bodyPr/>
        <a:lstStyle/>
        <a:p>
          <a:r>
            <a:rPr lang="pt-BR" sz="1800"/>
            <a:t>5</a:t>
          </a:r>
        </a:p>
      </dgm:t>
    </dgm:pt>
    <dgm:pt modelId="{98595B46-49EE-47D6-A84C-537CC51B22DF}" type="parTrans" cxnId="{C5C6F0B3-16D2-48AB-94C6-5B6FA222B0FD}">
      <dgm:prSet/>
      <dgm:spPr/>
      <dgm:t>
        <a:bodyPr/>
        <a:lstStyle/>
        <a:p>
          <a:endParaRPr lang="pt-BR"/>
        </a:p>
      </dgm:t>
    </dgm:pt>
    <dgm:pt modelId="{421A2F92-70E5-490D-AFA3-24D40C7263A9}" type="sibTrans" cxnId="{C5C6F0B3-16D2-48AB-94C6-5B6FA222B0FD}">
      <dgm:prSet/>
      <dgm:spPr/>
      <dgm:t>
        <a:bodyPr/>
        <a:lstStyle/>
        <a:p>
          <a:endParaRPr lang="pt-BR"/>
        </a:p>
      </dgm:t>
    </dgm:pt>
    <dgm:pt modelId="{5DB87A29-4E2F-4B42-A2C0-6D8428C0780B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SUP</a:t>
          </a:r>
        </a:p>
      </dgm:t>
    </dgm:pt>
    <dgm:pt modelId="{40E37CA5-F986-4F5E-9DD2-6D50D94AEE01}" type="parTrans" cxnId="{90C6DE98-07B5-47EE-A0D8-C3B9F5DB1BBF}">
      <dgm:prSet/>
      <dgm:spPr/>
      <dgm:t>
        <a:bodyPr/>
        <a:lstStyle/>
        <a:p>
          <a:endParaRPr lang="pt-BR"/>
        </a:p>
      </dgm:t>
    </dgm:pt>
    <dgm:pt modelId="{F586520E-3E99-4CF6-B54C-7168428A860F}" type="sibTrans" cxnId="{90C6DE98-07B5-47EE-A0D8-C3B9F5DB1BBF}">
      <dgm:prSet/>
      <dgm:spPr/>
      <dgm:t>
        <a:bodyPr/>
        <a:lstStyle/>
        <a:p>
          <a:endParaRPr lang="pt-BR"/>
        </a:p>
      </dgm:t>
    </dgm:pt>
    <dgm:pt modelId="{75F942C1-6238-44D9-B1D7-AC7500941464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GAS</a:t>
          </a:r>
        </a:p>
      </dgm:t>
    </dgm:pt>
    <dgm:pt modelId="{17A827D5-BFE8-48D1-A76D-B4CF6734FBF9}" type="parTrans" cxnId="{0BAD879A-9C92-4A13-B073-6123BEBA2CFB}">
      <dgm:prSet/>
      <dgm:spPr/>
      <dgm:t>
        <a:bodyPr/>
        <a:lstStyle/>
        <a:p>
          <a:endParaRPr lang="pt-BR"/>
        </a:p>
      </dgm:t>
    </dgm:pt>
    <dgm:pt modelId="{2A48C85F-AFE3-4752-AF27-F41ACD185FCC}" type="sibTrans" cxnId="{0BAD879A-9C92-4A13-B073-6123BEBA2CFB}">
      <dgm:prSet/>
      <dgm:spPr/>
      <dgm:t>
        <a:bodyPr/>
        <a:lstStyle/>
        <a:p>
          <a:endParaRPr lang="pt-BR"/>
        </a:p>
      </dgm:t>
    </dgm:pt>
    <dgm:pt modelId="{A3C219FA-D924-4BC7-8DF3-FC375269E76E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GAD</a:t>
          </a:r>
        </a:p>
      </dgm:t>
    </dgm:pt>
    <dgm:pt modelId="{FE9FF512-1E61-4A99-BCCE-E5CD4615FC90}" type="parTrans" cxnId="{9157EE60-7059-46D9-B20F-B48FE5344601}">
      <dgm:prSet/>
      <dgm:spPr/>
      <dgm:t>
        <a:bodyPr/>
        <a:lstStyle/>
        <a:p>
          <a:endParaRPr lang="pt-BR"/>
        </a:p>
      </dgm:t>
    </dgm:pt>
    <dgm:pt modelId="{66CAD82C-B709-402D-9BD0-3BED009FB7CE}" type="sibTrans" cxnId="{9157EE60-7059-46D9-B20F-B48FE5344601}">
      <dgm:prSet/>
      <dgm:spPr/>
      <dgm:t>
        <a:bodyPr/>
        <a:lstStyle/>
        <a:p>
          <a:endParaRPr lang="pt-BR"/>
        </a:p>
      </dgm:t>
    </dgm:pt>
    <dgm:pt modelId="{D52D3DCD-3E66-4C97-8DCD-8148A8CDCDB8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GEP</a:t>
          </a:r>
        </a:p>
      </dgm:t>
    </dgm:pt>
    <dgm:pt modelId="{7AE8A425-1D4B-4C7A-A06E-0F8ACEF6D92A}" type="parTrans" cxnId="{6E86E0F3-2AE3-4178-B3E6-0EEB1DF3E0C7}">
      <dgm:prSet/>
      <dgm:spPr/>
      <dgm:t>
        <a:bodyPr/>
        <a:lstStyle/>
        <a:p>
          <a:endParaRPr lang="pt-BR"/>
        </a:p>
      </dgm:t>
    </dgm:pt>
    <dgm:pt modelId="{E2D3F80F-2123-49C4-958C-C26188D6D634}" type="sibTrans" cxnId="{6E86E0F3-2AE3-4178-B3E6-0EEB1DF3E0C7}">
      <dgm:prSet/>
      <dgm:spPr/>
      <dgm:t>
        <a:bodyPr/>
        <a:lstStyle/>
        <a:p>
          <a:endParaRPr lang="pt-BR"/>
        </a:p>
      </dgm:t>
    </dgm:pt>
    <dgm:pt modelId="{7278FF65-8D5F-4C41-A684-DE4FDD0CDB7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10</a:t>
          </a:r>
        </a:p>
      </dgm:t>
    </dgm:pt>
    <dgm:pt modelId="{4AB8AC61-EF5A-4E13-8CB0-95120F518280}" type="parTrans" cxnId="{AB131180-F05B-48CB-BA76-20550B4FA390}">
      <dgm:prSet/>
      <dgm:spPr/>
      <dgm:t>
        <a:bodyPr/>
        <a:lstStyle/>
        <a:p>
          <a:endParaRPr lang="pt-BR"/>
        </a:p>
      </dgm:t>
    </dgm:pt>
    <dgm:pt modelId="{ACDFFA61-EEC5-49EF-B0BF-5E3BECBB79B6}" type="sibTrans" cxnId="{AB131180-F05B-48CB-BA76-20550B4FA390}">
      <dgm:prSet/>
      <dgm:spPr/>
      <dgm:t>
        <a:bodyPr/>
        <a:lstStyle/>
        <a:p>
          <a:endParaRPr lang="pt-BR"/>
        </a:p>
      </dgm:t>
    </dgm:pt>
    <dgm:pt modelId="{5CEF3640-33E1-4BD2-8585-339536F0794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32</a:t>
          </a:r>
        </a:p>
      </dgm:t>
    </dgm:pt>
    <dgm:pt modelId="{2840CD35-D398-4F8F-BBCC-8D9A2C554106}" type="parTrans" cxnId="{DDD2E818-954D-4549-85EA-9ABE5870E28E}">
      <dgm:prSet/>
      <dgm:spPr/>
      <dgm:t>
        <a:bodyPr/>
        <a:lstStyle/>
        <a:p>
          <a:endParaRPr lang="pt-BR"/>
        </a:p>
      </dgm:t>
    </dgm:pt>
    <dgm:pt modelId="{17A1CE7C-25A1-4825-88F8-FA6E8AE17853}" type="sibTrans" cxnId="{DDD2E818-954D-4549-85EA-9ABE5870E28E}">
      <dgm:prSet/>
      <dgm:spPr/>
      <dgm:t>
        <a:bodyPr/>
        <a:lstStyle/>
        <a:p>
          <a:endParaRPr lang="pt-BR"/>
        </a:p>
      </dgm:t>
    </dgm:pt>
    <dgm:pt modelId="{FCDE3885-1BDE-4AB5-8D22-9ADF711A47F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23</a:t>
          </a:r>
        </a:p>
      </dgm:t>
    </dgm:pt>
    <dgm:pt modelId="{630D66A4-B37A-4A22-8F02-1E9997D6C2DF}" type="parTrans" cxnId="{A99D939A-D782-4F4D-A27C-140C6E12801A}">
      <dgm:prSet/>
      <dgm:spPr/>
      <dgm:t>
        <a:bodyPr/>
        <a:lstStyle/>
        <a:p>
          <a:endParaRPr lang="pt-BR"/>
        </a:p>
      </dgm:t>
    </dgm:pt>
    <dgm:pt modelId="{52B39EB5-6A9E-4376-836F-7A4D447A16DF}" type="sibTrans" cxnId="{A99D939A-D782-4F4D-A27C-140C6E12801A}">
      <dgm:prSet/>
      <dgm:spPr/>
      <dgm:t>
        <a:bodyPr/>
        <a:lstStyle/>
        <a:p>
          <a:endParaRPr lang="pt-BR"/>
        </a:p>
      </dgm:t>
    </dgm:pt>
    <dgm:pt modelId="{5B4270B1-9751-4F4D-B379-8EF72694531B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7</a:t>
          </a:r>
        </a:p>
      </dgm:t>
    </dgm:pt>
    <dgm:pt modelId="{A32453E1-78B5-4E73-AE09-993C49E9ECDA}" type="parTrans" cxnId="{91BAD350-E1F2-4575-8217-C32F2C5F6903}">
      <dgm:prSet/>
      <dgm:spPr/>
      <dgm:t>
        <a:bodyPr/>
        <a:lstStyle/>
        <a:p>
          <a:endParaRPr lang="pt-BR"/>
        </a:p>
      </dgm:t>
    </dgm:pt>
    <dgm:pt modelId="{A7882DD3-E970-4452-9C10-8B390CB49348}" type="sibTrans" cxnId="{91BAD350-E1F2-4575-8217-C32F2C5F6903}">
      <dgm:prSet/>
      <dgm:spPr/>
      <dgm:t>
        <a:bodyPr/>
        <a:lstStyle/>
        <a:p>
          <a:endParaRPr lang="pt-BR"/>
        </a:p>
      </dgm:t>
    </dgm:pt>
    <dgm:pt modelId="{D4EC6F8E-FB0D-4F1F-93B8-15DF6271E5F5}" type="pres">
      <dgm:prSet presAssocID="{2134D9F3-1F3B-477F-A21A-75F2E9BDFEA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428465-AB76-400C-A385-03E45B4E10A9}" type="pres">
      <dgm:prSet presAssocID="{D3BEC94F-E30F-4220-841C-7C44677B2298}" presName="vertOne" presStyleCnt="0"/>
      <dgm:spPr/>
    </dgm:pt>
    <dgm:pt modelId="{635B6715-B0FA-43D7-A740-9FE23D6FB422}" type="pres">
      <dgm:prSet presAssocID="{D3BEC94F-E30F-4220-841C-7C44677B2298}" presName="txOne" presStyleLbl="node0" presStyleIdx="0" presStyleCnt="1" custLinFactNeighborX="-882" custLinFactNeighborY="-6183">
        <dgm:presLayoutVars>
          <dgm:chPref val="3"/>
        </dgm:presLayoutVars>
      </dgm:prSet>
      <dgm:spPr/>
    </dgm:pt>
    <dgm:pt modelId="{8AC8438F-60EB-4D1A-A828-49FFC2BDB47B}" type="pres">
      <dgm:prSet presAssocID="{D3BEC94F-E30F-4220-841C-7C44677B2298}" presName="parTransOne" presStyleCnt="0"/>
      <dgm:spPr/>
    </dgm:pt>
    <dgm:pt modelId="{0D7994EA-E6F5-4B75-A0CA-CF1B9832C9F6}" type="pres">
      <dgm:prSet presAssocID="{D3BEC94F-E30F-4220-841C-7C44677B2298}" presName="horzOne" presStyleCnt="0"/>
      <dgm:spPr/>
    </dgm:pt>
    <dgm:pt modelId="{27D2237F-BB49-4E39-8587-F26CC865AC12}" type="pres">
      <dgm:prSet presAssocID="{B8508143-DE47-4DC5-B38C-717D76E9C845}" presName="vertTwo" presStyleCnt="0"/>
      <dgm:spPr/>
    </dgm:pt>
    <dgm:pt modelId="{2A12E7C7-2106-42B2-AB10-8D03A0E44B4F}" type="pres">
      <dgm:prSet presAssocID="{B8508143-DE47-4DC5-B38C-717D76E9C845}" presName="txTwo" presStyleLbl="node2" presStyleIdx="0" presStyleCnt="1">
        <dgm:presLayoutVars>
          <dgm:chPref val="3"/>
        </dgm:presLayoutVars>
      </dgm:prSet>
      <dgm:spPr/>
    </dgm:pt>
    <dgm:pt modelId="{B10A7BC9-28B5-4E55-9A10-5FB7102A270A}" type="pres">
      <dgm:prSet presAssocID="{B8508143-DE47-4DC5-B38C-717D76E9C845}" presName="parTransTwo" presStyleCnt="0"/>
      <dgm:spPr/>
    </dgm:pt>
    <dgm:pt modelId="{9D5F1174-DF79-4568-BC4E-BDC25B010B22}" type="pres">
      <dgm:prSet presAssocID="{B8508143-DE47-4DC5-B38C-717D76E9C845}" presName="horzTwo" presStyleCnt="0"/>
      <dgm:spPr/>
    </dgm:pt>
    <dgm:pt modelId="{BFBA7462-536C-4A9D-8471-872DBD20EEFB}" type="pres">
      <dgm:prSet presAssocID="{CC8A7053-CFEE-4D27-AF0A-9B4DA2906AF6}" presName="vertThree" presStyleCnt="0"/>
      <dgm:spPr/>
    </dgm:pt>
    <dgm:pt modelId="{469CE885-80D5-4B1F-A376-CC6EDFD2B455}" type="pres">
      <dgm:prSet presAssocID="{CC8A7053-CFEE-4D27-AF0A-9B4DA2906AF6}" presName="txThree" presStyleLbl="node3" presStyleIdx="0" presStyleCnt="1">
        <dgm:presLayoutVars>
          <dgm:chPref val="3"/>
        </dgm:presLayoutVars>
      </dgm:prSet>
      <dgm:spPr/>
    </dgm:pt>
    <dgm:pt modelId="{36F54E2D-0EE9-4553-981A-12246B4FE5D2}" type="pres">
      <dgm:prSet presAssocID="{CC8A7053-CFEE-4D27-AF0A-9B4DA2906AF6}" presName="parTransThree" presStyleCnt="0"/>
      <dgm:spPr/>
    </dgm:pt>
    <dgm:pt modelId="{E50A5B6D-B774-40D4-90DA-F33D4C35FC10}" type="pres">
      <dgm:prSet presAssocID="{CC8A7053-CFEE-4D27-AF0A-9B4DA2906AF6}" presName="horzThree" presStyleCnt="0"/>
      <dgm:spPr/>
    </dgm:pt>
    <dgm:pt modelId="{202560E7-FD8D-4C2E-894A-5EA6BED5F9D9}" type="pres">
      <dgm:prSet presAssocID="{C98ACD40-7261-4BE6-84E9-7582CF1D1340}" presName="vertFour" presStyleCnt="0">
        <dgm:presLayoutVars>
          <dgm:chPref val="3"/>
        </dgm:presLayoutVars>
      </dgm:prSet>
      <dgm:spPr/>
    </dgm:pt>
    <dgm:pt modelId="{BD60A184-36F2-4171-8A19-9976A3E639F3}" type="pres">
      <dgm:prSet presAssocID="{C98ACD40-7261-4BE6-84E9-7582CF1D1340}" presName="txFour" presStyleLbl="node4" presStyleIdx="0" presStyleCnt="20">
        <dgm:presLayoutVars>
          <dgm:chPref val="3"/>
        </dgm:presLayoutVars>
      </dgm:prSet>
      <dgm:spPr/>
    </dgm:pt>
    <dgm:pt modelId="{334D1DD1-49F4-4446-A2AB-7BFE5B578733}" type="pres">
      <dgm:prSet presAssocID="{C98ACD40-7261-4BE6-84E9-7582CF1D1340}" presName="parTransFour" presStyleCnt="0"/>
      <dgm:spPr/>
    </dgm:pt>
    <dgm:pt modelId="{5164B892-04A4-4160-9910-6A54DFF78D49}" type="pres">
      <dgm:prSet presAssocID="{C98ACD40-7261-4BE6-84E9-7582CF1D1340}" presName="horzFour" presStyleCnt="0"/>
      <dgm:spPr/>
    </dgm:pt>
    <dgm:pt modelId="{88F8AF09-15A9-4697-90CB-9A9013718BBB}" type="pres">
      <dgm:prSet presAssocID="{06F5B895-B70E-4FB3-87D0-797C4A3518A4}" presName="vertFour" presStyleCnt="0">
        <dgm:presLayoutVars>
          <dgm:chPref val="3"/>
        </dgm:presLayoutVars>
      </dgm:prSet>
      <dgm:spPr/>
    </dgm:pt>
    <dgm:pt modelId="{7BAEDD0D-87ED-4E8A-9722-9842D9D34FB5}" type="pres">
      <dgm:prSet presAssocID="{06F5B895-B70E-4FB3-87D0-797C4A3518A4}" presName="txFour" presStyleLbl="node4" presStyleIdx="1" presStyleCnt="20">
        <dgm:presLayoutVars>
          <dgm:chPref val="3"/>
        </dgm:presLayoutVars>
      </dgm:prSet>
      <dgm:spPr/>
    </dgm:pt>
    <dgm:pt modelId="{046F0960-DAAD-41F7-93CE-32124071CA4A}" type="pres">
      <dgm:prSet presAssocID="{06F5B895-B70E-4FB3-87D0-797C4A3518A4}" presName="parTransFour" presStyleCnt="0"/>
      <dgm:spPr/>
    </dgm:pt>
    <dgm:pt modelId="{E71A7025-4C7B-4C4B-BC1B-460526407DA6}" type="pres">
      <dgm:prSet presAssocID="{06F5B895-B70E-4FB3-87D0-797C4A3518A4}" presName="horzFour" presStyleCnt="0"/>
      <dgm:spPr/>
    </dgm:pt>
    <dgm:pt modelId="{02834DE5-4F5F-4D9A-BA2B-7D9D50B17D7D}" type="pres">
      <dgm:prSet presAssocID="{338F6EA9-64B7-4F6C-8EB5-A1FF6EDF4428}" presName="vertFour" presStyleCnt="0">
        <dgm:presLayoutVars>
          <dgm:chPref val="3"/>
        </dgm:presLayoutVars>
      </dgm:prSet>
      <dgm:spPr/>
    </dgm:pt>
    <dgm:pt modelId="{5194A31B-9C1B-4D2B-9511-0ABAF1A95969}" type="pres">
      <dgm:prSet presAssocID="{338F6EA9-64B7-4F6C-8EB5-A1FF6EDF4428}" presName="txFour" presStyleLbl="node4" presStyleIdx="2" presStyleCnt="20">
        <dgm:presLayoutVars>
          <dgm:chPref val="3"/>
        </dgm:presLayoutVars>
      </dgm:prSet>
      <dgm:spPr/>
    </dgm:pt>
    <dgm:pt modelId="{4A135CC4-CC05-4612-BFAD-9F9F71FBD913}" type="pres">
      <dgm:prSet presAssocID="{338F6EA9-64B7-4F6C-8EB5-A1FF6EDF4428}" presName="parTransFour" presStyleCnt="0"/>
      <dgm:spPr/>
    </dgm:pt>
    <dgm:pt modelId="{86657924-F20F-47B6-A242-18C5B73C6B4B}" type="pres">
      <dgm:prSet presAssocID="{338F6EA9-64B7-4F6C-8EB5-A1FF6EDF4428}" presName="horzFour" presStyleCnt="0"/>
      <dgm:spPr/>
    </dgm:pt>
    <dgm:pt modelId="{AFFF1847-0D70-4B5F-8D6B-6A603C93631A}" type="pres">
      <dgm:prSet presAssocID="{5DB87A29-4E2F-4B42-A2C0-6D8428C0780B}" presName="vertFour" presStyleCnt="0">
        <dgm:presLayoutVars>
          <dgm:chPref val="3"/>
        </dgm:presLayoutVars>
      </dgm:prSet>
      <dgm:spPr/>
    </dgm:pt>
    <dgm:pt modelId="{702627AE-9B58-4524-8060-9B2879AC2264}" type="pres">
      <dgm:prSet presAssocID="{5DB87A29-4E2F-4B42-A2C0-6D8428C0780B}" presName="txFour" presStyleLbl="node4" presStyleIdx="3" presStyleCnt="20">
        <dgm:presLayoutVars>
          <dgm:chPref val="3"/>
        </dgm:presLayoutVars>
      </dgm:prSet>
      <dgm:spPr/>
    </dgm:pt>
    <dgm:pt modelId="{ADE4DF25-9B69-4305-8C3B-6B9025C5EED0}" type="pres">
      <dgm:prSet presAssocID="{5DB87A29-4E2F-4B42-A2C0-6D8428C0780B}" presName="parTransFour" presStyleCnt="0"/>
      <dgm:spPr/>
    </dgm:pt>
    <dgm:pt modelId="{B872DE2A-FBF5-4BCC-8B08-7CF03628C3DB}" type="pres">
      <dgm:prSet presAssocID="{5DB87A29-4E2F-4B42-A2C0-6D8428C0780B}" presName="horzFour" presStyleCnt="0"/>
      <dgm:spPr/>
    </dgm:pt>
    <dgm:pt modelId="{32C7A256-A883-44AA-A3DC-3C5C79362B77}" type="pres">
      <dgm:prSet presAssocID="{7278FF65-8D5F-4C41-A684-DE4FDD0CDB76}" presName="vertFour" presStyleCnt="0">
        <dgm:presLayoutVars>
          <dgm:chPref val="3"/>
        </dgm:presLayoutVars>
      </dgm:prSet>
      <dgm:spPr/>
    </dgm:pt>
    <dgm:pt modelId="{1ABC24C6-41B4-4DBE-8BED-6B2A578361E2}" type="pres">
      <dgm:prSet presAssocID="{7278FF65-8D5F-4C41-A684-DE4FDD0CDB76}" presName="txFour" presStyleLbl="node4" presStyleIdx="4" presStyleCnt="20">
        <dgm:presLayoutVars>
          <dgm:chPref val="3"/>
        </dgm:presLayoutVars>
      </dgm:prSet>
      <dgm:spPr/>
    </dgm:pt>
    <dgm:pt modelId="{893D3AD4-9100-474B-BC6A-4C28B87BF0EA}" type="pres">
      <dgm:prSet presAssocID="{7278FF65-8D5F-4C41-A684-DE4FDD0CDB76}" presName="horzFour" presStyleCnt="0"/>
      <dgm:spPr/>
    </dgm:pt>
    <dgm:pt modelId="{A5D45D52-EA6C-403D-B083-1139B66771FD}" type="pres">
      <dgm:prSet presAssocID="{8C8F8A2B-1167-4289-B996-BCE0702B06B7}" presName="sibSpaceFour" presStyleCnt="0"/>
      <dgm:spPr/>
    </dgm:pt>
    <dgm:pt modelId="{C5728EDB-791A-41EF-990A-9EFF149FF3BF}" type="pres">
      <dgm:prSet presAssocID="{0EBD2C9D-A6D3-4D63-8583-09522CB738BD}" presName="vertFour" presStyleCnt="0">
        <dgm:presLayoutVars>
          <dgm:chPref val="3"/>
        </dgm:presLayoutVars>
      </dgm:prSet>
      <dgm:spPr/>
    </dgm:pt>
    <dgm:pt modelId="{340A7C93-E13F-49D4-A7D3-C2B99550139A}" type="pres">
      <dgm:prSet presAssocID="{0EBD2C9D-A6D3-4D63-8583-09522CB738BD}" presName="txFour" presStyleLbl="node4" presStyleIdx="5" presStyleCnt="20">
        <dgm:presLayoutVars>
          <dgm:chPref val="3"/>
        </dgm:presLayoutVars>
      </dgm:prSet>
      <dgm:spPr/>
    </dgm:pt>
    <dgm:pt modelId="{F2854417-9043-412F-930F-5A99D9D168A8}" type="pres">
      <dgm:prSet presAssocID="{0EBD2C9D-A6D3-4D63-8583-09522CB738BD}" presName="parTransFour" presStyleCnt="0"/>
      <dgm:spPr/>
    </dgm:pt>
    <dgm:pt modelId="{843AC0E3-1785-45F0-ADBD-88C7CB4DDE6C}" type="pres">
      <dgm:prSet presAssocID="{0EBD2C9D-A6D3-4D63-8583-09522CB738BD}" presName="horzFour" presStyleCnt="0"/>
      <dgm:spPr/>
    </dgm:pt>
    <dgm:pt modelId="{A9DB9082-2383-4D23-A156-4B643E791BC6}" type="pres">
      <dgm:prSet presAssocID="{93B93483-C62B-4EB7-AE63-010815F9F804}" presName="vertFour" presStyleCnt="0">
        <dgm:presLayoutVars>
          <dgm:chPref val="3"/>
        </dgm:presLayoutVars>
      </dgm:prSet>
      <dgm:spPr/>
    </dgm:pt>
    <dgm:pt modelId="{FC87DFA8-1B9B-4FA8-833A-D01A88680032}" type="pres">
      <dgm:prSet presAssocID="{93B93483-C62B-4EB7-AE63-010815F9F804}" presName="txFour" presStyleLbl="node4" presStyleIdx="6" presStyleCnt="20">
        <dgm:presLayoutVars>
          <dgm:chPref val="3"/>
        </dgm:presLayoutVars>
      </dgm:prSet>
      <dgm:spPr/>
    </dgm:pt>
    <dgm:pt modelId="{D1C977F1-EEB0-4947-A0A9-DF7BB97B28AA}" type="pres">
      <dgm:prSet presAssocID="{93B93483-C62B-4EB7-AE63-010815F9F804}" presName="parTransFour" presStyleCnt="0"/>
      <dgm:spPr/>
    </dgm:pt>
    <dgm:pt modelId="{7F38B2B5-3C24-406E-ADCD-BA9CD36F5C95}" type="pres">
      <dgm:prSet presAssocID="{93B93483-C62B-4EB7-AE63-010815F9F804}" presName="horzFour" presStyleCnt="0"/>
      <dgm:spPr/>
    </dgm:pt>
    <dgm:pt modelId="{CA0E35BC-1DF4-494C-BA69-B5691F5CE3AE}" type="pres">
      <dgm:prSet presAssocID="{47323B53-3B13-4FF3-9AEA-726A681F0573}" presName="vertFour" presStyleCnt="0">
        <dgm:presLayoutVars>
          <dgm:chPref val="3"/>
        </dgm:presLayoutVars>
      </dgm:prSet>
      <dgm:spPr/>
    </dgm:pt>
    <dgm:pt modelId="{FA8D27A4-5C9D-44DA-B3F9-4188CB7B7587}" type="pres">
      <dgm:prSet presAssocID="{47323B53-3B13-4FF3-9AEA-726A681F0573}" presName="txFour" presStyleLbl="node4" presStyleIdx="7" presStyleCnt="20">
        <dgm:presLayoutVars>
          <dgm:chPref val="3"/>
        </dgm:presLayoutVars>
      </dgm:prSet>
      <dgm:spPr/>
    </dgm:pt>
    <dgm:pt modelId="{F13927A2-E048-495C-8B72-57AFC907B637}" type="pres">
      <dgm:prSet presAssocID="{47323B53-3B13-4FF3-9AEA-726A681F0573}" presName="parTransFour" presStyleCnt="0"/>
      <dgm:spPr/>
    </dgm:pt>
    <dgm:pt modelId="{CD3C4105-C233-4505-BF11-D8906FC07A17}" type="pres">
      <dgm:prSet presAssocID="{47323B53-3B13-4FF3-9AEA-726A681F0573}" presName="horzFour" presStyleCnt="0"/>
      <dgm:spPr/>
    </dgm:pt>
    <dgm:pt modelId="{F97AD9C9-34C8-400F-B337-3F7BB332359A}" type="pres">
      <dgm:prSet presAssocID="{75F942C1-6238-44D9-B1D7-AC7500941464}" presName="vertFour" presStyleCnt="0">
        <dgm:presLayoutVars>
          <dgm:chPref val="3"/>
        </dgm:presLayoutVars>
      </dgm:prSet>
      <dgm:spPr/>
    </dgm:pt>
    <dgm:pt modelId="{84998B75-2BFF-42B2-AB24-753E9AC5B66F}" type="pres">
      <dgm:prSet presAssocID="{75F942C1-6238-44D9-B1D7-AC7500941464}" presName="txFour" presStyleLbl="node4" presStyleIdx="8" presStyleCnt="20">
        <dgm:presLayoutVars>
          <dgm:chPref val="3"/>
        </dgm:presLayoutVars>
      </dgm:prSet>
      <dgm:spPr/>
    </dgm:pt>
    <dgm:pt modelId="{51E9F7AD-E9E9-4F5D-A80E-E64F68D72E9D}" type="pres">
      <dgm:prSet presAssocID="{75F942C1-6238-44D9-B1D7-AC7500941464}" presName="parTransFour" presStyleCnt="0"/>
      <dgm:spPr/>
    </dgm:pt>
    <dgm:pt modelId="{0E55E241-B372-4004-A025-9BE360EAF14B}" type="pres">
      <dgm:prSet presAssocID="{75F942C1-6238-44D9-B1D7-AC7500941464}" presName="horzFour" presStyleCnt="0"/>
      <dgm:spPr/>
    </dgm:pt>
    <dgm:pt modelId="{99B7E460-A613-41BB-8351-CF31B020D752}" type="pres">
      <dgm:prSet presAssocID="{5CEF3640-33E1-4BD2-8585-339536F07946}" presName="vertFour" presStyleCnt="0">
        <dgm:presLayoutVars>
          <dgm:chPref val="3"/>
        </dgm:presLayoutVars>
      </dgm:prSet>
      <dgm:spPr/>
    </dgm:pt>
    <dgm:pt modelId="{AC302D4F-084D-45CB-A22B-B1B6D7C7560F}" type="pres">
      <dgm:prSet presAssocID="{5CEF3640-33E1-4BD2-8585-339536F07946}" presName="txFour" presStyleLbl="node4" presStyleIdx="9" presStyleCnt="20">
        <dgm:presLayoutVars>
          <dgm:chPref val="3"/>
        </dgm:presLayoutVars>
      </dgm:prSet>
      <dgm:spPr/>
    </dgm:pt>
    <dgm:pt modelId="{9AF1AE77-CFDE-488F-B8C6-241581951E16}" type="pres">
      <dgm:prSet presAssocID="{5CEF3640-33E1-4BD2-8585-339536F07946}" presName="horzFour" presStyleCnt="0"/>
      <dgm:spPr/>
    </dgm:pt>
    <dgm:pt modelId="{E9D2B760-8595-48ED-95B7-4D9E1FF90C29}" type="pres">
      <dgm:prSet presAssocID="{E5D3ECE9-527D-474C-9D59-DDC14653A947}" presName="sibSpaceFour" presStyleCnt="0"/>
      <dgm:spPr/>
    </dgm:pt>
    <dgm:pt modelId="{D6AC96FE-2023-4EFA-B898-A90B56156A8B}" type="pres">
      <dgm:prSet presAssocID="{11B395A7-2456-4E29-A91E-85D3AA49733C}" presName="vertFour" presStyleCnt="0">
        <dgm:presLayoutVars>
          <dgm:chPref val="3"/>
        </dgm:presLayoutVars>
      </dgm:prSet>
      <dgm:spPr/>
    </dgm:pt>
    <dgm:pt modelId="{774428B0-A5CB-4FC7-BA46-27700EBCE0BD}" type="pres">
      <dgm:prSet presAssocID="{11B395A7-2456-4E29-A91E-85D3AA49733C}" presName="txFour" presStyleLbl="node4" presStyleIdx="10" presStyleCnt="20">
        <dgm:presLayoutVars>
          <dgm:chPref val="3"/>
        </dgm:presLayoutVars>
      </dgm:prSet>
      <dgm:spPr/>
    </dgm:pt>
    <dgm:pt modelId="{4460DFCF-61A6-4E14-8F32-8C9DB750B14E}" type="pres">
      <dgm:prSet presAssocID="{11B395A7-2456-4E29-A91E-85D3AA49733C}" presName="parTransFour" presStyleCnt="0"/>
      <dgm:spPr/>
    </dgm:pt>
    <dgm:pt modelId="{479A9126-0BFA-4099-9248-E7BE17C42AF9}" type="pres">
      <dgm:prSet presAssocID="{11B395A7-2456-4E29-A91E-85D3AA49733C}" presName="horzFour" presStyleCnt="0"/>
      <dgm:spPr/>
    </dgm:pt>
    <dgm:pt modelId="{AF0204AA-DCDB-4609-B4A2-81FAC0234BC1}" type="pres">
      <dgm:prSet presAssocID="{DC6F1223-050E-498E-92FE-AED4F85FEB84}" presName="vertFour" presStyleCnt="0">
        <dgm:presLayoutVars>
          <dgm:chPref val="3"/>
        </dgm:presLayoutVars>
      </dgm:prSet>
      <dgm:spPr/>
    </dgm:pt>
    <dgm:pt modelId="{EB580412-532E-4F58-8F3B-B8798BE36037}" type="pres">
      <dgm:prSet presAssocID="{DC6F1223-050E-498E-92FE-AED4F85FEB84}" presName="txFour" presStyleLbl="node4" presStyleIdx="11" presStyleCnt="20">
        <dgm:presLayoutVars>
          <dgm:chPref val="3"/>
        </dgm:presLayoutVars>
      </dgm:prSet>
      <dgm:spPr/>
    </dgm:pt>
    <dgm:pt modelId="{61949621-F0B2-41E3-9F94-27874333E56C}" type="pres">
      <dgm:prSet presAssocID="{DC6F1223-050E-498E-92FE-AED4F85FEB84}" presName="parTransFour" presStyleCnt="0"/>
      <dgm:spPr/>
    </dgm:pt>
    <dgm:pt modelId="{40A60B95-34FF-4CC2-B71C-7AFB2BE4D824}" type="pres">
      <dgm:prSet presAssocID="{DC6F1223-050E-498E-92FE-AED4F85FEB84}" presName="horzFour" presStyleCnt="0"/>
      <dgm:spPr/>
    </dgm:pt>
    <dgm:pt modelId="{B6785946-802F-4BC7-99AC-FF4D97AC775E}" type="pres">
      <dgm:prSet presAssocID="{2F2927E6-4FB8-421E-8643-3E31227A325D}" presName="vertFour" presStyleCnt="0">
        <dgm:presLayoutVars>
          <dgm:chPref val="3"/>
        </dgm:presLayoutVars>
      </dgm:prSet>
      <dgm:spPr/>
    </dgm:pt>
    <dgm:pt modelId="{17DDB5BC-3519-45CA-B53C-7FF156143B4C}" type="pres">
      <dgm:prSet presAssocID="{2F2927E6-4FB8-421E-8643-3E31227A325D}" presName="txFour" presStyleLbl="node4" presStyleIdx="12" presStyleCnt="20">
        <dgm:presLayoutVars>
          <dgm:chPref val="3"/>
        </dgm:presLayoutVars>
      </dgm:prSet>
      <dgm:spPr/>
    </dgm:pt>
    <dgm:pt modelId="{37B9B49C-6CB9-4E08-B253-1A2D59A55D4D}" type="pres">
      <dgm:prSet presAssocID="{2F2927E6-4FB8-421E-8643-3E31227A325D}" presName="parTransFour" presStyleCnt="0"/>
      <dgm:spPr/>
    </dgm:pt>
    <dgm:pt modelId="{8285A3E8-3A0E-4116-9C73-BC163A0FFA34}" type="pres">
      <dgm:prSet presAssocID="{2F2927E6-4FB8-421E-8643-3E31227A325D}" presName="horzFour" presStyleCnt="0"/>
      <dgm:spPr/>
    </dgm:pt>
    <dgm:pt modelId="{04E64EFC-9B8F-4BF8-A766-BA755C6C23CB}" type="pres">
      <dgm:prSet presAssocID="{A3C219FA-D924-4BC7-8DF3-FC375269E76E}" presName="vertFour" presStyleCnt="0">
        <dgm:presLayoutVars>
          <dgm:chPref val="3"/>
        </dgm:presLayoutVars>
      </dgm:prSet>
      <dgm:spPr/>
    </dgm:pt>
    <dgm:pt modelId="{39BFAB20-2290-409E-9DBB-98FE405AE959}" type="pres">
      <dgm:prSet presAssocID="{A3C219FA-D924-4BC7-8DF3-FC375269E76E}" presName="txFour" presStyleLbl="node4" presStyleIdx="13" presStyleCnt="20">
        <dgm:presLayoutVars>
          <dgm:chPref val="3"/>
        </dgm:presLayoutVars>
      </dgm:prSet>
      <dgm:spPr/>
    </dgm:pt>
    <dgm:pt modelId="{F2CE58C2-724B-42BC-82C1-AC98D681D556}" type="pres">
      <dgm:prSet presAssocID="{A3C219FA-D924-4BC7-8DF3-FC375269E76E}" presName="parTransFour" presStyleCnt="0"/>
      <dgm:spPr/>
    </dgm:pt>
    <dgm:pt modelId="{6A4BE468-80EA-493E-928E-E574C60CD230}" type="pres">
      <dgm:prSet presAssocID="{A3C219FA-D924-4BC7-8DF3-FC375269E76E}" presName="horzFour" presStyleCnt="0"/>
      <dgm:spPr/>
    </dgm:pt>
    <dgm:pt modelId="{37AC9937-EF07-44A5-B9F8-BB28325F92E4}" type="pres">
      <dgm:prSet presAssocID="{FCDE3885-1BDE-4AB5-8D22-9ADF711A47F7}" presName="vertFour" presStyleCnt="0">
        <dgm:presLayoutVars>
          <dgm:chPref val="3"/>
        </dgm:presLayoutVars>
      </dgm:prSet>
      <dgm:spPr/>
    </dgm:pt>
    <dgm:pt modelId="{8EE179C5-10E6-44B9-9A56-2A868F7BC00E}" type="pres">
      <dgm:prSet presAssocID="{FCDE3885-1BDE-4AB5-8D22-9ADF711A47F7}" presName="txFour" presStyleLbl="node4" presStyleIdx="14" presStyleCnt="20">
        <dgm:presLayoutVars>
          <dgm:chPref val="3"/>
        </dgm:presLayoutVars>
      </dgm:prSet>
      <dgm:spPr/>
    </dgm:pt>
    <dgm:pt modelId="{8007B827-5C2B-468C-91D7-4BDE15DB7FF5}" type="pres">
      <dgm:prSet presAssocID="{FCDE3885-1BDE-4AB5-8D22-9ADF711A47F7}" presName="horzFour" presStyleCnt="0"/>
      <dgm:spPr/>
    </dgm:pt>
    <dgm:pt modelId="{7D89FEAD-0349-4D2A-88D5-AFBBD25D5A3E}" type="pres">
      <dgm:prSet presAssocID="{FB9E5FF1-9111-444C-8A41-78EF687F38AF}" presName="sibSpaceFour" presStyleCnt="0"/>
      <dgm:spPr/>
    </dgm:pt>
    <dgm:pt modelId="{75C2404A-0311-4A30-9C88-871EF5901F9E}" type="pres">
      <dgm:prSet presAssocID="{8CF9884C-CFDE-4D8A-B7E6-A55F2BF2A8F9}" presName="vertFour" presStyleCnt="0">
        <dgm:presLayoutVars>
          <dgm:chPref val="3"/>
        </dgm:presLayoutVars>
      </dgm:prSet>
      <dgm:spPr/>
    </dgm:pt>
    <dgm:pt modelId="{4E0AAE62-3D3C-4A69-B122-31EA2EE6F620}" type="pres">
      <dgm:prSet presAssocID="{8CF9884C-CFDE-4D8A-B7E6-A55F2BF2A8F9}" presName="txFour" presStyleLbl="node4" presStyleIdx="15" presStyleCnt="20">
        <dgm:presLayoutVars>
          <dgm:chPref val="3"/>
        </dgm:presLayoutVars>
      </dgm:prSet>
      <dgm:spPr/>
    </dgm:pt>
    <dgm:pt modelId="{A264E74F-4C64-4500-B26A-2CA68F15080D}" type="pres">
      <dgm:prSet presAssocID="{8CF9884C-CFDE-4D8A-B7E6-A55F2BF2A8F9}" presName="parTransFour" presStyleCnt="0"/>
      <dgm:spPr/>
    </dgm:pt>
    <dgm:pt modelId="{B042771B-6B46-41D3-A2DC-8AC133DFFBBC}" type="pres">
      <dgm:prSet presAssocID="{8CF9884C-CFDE-4D8A-B7E6-A55F2BF2A8F9}" presName="horzFour" presStyleCnt="0"/>
      <dgm:spPr/>
    </dgm:pt>
    <dgm:pt modelId="{A77EBB65-0365-4F43-94E8-DA790CE4F424}" type="pres">
      <dgm:prSet presAssocID="{FE2F24C8-BA8F-4C7F-84CF-F657C6BA064D}" presName="vertFour" presStyleCnt="0">
        <dgm:presLayoutVars>
          <dgm:chPref val="3"/>
        </dgm:presLayoutVars>
      </dgm:prSet>
      <dgm:spPr/>
    </dgm:pt>
    <dgm:pt modelId="{F4B880B6-8450-4DD8-AAFE-CEB3718703B7}" type="pres">
      <dgm:prSet presAssocID="{FE2F24C8-BA8F-4C7F-84CF-F657C6BA064D}" presName="txFour" presStyleLbl="node4" presStyleIdx="16" presStyleCnt="20">
        <dgm:presLayoutVars>
          <dgm:chPref val="3"/>
        </dgm:presLayoutVars>
      </dgm:prSet>
      <dgm:spPr/>
    </dgm:pt>
    <dgm:pt modelId="{77A93E7C-5B17-4D8F-A023-8E126170B07E}" type="pres">
      <dgm:prSet presAssocID="{FE2F24C8-BA8F-4C7F-84CF-F657C6BA064D}" presName="parTransFour" presStyleCnt="0"/>
      <dgm:spPr/>
    </dgm:pt>
    <dgm:pt modelId="{4D0F77D7-4CE1-4A19-AEB3-BC561580B16D}" type="pres">
      <dgm:prSet presAssocID="{FE2F24C8-BA8F-4C7F-84CF-F657C6BA064D}" presName="horzFour" presStyleCnt="0"/>
      <dgm:spPr/>
    </dgm:pt>
    <dgm:pt modelId="{5C3EF68D-0D5F-444F-9A40-FD37A2B321D9}" type="pres">
      <dgm:prSet presAssocID="{56A9F099-E799-4EE3-81BD-DB6FEDFFFACD}" presName="vertFour" presStyleCnt="0">
        <dgm:presLayoutVars>
          <dgm:chPref val="3"/>
        </dgm:presLayoutVars>
      </dgm:prSet>
      <dgm:spPr/>
    </dgm:pt>
    <dgm:pt modelId="{13477B0E-3145-4CD9-830F-961DDE62A7BA}" type="pres">
      <dgm:prSet presAssocID="{56A9F099-E799-4EE3-81BD-DB6FEDFFFACD}" presName="txFour" presStyleLbl="node4" presStyleIdx="17" presStyleCnt="20">
        <dgm:presLayoutVars>
          <dgm:chPref val="3"/>
        </dgm:presLayoutVars>
      </dgm:prSet>
      <dgm:spPr/>
    </dgm:pt>
    <dgm:pt modelId="{49107FB6-95EE-4292-B35E-0F3AF6EB624F}" type="pres">
      <dgm:prSet presAssocID="{56A9F099-E799-4EE3-81BD-DB6FEDFFFACD}" presName="parTransFour" presStyleCnt="0"/>
      <dgm:spPr/>
    </dgm:pt>
    <dgm:pt modelId="{3DE82D5C-8D23-4841-BCBE-9EE693EE5670}" type="pres">
      <dgm:prSet presAssocID="{56A9F099-E799-4EE3-81BD-DB6FEDFFFACD}" presName="horzFour" presStyleCnt="0"/>
      <dgm:spPr/>
    </dgm:pt>
    <dgm:pt modelId="{AA0FDBFD-409D-43A6-9294-DCACF5EB66A2}" type="pres">
      <dgm:prSet presAssocID="{D52D3DCD-3E66-4C97-8DCD-8148A8CDCDB8}" presName="vertFour" presStyleCnt="0">
        <dgm:presLayoutVars>
          <dgm:chPref val="3"/>
        </dgm:presLayoutVars>
      </dgm:prSet>
      <dgm:spPr/>
    </dgm:pt>
    <dgm:pt modelId="{32BD86AA-F0B5-46D6-B3DB-2D4CBD0C9022}" type="pres">
      <dgm:prSet presAssocID="{D52D3DCD-3E66-4C97-8DCD-8148A8CDCDB8}" presName="txFour" presStyleLbl="node4" presStyleIdx="18" presStyleCnt="20">
        <dgm:presLayoutVars>
          <dgm:chPref val="3"/>
        </dgm:presLayoutVars>
      </dgm:prSet>
      <dgm:spPr/>
    </dgm:pt>
    <dgm:pt modelId="{647D8104-C8A6-45D0-A965-968AFB56CBDA}" type="pres">
      <dgm:prSet presAssocID="{D52D3DCD-3E66-4C97-8DCD-8148A8CDCDB8}" presName="parTransFour" presStyleCnt="0"/>
      <dgm:spPr/>
    </dgm:pt>
    <dgm:pt modelId="{1B0B0607-154B-4766-81C0-3775170E285A}" type="pres">
      <dgm:prSet presAssocID="{D52D3DCD-3E66-4C97-8DCD-8148A8CDCDB8}" presName="horzFour" presStyleCnt="0"/>
      <dgm:spPr/>
    </dgm:pt>
    <dgm:pt modelId="{F54E3B22-52A7-46EE-9F9F-022D05139CC2}" type="pres">
      <dgm:prSet presAssocID="{5B4270B1-9751-4F4D-B379-8EF72694531B}" presName="vertFour" presStyleCnt="0">
        <dgm:presLayoutVars>
          <dgm:chPref val="3"/>
        </dgm:presLayoutVars>
      </dgm:prSet>
      <dgm:spPr/>
    </dgm:pt>
    <dgm:pt modelId="{8F758105-3D23-4F71-A12B-A4A32483CFE5}" type="pres">
      <dgm:prSet presAssocID="{5B4270B1-9751-4F4D-B379-8EF72694531B}" presName="txFour" presStyleLbl="node4" presStyleIdx="19" presStyleCnt="20">
        <dgm:presLayoutVars>
          <dgm:chPref val="3"/>
        </dgm:presLayoutVars>
      </dgm:prSet>
      <dgm:spPr/>
    </dgm:pt>
    <dgm:pt modelId="{B9593F00-1D21-4D3E-B21E-13F53A062E91}" type="pres">
      <dgm:prSet presAssocID="{5B4270B1-9751-4F4D-B379-8EF72694531B}" presName="horzFour" presStyleCnt="0"/>
      <dgm:spPr/>
    </dgm:pt>
  </dgm:ptLst>
  <dgm:cxnLst>
    <dgm:cxn modelId="{213AF413-831C-423B-A397-82AAA8FF801F}" type="presOf" srcId="{DC6F1223-050E-498E-92FE-AED4F85FEB84}" destId="{EB580412-532E-4F58-8F3B-B8798BE36037}" srcOrd="0" destOrd="0" presId="urn:microsoft.com/office/officeart/2005/8/layout/hierarchy4"/>
    <dgm:cxn modelId="{84BE0717-065A-4AB2-98BC-26DC23D4893C}" type="presOf" srcId="{A3C219FA-D924-4BC7-8DF3-FC375269E76E}" destId="{39BFAB20-2290-409E-9DBB-98FE405AE959}" srcOrd="0" destOrd="0" presId="urn:microsoft.com/office/officeart/2005/8/layout/hierarchy4"/>
    <dgm:cxn modelId="{DDD2E818-954D-4549-85EA-9ABE5870E28E}" srcId="{75F942C1-6238-44D9-B1D7-AC7500941464}" destId="{5CEF3640-33E1-4BD2-8585-339536F07946}" srcOrd="0" destOrd="0" parTransId="{2840CD35-D398-4F8F-BBCC-8D9A2C554106}" sibTransId="{17A1CE7C-25A1-4825-88F8-FA6E8AE17853}"/>
    <dgm:cxn modelId="{3A44F029-BADB-481E-BD33-D870EF02FD68}" type="presOf" srcId="{2F2927E6-4FB8-421E-8643-3E31227A325D}" destId="{17DDB5BC-3519-45CA-B53C-7FF156143B4C}" srcOrd="0" destOrd="0" presId="urn:microsoft.com/office/officeart/2005/8/layout/hierarchy4"/>
    <dgm:cxn modelId="{72B84C2C-581F-4BC1-B52D-441E084EA7CB}" type="presOf" srcId="{C98ACD40-7261-4BE6-84E9-7582CF1D1340}" destId="{BD60A184-36F2-4171-8A19-9976A3E639F3}" srcOrd="0" destOrd="0" presId="urn:microsoft.com/office/officeart/2005/8/layout/hierarchy4"/>
    <dgm:cxn modelId="{18E54434-7BAB-48AB-ACAB-F765E8B38A47}" srcId="{06F5B895-B70E-4FB3-87D0-797C4A3518A4}" destId="{338F6EA9-64B7-4F6C-8EB5-A1FF6EDF4428}" srcOrd="0" destOrd="0" parTransId="{31119AB0-AF7F-412A-A16D-1550E8EFA86D}" sibTransId="{8D4B2D9D-CED3-47A7-808C-9318DD7559CC}"/>
    <dgm:cxn modelId="{CB69A137-287A-4876-B5CF-42F15BF21D17}" type="presOf" srcId="{56A9F099-E799-4EE3-81BD-DB6FEDFFFACD}" destId="{13477B0E-3145-4CD9-830F-961DDE62A7BA}" srcOrd="0" destOrd="0" presId="urn:microsoft.com/office/officeart/2005/8/layout/hierarchy4"/>
    <dgm:cxn modelId="{4C0BBC3D-6FC3-4F65-88B2-4067FE2E0D0A}" type="presOf" srcId="{338F6EA9-64B7-4F6C-8EB5-A1FF6EDF4428}" destId="{5194A31B-9C1B-4D2B-9511-0ABAF1A95969}" srcOrd="0" destOrd="0" presId="urn:microsoft.com/office/officeart/2005/8/layout/hierarchy4"/>
    <dgm:cxn modelId="{1343AA5E-4AB4-48B7-8BCC-54A858AC31E8}" srcId="{0EBD2C9D-A6D3-4D63-8583-09522CB738BD}" destId="{93B93483-C62B-4EB7-AE63-010815F9F804}" srcOrd="0" destOrd="0" parTransId="{2B791799-2249-406D-BF41-B09A89857A08}" sibTransId="{1B48CF33-FFFD-47F4-9133-5DC9DA896F1E}"/>
    <dgm:cxn modelId="{4EEF0D5F-D4E4-4304-B203-E80D3029E89B}" type="presOf" srcId="{0EBD2C9D-A6D3-4D63-8583-09522CB738BD}" destId="{340A7C93-E13F-49D4-A7D3-C2B99550139A}" srcOrd="0" destOrd="0" presId="urn:microsoft.com/office/officeart/2005/8/layout/hierarchy4"/>
    <dgm:cxn modelId="{9157EE60-7059-46D9-B20F-B48FE5344601}" srcId="{2F2927E6-4FB8-421E-8643-3E31227A325D}" destId="{A3C219FA-D924-4BC7-8DF3-FC375269E76E}" srcOrd="0" destOrd="0" parTransId="{FE9FF512-1E61-4A99-BCCE-E5CD4615FC90}" sibTransId="{66CAD82C-B709-402D-9BD0-3BED009FB7CE}"/>
    <dgm:cxn modelId="{33CE8066-0EEA-431D-9DF8-B71D2C9D4A55}" type="presOf" srcId="{B8508143-DE47-4DC5-B38C-717D76E9C845}" destId="{2A12E7C7-2106-42B2-AB10-8D03A0E44B4F}" srcOrd="0" destOrd="0" presId="urn:microsoft.com/office/officeart/2005/8/layout/hierarchy4"/>
    <dgm:cxn modelId="{41701669-BF1F-480D-86E9-7AEECA87DD94}" type="presOf" srcId="{2134D9F3-1F3B-477F-A21A-75F2E9BDFEA2}" destId="{D4EC6F8E-FB0D-4F1F-93B8-15DF6271E5F5}" srcOrd="0" destOrd="0" presId="urn:microsoft.com/office/officeart/2005/8/layout/hierarchy4"/>
    <dgm:cxn modelId="{B099186A-99BE-4334-999C-2F279FBB038C}" type="presOf" srcId="{93B93483-C62B-4EB7-AE63-010815F9F804}" destId="{FC87DFA8-1B9B-4FA8-833A-D01A88680032}" srcOrd="0" destOrd="0" presId="urn:microsoft.com/office/officeart/2005/8/layout/hierarchy4"/>
    <dgm:cxn modelId="{530FCE6A-D2A7-4D5E-B6EA-8221BB77B194}" srcId="{DC6F1223-050E-498E-92FE-AED4F85FEB84}" destId="{2F2927E6-4FB8-421E-8643-3E31227A325D}" srcOrd="0" destOrd="0" parTransId="{BB6B0214-BEAA-4022-A6E8-53236E450723}" sibTransId="{81B03625-F7F5-4782-97A2-F19287EA1B54}"/>
    <dgm:cxn modelId="{883E614B-4B95-46BB-9790-9FEAA8FB4EB2}" srcId="{C98ACD40-7261-4BE6-84E9-7582CF1D1340}" destId="{06F5B895-B70E-4FB3-87D0-797C4A3518A4}" srcOrd="0" destOrd="0" parTransId="{8E5546C8-FEB1-476B-B0F3-9C09F2BE3FC8}" sibTransId="{B30719B6-E5EC-4ADA-A5FE-7E92615CCAAE}"/>
    <dgm:cxn modelId="{0D370B4C-0AC4-4408-A5F4-D20F0AB0B647}" srcId="{CC8A7053-CFEE-4D27-AF0A-9B4DA2906AF6}" destId="{8CF9884C-CFDE-4D8A-B7E6-A55F2BF2A8F9}" srcOrd="3" destOrd="0" parTransId="{E247339E-9F32-4B99-8FF0-ECFA8CAB0990}" sibTransId="{3E444605-A9E1-4E24-995D-B857AA645E08}"/>
    <dgm:cxn modelId="{91BAD350-E1F2-4575-8217-C32F2C5F6903}" srcId="{D52D3DCD-3E66-4C97-8DCD-8148A8CDCDB8}" destId="{5B4270B1-9751-4F4D-B379-8EF72694531B}" srcOrd="0" destOrd="0" parTransId="{A32453E1-78B5-4E73-AE09-993C49E9ECDA}" sibTransId="{A7882DD3-E970-4452-9C10-8B390CB49348}"/>
    <dgm:cxn modelId="{51A1EF51-56F7-4ADE-BCA9-BE5AE68435CE}" type="presOf" srcId="{8CF9884C-CFDE-4D8A-B7E6-A55F2BF2A8F9}" destId="{4E0AAE62-3D3C-4A69-B122-31EA2EE6F620}" srcOrd="0" destOrd="0" presId="urn:microsoft.com/office/officeart/2005/8/layout/hierarchy4"/>
    <dgm:cxn modelId="{31BB7053-0D2F-4D9C-988D-311B6E37D23D}" type="presOf" srcId="{5DB87A29-4E2F-4B42-A2C0-6D8428C0780B}" destId="{702627AE-9B58-4524-8060-9B2879AC2264}" srcOrd="0" destOrd="0" presId="urn:microsoft.com/office/officeart/2005/8/layout/hierarchy4"/>
    <dgm:cxn modelId="{C31C6076-8789-4721-AAA8-F4369D344974}" srcId="{8CF9884C-CFDE-4D8A-B7E6-A55F2BF2A8F9}" destId="{FE2F24C8-BA8F-4C7F-84CF-F657C6BA064D}" srcOrd="0" destOrd="0" parTransId="{2BCE1E84-0B8C-4440-8AB8-C761EA5D59DC}" sibTransId="{F80AE8D3-3944-4C63-845B-558457CB86E9}"/>
    <dgm:cxn modelId="{C931927B-DCDB-4605-B152-3E243089C74E}" srcId="{CC8A7053-CFEE-4D27-AF0A-9B4DA2906AF6}" destId="{11B395A7-2456-4E29-A91E-85D3AA49733C}" srcOrd="2" destOrd="0" parTransId="{3C895483-C1E6-4E33-8179-E294361C2046}" sibTransId="{FB9E5FF1-9111-444C-8A41-78EF687F38AF}"/>
    <dgm:cxn modelId="{4590D87E-E132-450B-B22A-0101AB7BEB0D}" type="presOf" srcId="{D3BEC94F-E30F-4220-841C-7C44677B2298}" destId="{635B6715-B0FA-43D7-A740-9FE23D6FB422}" srcOrd="0" destOrd="0" presId="urn:microsoft.com/office/officeart/2005/8/layout/hierarchy4"/>
    <dgm:cxn modelId="{AB131180-F05B-48CB-BA76-20550B4FA390}" srcId="{5DB87A29-4E2F-4B42-A2C0-6D8428C0780B}" destId="{7278FF65-8D5F-4C41-A684-DE4FDD0CDB76}" srcOrd="0" destOrd="0" parTransId="{4AB8AC61-EF5A-4E13-8CB0-95120F518280}" sibTransId="{ACDFFA61-EEC5-49EF-B0BF-5E3BECBB79B6}"/>
    <dgm:cxn modelId="{EA127887-9C62-400C-8B86-EA5464CBA00F}" type="presOf" srcId="{FE2F24C8-BA8F-4C7F-84CF-F657C6BA064D}" destId="{F4B880B6-8450-4DD8-AAFE-CEB3718703B7}" srcOrd="0" destOrd="0" presId="urn:microsoft.com/office/officeart/2005/8/layout/hierarchy4"/>
    <dgm:cxn modelId="{8245B08E-9709-4901-B41D-23D22B9DB5BC}" type="presOf" srcId="{47323B53-3B13-4FF3-9AEA-726A681F0573}" destId="{FA8D27A4-5C9D-44DA-B3F9-4188CB7B7587}" srcOrd="0" destOrd="0" presId="urn:microsoft.com/office/officeart/2005/8/layout/hierarchy4"/>
    <dgm:cxn modelId="{1D61E48F-E3EA-40C7-BCB9-817ADBBAF616}" srcId="{CC8A7053-CFEE-4D27-AF0A-9B4DA2906AF6}" destId="{0EBD2C9D-A6D3-4D63-8583-09522CB738BD}" srcOrd="1" destOrd="0" parTransId="{DDB3BAED-13CA-4079-9C46-48C12E223FF9}" sibTransId="{E5D3ECE9-527D-474C-9D59-DDC14653A947}"/>
    <dgm:cxn modelId="{90C6DE98-07B5-47EE-A0D8-C3B9F5DB1BBF}" srcId="{338F6EA9-64B7-4F6C-8EB5-A1FF6EDF4428}" destId="{5DB87A29-4E2F-4B42-A2C0-6D8428C0780B}" srcOrd="0" destOrd="0" parTransId="{40E37CA5-F986-4F5E-9DD2-6D50D94AEE01}" sibTransId="{F586520E-3E99-4CF6-B54C-7168428A860F}"/>
    <dgm:cxn modelId="{0BAD879A-9C92-4A13-B073-6123BEBA2CFB}" srcId="{47323B53-3B13-4FF3-9AEA-726A681F0573}" destId="{75F942C1-6238-44D9-B1D7-AC7500941464}" srcOrd="0" destOrd="0" parTransId="{17A827D5-BFE8-48D1-A76D-B4CF6734FBF9}" sibTransId="{2A48C85F-AFE3-4752-AF27-F41ACD185FCC}"/>
    <dgm:cxn modelId="{A99D939A-D782-4F4D-A27C-140C6E12801A}" srcId="{A3C219FA-D924-4BC7-8DF3-FC375269E76E}" destId="{FCDE3885-1BDE-4AB5-8D22-9ADF711A47F7}" srcOrd="0" destOrd="0" parTransId="{630D66A4-B37A-4A22-8F02-1E9997D6C2DF}" sibTransId="{52B39EB5-6A9E-4376-836F-7A4D447A16DF}"/>
    <dgm:cxn modelId="{C3856D9F-0C9A-4793-802D-860598809CC9}" srcId="{B8508143-DE47-4DC5-B38C-717D76E9C845}" destId="{CC8A7053-CFEE-4D27-AF0A-9B4DA2906AF6}" srcOrd="0" destOrd="0" parTransId="{6A96CAA8-4E90-4CBE-8927-89BA270F804B}" sibTransId="{F3C8AE85-7A40-46D7-8DAB-41F1D4AB28BC}"/>
    <dgm:cxn modelId="{C6F581A7-A0E1-47A9-A65E-C6DB1B3E3695}" type="presOf" srcId="{11B395A7-2456-4E29-A91E-85D3AA49733C}" destId="{774428B0-A5CB-4FC7-BA46-27700EBCE0BD}" srcOrd="0" destOrd="0" presId="urn:microsoft.com/office/officeart/2005/8/layout/hierarchy4"/>
    <dgm:cxn modelId="{DC4FA0AD-757F-4156-8302-462227F7A800}" type="presOf" srcId="{D52D3DCD-3E66-4C97-8DCD-8148A8CDCDB8}" destId="{32BD86AA-F0B5-46D6-B3DB-2D4CBD0C9022}" srcOrd="0" destOrd="0" presId="urn:microsoft.com/office/officeart/2005/8/layout/hierarchy4"/>
    <dgm:cxn modelId="{E685C0B3-5B48-4C6F-BA33-55A99E547670}" srcId="{11B395A7-2456-4E29-A91E-85D3AA49733C}" destId="{DC6F1223-050E-498E-92FE-AED4F85FEB84}" srcOrd="0" destOrd="0" parTransId="{4D6FB569-256D-4E67-98FA-AFFDA2E33F66}" sibTransId="{226F722C-D0EB-41F6-8AFC-98EC3B7D1088}"/>
    <dgm:cxn modelId="{C5C6F0B3-16D2-48AB-94C6-5B6FA222B0FD}" srcId="{FE2F24C8-BA8F-4C7F-84CF-F657C6BA064D}" destId="{56A9F099-E799-4EE3-81BD-DB6FEDFFFACD}" srcOrd="0" destOrd="0" parTransId="{98595B46-49EE-47D6-A84C-537CC51B22DF}" sibTransId="{421A2F92-70E5-490D-AFA3-24D40C7263A9}"/>
    <dgm:cxn modelId="{78887DB4-7DFE-4558-B97D-CEA40D0C6CAB}" type="presOf" srcId="{5B4270B1-9751-4F4D-B379-8EF72694531B}" destId="{8F758105-3D23-4F71-A12B-A4A32483CFE5}" srcOrd="0" destOrd="0" presId="urn:microsoft.com/office/officeart/2005/8/layout/hierarchy4"/>
    <dgm:cxn modelId="{5B98CFB5-ECFD-426A-B5F0-ABB3D16269A1}" type="presOf" srcId="{7278FF65-8D5F-4C41-A684-DE4FDD0CDB76}" destId="{1ABC24C6-41B4-4DBE-8BED-6B2A578361E2}" srcOrd="0" destOrd="0" presId="urn:microsoft.com/office/officeart/2005/8/layout/hierarchy4"/>
    <dgm:cxn modelId="{C8FC23BB-9259-4E91-AC1C-7815E4F589A7}" srcId="{2134D9F3-1F3B-477F-A21A-75F2E9BDFEA2}" destId="{D3BEC94F-E30F-4220-841C-7C44677B2298}" srcOrd="0" destOrd="0" parTransId="{B723DC90-26C3-46AC-BBEA-C69C15F7C5BC}" sibTransId="{3EBB4FC4-478A-492A-B87E-58EDDD86D5DB}"/>
    <dgm:cxn modelId="{52E59EBF-7E4B-4962-B6BA-7A04B0A1DE32}" srcId="{CC8A7053-CFEE-4D27-AF0A-9B4DA2906AF6}" destId="{C98ACD40-7261-4BE6-84E9-7582CF1D1340}" srcOrd="0" destOrd="0" parTransId="{4E43063F-01FD-4681-A898-A60D40220086}" sibTransId="{8C8F8A2B-1167-4289-B996-BCE0702B06B7}"/>
    <dgm:cxn modelId="{96DE4EC6-5322-41EF-ABD2-D20C0221F4AA}" type="presOf" srcId="{FCDE3885-1BDE-4AB5-8D22-9ADF711A47F7}" destId="{8EE179C5-10E6-44B9-9A56-2A868F7BC00E}" srcOrd="0" destOrd="0" presId="urn:microsoft.com/office/officeart/2005/8/layout/hierarchy4"/>
    <dgm:cxn modelId="{54E6B7C7-BF95-431B-9037-8953B6949C6F}" type="presOf" srcId="{5CEF3640-33E1-4BD2-8585-339536F07946}" destId="{AC302D4F-084D-45CB-A22B-B1B6D7C7560F}" srcOrd="0" destOrd="0" presId="urn:microsoft.com/office/officeart/2005/8/layout/hierarchy4"/>
    <dgm:cxn modelId="{202D94C8-D047-43B6-8AD7-4877A2D100EF}" type="presOf" srcId="{06F5B895-B70E-4FB3-87D0-797C4A3518A4}" destId="{7BAEDD0D-87ED-4E8A-9722-9842D9D34FB5}" srcOrd="0" destOrd="0" presId="urn:microsoft.com/office/officeart/2005/8/layout/hierarchy4"/>
    <dgm:cxn modelId="{1EAECFD3-63BE-473A-A222-DCDE941F6F98}" srcId="{D3BEC94F-E30F-4220-841C-7C44677B2298}" destId="{B8508143-DE47-4DC5-B38C-717D76E9C845}" srcOrd="0" destOrd="0" parTransId="{EBF3934D-29AE-4330-846D-DA6E24390650}" sibTransId="{BADAA165-02FA-4EF0-A11A-3386ABDB9E2B}"/>
    <dgm:cxn modelId="{A03781E5-646B-42A0-95DD-EAC74ED2D8F1}" type="presOf" srcId="{CC8A7053-CFEE-4D27-AF0A-9B4DA2906AF6}" destId="{469CE885-80D5-4B1F-A376-CC6EDFD2B455}" srcOrd="0" destOrd="0" presId="urn:microsoft.com/office/officeart/2005/8/layout/hierarchy4"/>
    <dgm:cxn modelId="{C2EBB8F0-4B83-4B6C-AB85-D98FB51609BB}" srcId="{93B93483-C62B-4EB7-AE63-010815F9F804}" destId="{47323B53-3B13-4FF3-9AEA-726A681F0573}" srcOrd="0" destOrd="0" parTransId="{A106C129-25AD-4299-BD27-CC05C1E57C16}" sibTransId="{814C55E0-16FE-4BDB-8CC2-86734074CE12}"/>
    <dgm:cxn modelId="{6E86E0F3-2AE3-4178-B3E6-0EEB1DF3E0C7}" srcId="{56A9F099-E799-4EE3-81BD-DB6FEDFFFACD}" destId="{D52D3DCD-3E66-4C97-8DCD-8148A8CDCDB8}" srcOrd="0" destOrd="0" parTransId="{7AE8A425-1D4B-4C7A-A06E-0F8ACEF6D92A}" sibTransId="{E2D3F80F-2123-49C4-958C-C26188D6D634}"/>
    <dgm:cxn modelId="{8255D9FD-5A4C-4DCF-9A84-FF62E917A898}" type="presOf" srcId="{75F942C1-6238-44D9-B1D7-AC7500941464}" destId="{84998B75-2BFF-42B2-AB24-753E9AC5B66F}" srcOrd="0" destOrd="0" presId="urn:microsoft.com/office/officeart/2005/8/layout/hierarchy4"/>
    <dgm:cxn modelId="{D59D0C9E-9390-4801-8229-614A526CF776}" type="presParOf" srcId="{D4EC6F8E-FB0D-4F1F-93B8-15DF6271E5F5}" destId="{25428465-AB76-400C-A385-03E45B4E10A9}" srcOrd="0" destOrd="0" presId="urn:microsoft.com/office/officeart/2005/8/layout/hierarchy4"/>
    <dgm:cxn modelId="{553E156A-D7D7-4F2A-92EE-C23050D6C7AA}" type="presParOf" srcId="{25428465-AB76-400C-A385-03E45B4E10A9}" destId="{635B6715-B0FA-43D7-A740-9FE23D6FB422}" srcOrd="0" destOrd="0" presId="urn:microsoft.com/office/officeart/2005/8/layout/hierarchy4"/>
    <dgm:cxn modelId="{091ACE5A-DE74-4BE7-90CF-9A075B7BB456}" type="presParOf" srcId="{25428465-AB76-400C-A385-03E45B4E10A9}" destId="{8AC8438F-60EB-4D1A-A828-49FFC2BDB47B}" srcOrd="1" destOrd="0" presId="urn:microsoft.com/office/officeart/2005/8/layout/hierarchy4"/>
    <dgm:cxn modelId="{2AF7B130-91DC-4336-A23B-61FDF05DDF80}" type="presParOf" srcId="{25428465-AB76-400C-A385-03E45B4E10A9}" destId="{0D7994EA-E6F5-4B75-A0CA-CF1B9832C9F6}" srcOrd="2" destOrd="0" presId="urn:microsoft.com/office/officeart/2005/8/layout/hierarchy4"/>
    <dgm:cxn modelId="{6E2C8A15-1A76-42FB-B72B-57BE790C3B8E}" type="presParOf" srcId="{0D7994EA-E6F5-4B75-A0CA-CF1B9832C9F6}" destId="{27D2237F-BB49-4E39-8587-F26CC865AC12}" srcOrd="0" destOrd="0" presId="urn:microsoft.com/office/officeart/2005/8/layout/hierarchy4"/>
    <dgm:cxn modelId="{72EFFB44-8C3A-482D-935C-47152D2EB5D8}" type="presParOf" srcId="{27D2237F-BB49-4E39-8587-F26CC865AC12}" destId="{2A12E7C7-2106-42B2-AB10-8D03A0E44B4F}" srcOrd="0" destOrd="0" presId="urn:microsoft.com/office/officeart/2005/8/layout/hierarchy4"/>
    <dgm:cxn modelId="{05F08603-E860-4249-BF05-69DD45598C55}" type="presParOf" srcId="{27D2237F-BB49-4E39-8587-F26CC865AC12}" destId="{B10A7BC9-28B5-4E55-9A10-5FB7102A270A}" srcOrd="1" destOrd="0" presId="urn:microsoft.com/office/officeart/2005/8/layout/hierarchy4"/>
    <dgm:cxn modelId="{50F40109-2F1B-4184-9A07-A7F79506798A}" type="presParOf" srcId="{27D2237F-BB49-4E39-8587-F26CC865AC12}" destId="{9D5F1174-DF79-4568-BC4E-BDC25B010B22}" srcOrd="2" destOrd="0" presId="urn:microsoft.com/office/officeart/2005/8/layout/hierarchy4"/>
    <dgm:cxn modelId="{9474596A-DE62-4B56-9C2A-9785F523D5A8}" type="presParOf" srcId="{9D5F1174-DF79-4568-BC4E-BDC25B010B22}" destId="{BFBA7462-536C-4A9D-8471-872DBD20EEFB}" srcOrd="0" destOrd="0" presId="urn:microsoft.com/office/officeart/2005/8/layout/hierarchy4"/>
    <dgm:cxn modelId="{9AB335F9-2138-4997-946A-56AD1032454C}" type="presParOf" srcId="{BFBA7462-536C-4A9D-8471-872DBD20EEFB}" destId="{469CE885-80D5-4B1F-A376-CC6EDFD2B455}" srcOrd="0" destOrd="0" presId="urn:microsoft.com/office/officeart/2005/8/layout/hierarchy4"/>
    <dgm:cxn modelId="{AC364C22-A74F-49D2-A2FB-8EEC336FEDEC}" type="presParOf" srcId="{BFBA7462-536C-4A9D-8471-872DBD20EEFB}" destId="{36F54E2D-0EE9-4553-981A-12246B4FE5D2}" srcOrd="1" destOrd="0" presId="urn:microsoft.com/office/officeart/2005/8/layout/hierarchy4"/>
    <dgm:cxn modelId="{8170E30F-6DCC-4405-9752-1E07EE6B5DF2}" type="presParOf" srcId="{BFBA7462-536C-4A9D-8471-872DBD20EEFB}" destId="{E50A5B6D-B774-40D4-90DA-F33D4C35FC10}" srcOrd="2" destOrd="0" presId="urn:microsoft.com/office/officeart/2005/8/layout/hierarchy4"/>
    <dgm:cxn modelId="{58B6EAC5-9482-43E6-A240-133758360A37}" type="presParOf" srcId="{E50A5B6D-B774-40D4-90DA-F33D4C35FC10}" destId="{202560E7-FD8D-4C2E-894A-5EA6BED5F9D9}" srcOrd="0" destOrd="0" presId="urn:microsoft.com/office/officeart/2005/8/layout/hierarchy4"/>
    <dgm:cxn modelId="{9E78D79C-DDBE-4ED8-8C21-90EA51E7F9B6}" type="presParOf" srcId="{202560E7-FD8D-4C2E-894A-5EA6BED5F9D9}" destId="{BD60A184-36F2-4171-8A19-9976A3E639F3}" srcOrd="0" destOrd="0" presId="urn:microsoft.com/office/officeart/2005/8/layout/hierarchy4"/>
    <dgm:cxn modelId="{D9062F19-B528-4083-B14C-A2305A8C723A}" type="presParOf" srcId="{202560E7-FD8D-4C2E-894A-5EA6BED5F9D9}" destId="{334D1DD1-49F4-4446-A2AB-7BFE5B578733}" srcOrd="1" destOrd="0" presId="urn:microsoft.com/office/officeart/2005/8/layout/hierarchy4"/>
    <dgm:cxn modelId="{4F298E66-5AC9-4398-90B2-32D274D05886}" type="presParOf" srcId="{202560E7-FD8D-4C2E-894A-5EA6BED5F9D9}" destId="{5164B892-04A4-4160-9910-6A54DFF78D49}" srcOrd="2" destOrd="0" presId="urn:microsoft.com/office/officeart/2005/8/layout/hierarchy4"/>
    <dgm:cxn modelId="{6ADD3CF6-C2FB-4397-9231-14EFE40528E4}" type="presParOf" srcId="{5164B892-04A4-4160-9910-6A54DFF78D49}" destId="{88F8AF09-15A9-4697-90CB-9A9013718BBB}" srcOrd="0" destOrd="0" presId="urn:microsoft.com/office/officeart/2005/8/layout/hierarchy4"/>
    <dgm:cxn modelId="{149CE562-4CFC-4F35-BE1C-B1E2FFCEE189}" type="presParOf" srcId="{88F8AF09-15A9-4697-90CB-9A9013718BBB}" destId="{7BAEDD0D-87ED-4E8A-9722-9842D9D34FB5}" srcOrd="0" destOrd="0" presId="urn:microsoft.com/office/officeart/2005/8/layout/hierarchy4"/>
    <dgm:cxn modelId="{1953904A-823B-46E3-B2A6-178FB1BD9F03}" type="presParOf" srcId="{88F8AF09-15A9-4697-90CB-9A9013718BBB}" destId="{046F0960-DAAD-41F7-93CE-32124071CA4A}" srcOrd="1" destOrd="0" presId="urn:microsoft.com/office/officeart/2005/8/layout/hierarchy4"/>
    <dgm:cxn modelId="{B864925D-5E6F-4F94-BBC5-CCAB0CD83B53}" type="presParOf" srcId="{88F8AF09-15A9-4697-90CB-9A9013718BBB}" destId="{E71A7025-4C7B-4C4B-BC1B-460526407DA6}" srcOrd="2" destOrd="0" presId="urn:microsoft.com/office/officeart/2005/8/layout/hierarchy4"/>
    <dgm:cxn modelId="{40B2602F-5663-427F-8D1B-6F89909D04EA}" type="presParOf" srcId="{E71A7025-4C7B-4C4B-BC1B-460526407DA6}" destId="{02834DE5-4F5F-4D9A-BA2B-7D9D50B17D7D}" srcOrd="0" destOrd="0" presId="urn:microsoft.com/office/officeart/2005/8/layout/hierarchy4"/>
    <dgm:cxn modelId="{9153E9D2-CEA2-4A0A-A3C3-C6B95C92F663}" type="presParOf" srcId="{02834DE5-4F5F-4D9A-BA2B-7D9D50B17D7D}" destId="{5194A31B-9C1B-4D2B-9511-0ABAF1A95969}" srcOrd="0" destOrd="0" presId="urn:microsoft.com/office/officeart/2005/8/layout/hierarchy4"/>
    <dgm:cxn modelId="{44A5106D-5E3C-49F6-85F9-1FFB038864F0}" type="presParOf" srcId="{02834DE5-4F5F-4D9A-BA2B-7D9D50B17D7D}" destId="{4A135CC4-CC05-4612-BFAD-9F9F71FBD913}" srcOrd="1" destOrd="0" presId="urn:microsoft.com/office/officeart/2005/8/layout/hierarchy4"/>
    <dgm:cxn modelId="{0AC1D176-5144-4522-8B63-24FE5AA3CE40}" type="presParOf" srcId="{02834DE5-4F5F-4D9A-BA2B-7D9D50B17D7D}" destId="{86657924-F20F-47B6-A242-18C5B73C6B4B}" srcOrd="2" destOrd="0" presId="urn:microsoft.com/office/officeart/2005/8/layout/hierarchy4"/>
    <dgm:cxn modelId="{C1A67C6D-17CD-4FF2-8154-652A2C70EAFB}" type="presParOf" srcId="{86657924-F20F-47B6-A242-18C5B73C6B4B}" destId="{AFFF1847-0D70-4B5F-8D6B-6A603C93631A}" srcOrd="0" destOrd="0" presId="urn:microsoft.com/office/officeart/2005/8/layout/hierarchy4"/>
    <dgm:cxn modelId="{93A8D2F3-6ED9-4F60-9A27-678D355438D4}" type="presParOf" srcId="{AFFF1847-0D70-4B5F-8D6B-6A603C93631A}" destId="{702627AE-9B58-4524-8060-9B2879AC2264}" srcOrd="0" destOrd="0" presId="urn:microsoft.com/office/officeart/2005/8/layout/hierarchy4"/>
    <dgm:cxn modelId="{2C83A1D5-D373-4E75-8C93-3E818E82163B}" type="presParOf" srcId="{AFFF1847-0D70-4B5F-8D6B-6A603C93631A}" destId="{ADE4DF25-9B69-4305-8C3B-6B9025C5EED0}" srcOrd="1" destOrd="0" presId="urn:microsoft.com/office/officeart/2005/8/layout/hierarchy4"/>
    <dgm:cxn modelId="{FFD07D6F-6D1B-446C-951F-837CF52F9718}" type="presParOf" srcId="{AFFF1847-0D70-4B5F-8D6B-6A603C93631A}" destId="{B872DE2A-FBF5-4BCC-8B08-7CF03628C3DB}" srcOrd="2" destOrd="0" presId="urn:microsoft.com/office/officeart/2005/8/layout/hierarchy4"/>
    <dgm:cxn modelId="{7D9538D6-7BC4-465A-98CC-003D3FC714E7}" type="presParOf" srcId="{B872DE2A-FBF5-4BCC-8B08-7CF03628C3DB}" destId="{32C7A256-A883-44AA-A3DC-3C5C79362B77}" srcOrd="0" destOrd="0" presId="urn:microsoft.com/office/officeart/2005/8/layout/hierarchy4"/>
    <dgm:cxn modelId="{A0CF1CF9-6C13-4B72-ADB6-A692C335B273}" type="presParOf" srcId="{32C7A256-A883-44AA-A3DC-3C5C79362B77}" destId="{1ABC24C6-41B4-4DBE-8BED-6B2A578361E2}" srcOrd="0" destOrd="0" presId="urn:microsoft.com/office/officeart/2005/8/layout/hierarchy4"/>
    <dgm:cxn modelId="{A789AEEB-BF13-4008-8F58-2FEE989C7388}" type="presParOf" srcId="{32C7A256-A883-44AA-A3DC-3C5C79362B77}" destId="{893D3AD4-9100-474B-BC6A-4C28B87BF0EA}" srcOrd="1" destOrd="0" presId="urn:microsoft.com/office/officeart/2005/8/layout/hierarchy4"/>
    <dgm:cxn modelId="{D4DD0EBA-0A4A-4D4F-AEFA-F2E8E9A89464}" type="presParOf" srcId="{E50A5B6D-B774-40D4-90DA-F33D4C35FC10}" destId="{A5D45D52-EA6C-403D-B083-1139B66771FD}" srcOrd="1" destOrd="0" presId="urn:microsoft.com/office/officeart/2005/8/layout/hierarchy4"/>
    <dgm:cxn modelId="{1CFFE48A-96F1-4608-8D7B-3E103A7F0683}" type="presParOf" srcId="{E50A5B6D-B774-40D4-90DA-F33D4C35FC10}" destId="{C5728EDB-791A-41EF-990A-9EFF149FF3BF}" srcOrd="2" destOrd="0" presId="urn:microsoft.com/office/officeart/2005/8/layout/hierarchy4"/>
    <dgm:cxn modelId="{153FE486-D135-45DD-A481-93F820F3EA61}" type="presParOf" srcId="{C5728EDB-791A-41EF-990A-9EFF149FF3BF}" destId="{340A7C93-E13F-49D4-A7D3-C2B99550139A}" srcOrd="0" destOrd="0" presId="urn:microsoft.com/office/officeart/2005/8/layout/hierarchy4"/>
    <dgm:cxn modelId="{D4B01935-7191-4D5B-B2AF-2F206F4F9C52}" type="presParOf" srcId="{C5728EDB-791A-41EF-990A-9EFF149FF3BF}" destId="{F2854417-9043-412F-930F-5A99D9D168A8}" srcOrd="1" destOrd="0" presId="urn:microsoft.com/office/officeart/2005/8/layout/hierarchy4"/>
    <dgm:cxn modelId="{6EC6398A-422B-46AE-94B2-B60996810963}" type="presParOf" srcId="{C5728EDB-791A-41EF-990A-9EFF149FF3BF}" destId="{843AC0E3-1785-45F0-ADBD-88C7CB4DDE6C}" srcOrd="2" destOrd="0" presId="urn:microsoft.com/office/officeart/2005/8/layout/hierarchy4"/>
    <dgm:cxn modelId="{BC22C243-68E2-4777-840E-76311C37D0C4}" type="presParOf" srcId="{843AC0E3-1785-45F0-ADBD-88C7CB4DDE6C}" destId="{A9DB9082-2383-4D23-A156-4B643E791BC6}" srcOrd="0" destOrd="0" presId="urn:microsoft.com/office/officeart/2005/8/layout/hierarchy4"/>
    <dgm:cxn modelId="{B1367D41-BA12-4CE0-911A-B741D61CD865}" type="presParOf" srcId="{A9DB9082-2383-4D23-A156-4B643E791BC6}" destId="{FC87DFA8-1B9B-4FA8-833A-D01A88680032}" srcOrd="0" destOrd="0" presId="urn:microsoft.com/office/officeart/2005/8/layout/hierarchy4"/>
    <dgm:cxn modelId="{681C25E2-A0EF-40DB-BD8B-5656ACF7E786}" type="presParOf" srcId="{A9DB9082-2383-4D23-A156-4B643E791BC6}" destId="{D1C977F1-EEB0-4947-A0A9-DF7BB97B28AA}" srcOrd="1" destOrd="0" presId="urn:microsoft.com/office/officeart/2005/8/layout/hierarchy4"/>
    <dgm:cxn modelId="{30C66999-4102-41C2-93B7-3B2FF876CA94}" type="presParOf" srcId="{A9DB9082-2383-4D23-A156-4B643E791BC6}" destId="{7F38B2B5-3C24-406E-ADCD-BA9CD36F5C95}" srcOrd="2" destOrd="0" presId="urn:microsoft.com/office/officeart/2005/8/layout/hierarchy4"/>
    <dgm:cxn modelId="{F2DA5106-C1C7-43D6-979C-6A242B0766B6}" type="presParOf" srcId="{7F38B2B5-3C24-406E-ADCD-BA9CD36F5C95}" destId="{CA0E35BC-1DF4-494C-BA69-B5691F5CE3AE}" srcOrd="0" destOrd="0" presId="urn:microsoft.com/office/officeart/2005/8/layout/hierarchy4"/>
    <dgm:cxn modelId="{D103AE68-B89C-4F98-956A-8E821BEC17A1}" type="presParOf" srcId="{CA0E35BC-1DF4-494C-BA69-B5691F5CE3AE}" destId="{FA8D27A4-5C9D-44DA-B3F9-4188CB7B7587}" srcOrd="0" destOrd="0" presId="urn:microsoft.com/office/officeart/2005/8/layout/hierarchy4"/>
    <dgm:cxn modelId="{0B2E687E-17D0-4950-A9ED-1E7AE489FB10}" type="presParOf" srcId="{CA0E35BC-1DF4-494C-BA69-B5691F5CE3AE}" destId="{F13927A2-E048-495C-8B72-57AFC907B637}" srcOrd="1" destOrd="0" presId="urn:microsoft.com/office/officeart/2005/8/layout/hierarchy4"/>
    <dgm:cxn modelId="{0B902B5E-03A5-487A-B277-E4255258EF2D}" type="presParOf" srcId="{CA0E35BC-1DF4-494C-BA69-B5691F5CE3AE}" destId="{CD3C4105-C233-4505-BF11-D8906FC07A17}" srcOrd="2" destOrd="0" presId="urn:microsoft.com/office/officeart/2005/8/layout/hierarchy4"/>
    <dgm:cxn modelId="{1949C6A8-12BE-464E-92FE-8AD942D2B76D}" type="presParOf" srcId="{CD3C4105-C233-4505-BF11-D8906FC07A17}" destId="{F97AD9C9-34C8-400F-B337-3F7BB332359A}" srcOrd="0" destOrd="0" presId="urn:microsoft.com/office/officeart/2005/8/layout/hierarchy4"/>
    <dgm:cxn modelId="{24F52CE9-E361-4E59-954A-3B8C48EF6941}" type="presParOf" srcId="{F97AD9C9-34C8-400F-B337-3F7BB332359A}" destId="{84998B75-2BFF-42B2-AB24-753E9AC5B66F}" srcOrd="0" destOrd="0" presId="urn:microsoft.com/office/officeart/2005/8/layout/hierarchy4"/>
    <dgm:cxn modelId="{6CE23D4A-87B9-42A2-A09C-BC219C0469BD}" type="presParOf" srcId="{F97AD9C9-34C8-400F-B337-3F7BB332359A}" destId="{51E9F7AD-E9E9-4F5D-A80E-E64F68D72E9D}" srcOrd="1" destOrd="0" presId="urn:microsoft.com/office/officeart/2005/8/layout/hierarchy4"/>
    <dgm:cxn modelId="{59E677AE-9910-44B8-B24C-5ABC54E98E5E}" type="presParOf" srcId="{F97AD9C9-34C8-400F-B337-3F7BB332359A}" destId="{0E55E241-B372-4004-A025-9BE360EAF14B}" srcOrd="2" destOrd="0" presId="urn:microsoft.com/office/officeart/2005/8/layout/hierarchy4"/>
    <dgm:cxn modelId="{625FB7C1-77CC-446C-BD84-9E8E87D892EC}" type="presParOf" srcId="{0E55E241-B372-4004-A025-9BE360EAF14B}" destId="{99B7E460-A613-41BB-8351-CF31B020D752}" srcOrd="0" destOrd="0" presId="urn:microsoft.com/office/officeart/2005/8/layout/hierarchy4"/>
    <dgm:cxn modelId="{C669A85B-D228-439E-A2D1-DA3AF0298A15}" type="presParOf" srcId="{99B7E460-A613-41BB-8351-CF31B020D752}" destId="{AC302D4F-084D-45CB-A22B-B1B6D7C7560F}" srcOrd="0" destOrd="0" presId="urn:microsoft.com/office/officeart/2005/8/layout/hierarchy4"/>
    <dgm:cxn modelId="{94A7399D-B6F3-4332-A838-D6A1911D5094}" type="presParOf" srcId="{99B7E460-A613-41BB-8351-CF31B020D752}" destId="{9AF1AE77-CFDE-488F-B8C6-241581951E16}" srcOrd="1" destOrd="0" presId="urn:microsoft.com/office/officeart/2005/8/layout/hierarchy4"/>
    <dgm:cxn modelId="{A055F311-D298-4EEE-BB4C-A85126488FF4}" type="presParOf" srcId="{E50A5B6D-B774-40D4-90DA-F33D4C35FC10}" destId="{E9D2B760-8595-48ED-95B7-4D9E1FF90C29}" srcOrd="3" destOrd="0" presId="urn:microsoft.com/office/officeart/2005/8/layout/hierarchy4"/>
    <dgm:cxn modelId="{849328D8-76C6-45EB-959A-5E376D8D869C}" type="presParOf" srcId="{E50A5B6D-B774-40D4-90DA-F33D4C35FC10}" destId="{D6AC96FE-2023-4EFA-B898-A90B56156A8B}" srcOrd="4" destOrd="0" presId="urn:microsoft.com/office/officeart/2005/8/layout/hierarchy4"/>
    <dgm:cxn modelId="{DAC1BF0E-6B51-4F39-9140-B1B969572223}" type="presParOf" srcId="{D6AC96FE-2023-4EFA-B898-A90B56156A8B}" destId="{774428B0-A5CB-4FC7-BA46-27700EBCE0BD}" srcOrd="0" destOrd="0" presId="urn:microsoft.com/office/officeart/2005/8/layout/hierarchy4"/>
    <dgm:cxn modelId="{F83C64E3-740A-4649-91D0-FDC637E9868E}" type="presParOf" srcId="{D6AC96FE-2023-4EFA-B898-A90B56156A8B}" destId="{4460DFCF-61A6-4E14-8F32-8C9DB750B14E}" srcOrd="1" destOrd="0" presId="urn:microsoft.com/office/officeart/2005/8/layout/hierarchy4"/>
    <dgm:cxn modelId="{57A1E21A-7119-48D2-B3AC-EB6AF8402C85}" type="presParOf" srcId="{D6AC96FE-2023-4EFA-B898-A90B56156A8B}" destId="{479A9126-0BFA-4099-9248-E7BE17C42AF9}" srcOrd="2" destOrd="0" presId="urn:microsoft.com/office/officeart/2005/8/layout/hierarchy4"/>
    <dgm:cxn modelId="{9B59F8F8-DCA2-4F3A-AA1D-5022933CDCEB}" type="presParOf" srcId="{479A9126-0BFA-4099-9248-E7BE17C42AF9}" destId="{AF0204AA-DCDB-4609-B4A2-81FAC0234BC1}" srcOrd="0" destOrd="0" presId="urn:microsoft.com/office/officeart/2005/8/layout/hierarchy4"/>
    <dgm:cxn modelId="{25493E49-24C0-4F5E-815C-5F4C004677E2}" type="presParOf" srcId="{AF0204AA-DCDB-4609-B4A2-81FAC0234BC1}" destId="{EB580412-532E-4F58-8F3B-B8798BE36037}" srcOrd="0" destOrd="0" presId="urn:microsoft.com/office/officeart/2005/8/layout/hierarchy4"/>
    <dgm:cxn modelId="{5F4A0DBA-2F77-40F8-90DC-2B39A216DDD9}" type="presParOf" srcId="{AF0204AA-DCDB-4609-B4A2-81FAC0234BC1}" destId="{61949621-F0B2-41E3-9F94-27874333E56C}" srcOrd="1" destOrd="0" presId="urn:microsoft.com/office/officeart/2005/8/layout/hierarchy4"/>
    <dgm:cxn modelId="{C06E804B-BD73-49B1-B092-3DC4377889B2}" type="presParOf" srcId="{AF0204AA-DCDB-4609-B4A2-81FAC0234BC1}" destId="{40A60B95-34FF-4CC2-B71C-7AFB2BE4D824}" srcOrd="2" destOrd="0" presId="urn:microsoft.com/office/officeart/2005/8/layout/hierarchy4"/>
    <dgm:cxn modelId="{53F86DAD-6A38-4406-805D-117104228241}" type="presParOf" srcId="{40A60B95-34FF-4CC2-B71C-7AFB2BE4D824}" destId="{B6785946-802F-4BC7-99AC-FF4D97AC775E}" srcOrd="0" destOrd="0" presId="urn:microsoft.com/office/officeart/2005/8/layout/hierarchy4"/>
    <dgm:cxn modelId="{68527A2B-5117-42D5-9B02-7719483DDA57}" type="presParOf" srcId="{B6785946-802F-4BC7-99AC-FF4D97AC775E}" destId="{17DDB5BC-3519-45CA-B53C-7FF156143B4C}" srcOrd="0" destOrd="0" presId="urn:microsoft.com/office/officeart/2005/8/layout/hierarchy4"/>
    <dgm:cxn modelId="{EB2D6361-4206-4CF1-9415-3F73BE8A9FCF}" type="presParOf" srcId="{B6785946-802F-4BC7-99AC-FF4D97AC775E}" destId="{37B9B49C-6CB9-4E08-B253-1A2D59A55D4D}" srcOrd="1" destOrd="0" presId="urn:microsoft.com/office/officeart/2005/8/layout/hierarchy4"/>
    <dgm:cxn modelId="{6336B5AA-BE0A-4EDC-8FDF-39FF729C9247}" type="presParOf" srcId="{B6785946-802F-4BC7-99AC-FF4D97AC775E}" destId="{8285A3E8-3A0E-4116-9C73-BC163A0FFA34}" srcOrd="2" destOrd="0" presId="urn:microsoft.com/office/officeart/2005/8/layout/hierarchy4"/>
    <dgm:cxn modelId="{45122099-515D-492D-B1E3-4CBB25A39457}" type="presParOf" srcId="{8285A3E8-3A0E-4116-9C73-BC163A0FFA34}" destId="{04E64EFC-9B8F-4BF8-A766-BA755C6C23CB}" srcOrd="0" destOrd="0" presId="urn:microsoft.com/office/officeart/2005/8/layout/hierarchy4"/>
    <dgm:cxn modelId="{DE20623F-8572-443C-ACF7-F585053C2F88}" type="presParOf" srcId="{04E64EFC-9B8F-4BF8-A766-BA755C6C23CB}" destId="{39BFAB20-2290-409E-9DBB-98FE405AE959}" srcOrd="0" destOrd="0" presId="urn:microsoft.com/office/officeart/2005/8/layout/hierarchy4"/>
    <dgm:cxn modelId="{4E097D73-BA2F-455F-A3D1-B06429A3F60F}" type="presParOf" srcId="{04E64EFC-9B8F-4BF8-A766-BA755C6C23CB}" destId="{F2CE58C2-724B-42BC-82C1-AC98D681D556}" srcOrd="1" destOrd="0" presId="urn:microsoft.com/office/officeart/2005/8/layout/hierarchy4"/>
    <dgm:cxn modelId="{44B51B6F-ECF0-471F-9382-927E23012C01}" type="presParOf" srcId="{04E64EFC-9B8F-4BF8-A766-BA755C6C23CB}" destId="{6A4BE468-80EA-493E-928E-E574C60CD230}" srcOrd="2" destOrd="0" presId="urn:microsoft.com/office/officeart/2005/8/layout/hierarchy4"/>
    <dgm:cxn modelId="{C699B457-DCAC-410D-BE33-B732BB850D9D}" type="presParOf" srcId="{6A4BE468-80EA-493E-928E-E574C60CD230}" destId="{37AC9937-EF07-44A5-B9F8-BB28325F92E4}" srcOrd="0" destOrd="0" presId="urn:microsoft.com/office/officeart/2005/8/layout/hierarchy4"/>
    <dgm:cxn modelId="{16FC4083-F10B-4499-ADFB-1F2D850E01A9}" type="presParOf" srcId="{37AC9937-EF07-44A5-B9F8-BB28325F92E4}" destId="{8EE179C5-10E6-44B9-9A56-2A868F7BC00E}" srcOrd="0" destOrd="0" presId="urn:microsoft.com/office/officeart/2005/8/layout/hierarchy4"/>
    <dgm:cxn modelId="{E990EFEC-ED16-493E-B35F-DFF7024EB399}" type="presParOf" srcId="{37AC9937-EF07-44A5-B9F8-BB28325F92E4}" destId="{8007B827-5C2B-468C-91D7-4BDE15DB7FF5}" srcOrd="1" destOrd="0" presId="urn:microsoft.com/office/officeart/2005/8/layout/hierarchy4"/>
    <dgm:cxn modelId="{E44718CA-5A98-4068-BDA3-6B051164DC06}" type="presParOf" srcId="{E50A5B6D-B774-40D4-90DA-F33D4C35FC10}" destId="{7D89FEAD-0349-4D2A-88D5-AFBBD25D5A3E}" srcOrd="5" destOrd="0" presId="urn:microsoft.com/office/officeart/2005/8/layout/hierarchy4"/>
    <dgm:cxn modelId="{271B7210-69E1-4CE4-9645-D9F363892300}" type="presParOf" srcId="{E50A5B6D-B774-40D4-90DA-F33D4C35FC10}" destId="{75C2404A-0311-4A30-9C88-871EF5901F9E}" srcOrd="6" destOrd="0" presId="urn:microsoft.com/office/officeart/2005/8/layout/hierarchy4"/>
    <dgm:cxn modelId="{5127D9A6-85C1-4384-A00D-B7B81E67FB73}" type="presParOf" srcId="{75C2404A-0311-4A30-9C88-871EF5901F9E}" destId="{4E0AAE62-3D3C-4A69-B122-31EA2EE6F620}" srcOrd="0" destOrd="0" presId="urn:microsoft.com/office/officeart/2005/8/layout/hierarchy4"/>
    <dgm:cxn modelId="{681EFEE8-3567-42E2-A0EE-CA504BAB509A}" type="presParOf" srcId="{75C2404A-0311-4A30-9C88-871EF5901F9E}" destId="{A264E74F-4C64-4500-B26A-2CA68F15080D}" srcOrd="1" destOrd="0" presId="urn:microsoft.com/office/officeart/2005/8/layout/hierarchy4"/>
    <dgm:cxn modelId="{B75F0EAD-1275-43F6-9902-AA080B93CED3}" type="presParOf" srcId="{75C2404A-0311-4A30-9C88-871EF5901F9E}" destId="{B042771B-6B46-41D3-A2DC-8AC133DFFBBC}" srcOrd="2" destOrd="0" presId="urn:microsoft.com/office/officeart/2005/8/layout/hierarchy4"/>
    <dgm:cxn modelId="{E1DED9FD-3A65-4AE6-8D2B-B2F7521A92F4}" type="presParOf" srcId="{B042771B-6B46-41D3-A2DC-8AC133DFFBBC}" destId="{A77EBB65-0365-4F43-94E8-DA790CE4F424}" srcOrd="0" destOrd="0" presId="urn:microsoft.com/office/officeart/2005/8/layout/hierarchy4"/>
    <dgm:cxn modelId="{EE204951-01D0-4843-9E1B-A2994E9E444C}" type="presParOf" srcId="{A77EBB65-0365-4F43-94E8-DA790CE4F424}" destId="{F4B880B6-8450-4DD8-AAFE-CEB3718703B7}" srcOrd="0" destOrd="0" presId="urn:microsoft.com/office/officeart/2005/8/layout/hierarchy4"/>
    <dgm:cxn modelId="{A63C6B1D-30F5-4CF9-8743-8525A5D8E090}" type="presParOf" srcId="{A77EBB65-0365-4F43-94E8-DA790CE4F424}" destId="{77A93E7C-5B17-4D8F-A023-8E126170B07E}" srcOrd="1" destOrd="0" presId="urn:microsoft.com/office/officeart/2005/8/layout/hierarchy4"/>
    <dgm:cxn modelId="{F499ECDA-747B-4D5E-A3E2-23AFD9F186C2}" type="presParOf" srcId="{A77EBB65-0365-4F43-94E8-DA790CE4F424}" destId="{4D0F77D7-4CE1-4A19-AEB3-BC561580B16D}" srcOrd="2" destOrd="0" presId="urn:microsoft.com/office/officeart/2005/8/layout/hierarchy4"/>
    <dgm:cxn modelId="{3829F12B-60C3-4721-9CB6-E9FCC724CC0C}" type="presParOf" srcId="{4D0F77D7-4CE1-4A19-AEB3-BC561580B16D}" destId="{5C3EF68D-0D5F-444F-9A40-FD37A2B321D9}" srcOrd="0" destOrd="0" presId="urn:microsoft.com/office/officeart/2005/8/layout/hierarchy4"/>
    <dgm:cxn modelId="{CDB6E4E6-D663-4427-8C79-42BE3F014B98}" type="presParOf" srcId="{5C3EF68D-0D5F-444F-9A40-FD37A2B321D9}" destId="{13477B0E-3145-4CD9-830F-961DDE62A7BA}" srcOrd="0" destOrd="0" presId="urn:microsoft.com/office/officeart/2005/8/layout/hierarchy4"/>
    <dgm:cxn modelId="{6FBB957E-D108-4FD0-912B-193DC4376636}" type="presParOf" srcId="{5C3EF68D-0D5F-444F-9A40-FD37A2B321D9}" destId="{49107FB6-95EE-4292-B35E-0F3AF6EB624F}" srcOrd="1" destOrd="0" presId="urn:microsoft.com/office/officeart/2005/8/layout/hierarchy4"/>
    <dgm:cxn modelId="{A51E5131-50FD-40B7-9650-2EC0E4656C5D}" type="presParOf" srcId="{5C3EF68D-0D5F-444F-9A40-FD37A2B321D9}" destId="{3DE82D5C-8D23-4841-BCBE-9EE693EE5670}" srcOrd="2" destOrd="0" presId="urn:microsoft.com/office/officeart/2005/8/layout/hierarchy4"/>
    <dgm:cxn modelId="{566B9432-BA9E-4187-9F8B-38924FD97C74}" type="presParOf" srcId="{3DE82D5C-8D23-4841-BCBE-9EE693EE5670}" destId="{AA0FDBFD-409D-43A6-9294-DCACF5EB66A2}" srcOrd="0" destOrd="0" presId="urn:microsoft.com/office/officeart/2005/8/layout/hierarchy4"/>
    <dgm:cxn modelId="{BC35654E-F907-4B00-AA46-B6676AEDF305}" type="presParOf" srcId="{AA0FDBFD-409D-43A6-9294-DCACF5EB66A2}" destId="{32BD86AA-F0B5-46D6-B3DB-2D4CBD0C9022}" srcOrd="0" destOrd="0" presId="urn:microsoft.com/office/officeart/2005/8/layout/hierarchy4"/>
    <dgm:cxn modelId="{88A9451A-5929-476C-9502-0D0015764A4B}" type="presParOf" srcId="{AA0FDBFD-409D-43A6-9294-DCACF5EB66A2}" destId="{647D8104-C8A6-45D0-A965-968AFB56CBDA}" srcOrd="1" destOrd="0" presId="urn:microsoft.com/office/officeart/2005/8/layout/hierarchy4"/>
    <dgm:cxn modelId="{EB771DDA-A72C-4029-9373-F43D7C3BBC37}" type="presParOf" srcId="{AA0FDBFD-409D-43A6-9294-DCACF5EB66A2}" destId="{1B0B0607-154B-4766-81C0-3775170E285A}" srcOrd="2" destOrd="0" presId="urn:microsoft.com/office/officeart/2005/8/layout/hierarchy4"/>
    <dgm:cxn modelId="{70A8C4AB-CB72-4B83-BE46-7F192E2C77DE}" type="presParOf" srcId="{1B0B0607-154B-4766-81C0-3775170E285A}" destId="{F54E3B22-52A7-46EE-9F9F-022D05139CC2}" srcOrd="0" destOrd="0" presId="urn:microsoft.com/office/officeart/2005/8/layout/hierarchy4"/>
    <dgm:cxn modelId="{929F9354-D82F-4235-9719-45D2D6A16210}" type="presParOf" srcId="{F54E3B22-52A7-46EE-9F9F-022D05139CC2}" destId="{8F758105-3D23-4F71-A12B-A4A32483CFE5}" srcOrd="0" destOrd="0" presId="urn:microsoft.com/office/officeart/2005/8/layout/hierarchy4"/>
    <dgm:cxn modelId="{4D8E5D22-B8F8-466E-B0C6-2EAE85ECB385}" type="presParOf" srcId="{F54E3B22-52A7-46EE-9F9F-022D05139CC2}" destId="{B9593F00-1D21-4D3E-B21E-13F53A062E9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34D9F3-1F3B-477F-A21A-75F2E9BDFEA2}" type="doc">
      <dgm:prSet loTypeId="urn:microsoft.com/office/officeart/2005/8/layout/hierarchy4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D3BEC94F-E30F-4220-841C-7C44677B2298}">
      <dgm:prSet phldrT="[Texto]"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CH-UFRJ</a:t>
          </a:r>
        </a:p>
      </dgm:t>
    </dgm:pt>
    <dgm:pt modelId="{B723DC90-26C3-46AC-BBEA-C69C15F7C5BC}" type="parTrans" cxnId="{C8FC23BB-9259-4E91-AC1C-7815E4F589A7}">
      <dgm:prSet/>
      <dgm:spPr/>
      <dgm:t>
        <a:bodyPr/>
        <a:lstStyle/>
        <a:p>
          <a:endParaRPr lang="pt-BR"/>
        </a:p>
      </dgm:t>
    </dgm:pt>
    <dgm:pt modelId="{3EBB4FC4-478A-492A-B87E-58EDDD86D5DB}" type="sibTrans" cxnId="{C8FC23BB-9259-4E91-AC1C-7815E4F589A7}">
      <dgm:prSet/>
      <dgm:spPr/>
      <dgm:t>
        <a:bodyPr/>
        <a:lstStyle/>
        <a:p>
          <a:endParaRPr lang="pt-BR"/>
        </a:p>
      </dgm:t>
    </dgm:pt>
    <dgm:pt modelId="{B8508143-DE47-4DC5-B38C-717D76E9C845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BR" sz="1400"/>
            <a:t>11 </a:t>
          </a:r>
          <a:r>
            <a:rPr lang="pt-BR" sz="1400" err="1"/>
            <a:t>CCs</a:t>
          </a:r>
          <a:r>
            <a:rPr lang="pt-BR" sz="1400"/>
            <a:t> – 06 Superintendente, 03 gerentes , 01 Ouvidor e 01 Auditor</a:t>
          </a:r>
        </a:p>
      </dgm:t>
    </dgm:pt>
    <dgm:pt modelId="{EBF3934D-29AE-4330-846D-DA6E24390650}" type="parTrans" cxnId="{1EAECFD3-63BE-473A-A222-DCDE941F6F98}">
      <dgm:prSet/>
      <dgm:spPr/>
      <dgm:t>
        <a:bodyPr/>
        <a:lstStyle/>
        <a:p>
          <a:endParaRPr lang="pt-BR"/>
        </a:p>
      </dgm:t>
    </dgm:pt>
    <dgm:pt modelId="{BADAA165-02FA-4EF0-A11A-3386ABDB9E2B}" type="sibTrans" cxnId="{1EAECFD3-63BE-473A-A222-DCDE941F6F98}">
      <dgm:prSet/>
      <dgm:spPr/>
      <dgm:t>
        <a:bodyPr/>
        <a:lstStyle/>
        <a:p>
          <a:endParaRPr lang="pt-BR"/>
        </a:p>
      </dgm:t>
    </dgm:pt>
    <dgm:pt modelId="{CC8A7053-CFEE-4D27-AF0A-9B4DA2906AF6}">
      <dgm:prSet phldrT="[Texto]" custT="1"/>
      <dgm:spPr/>
      <dgm:t>
        <a:bodyPr/>
        <a:lstStyle/>
        <a:p>
          <a:r>
            <a:rPr lang="pt-BR" sz="1800"/>
            <a:t>148 </a:t>
          </a:r>
          <a:r>
            <a:rPr lang="pt-BR" sz="1800" err="1"/>
            <a:t>FGs</a:t>
          </a:r>
          <a:endParaRPr lang="pt-BR" sz="1800"/>
        </a:p>
      </dgm:t>
    </dgm:pt>
    <dgm:pt modelId="{6A96CAA8-4E90-4CBE-8927-89BA270F804B}" type="parTrans" cxnId="{C3856D9F-0C9A-4793-802D-860598809CC9}">
      <dgm:prSet/>
      <dgm:spPr/>
      <dgm:t>
        <a:bodyPr/>
        <a:lstStyle/>
        <a:p>
          <a:endParaRPr lang="pt-BR"/>
        </a:p>
      </dgm:t>
    </dgm:pt>
    <dgm:pt modelId="{F3C8AE85-7A40-46D7-8DAB-41F1D4AB28BC}" type="sibTrans" cxnId="{C3856D9F-0C9A-4793-802D-860598809CC9}">
      <dgm:prSet/>
      <dgm:spPr/>
      <dgm:t>
        <a:bodyPr/>
        <a:lstStyle/>
        <a:p>
          <a:endParaRPr lang="pt-BR"/>
        </a:p>
      </dgm:t>
    </dgm:pt>
    <dgm:pt modelId="{C98ACD40-7261-4BE6-84E9-7582CF1D1340}">
      <dgm:prSet phldrT="[Texto]" custT="1"/>
      <dgm:spPr/>
      <dgm:t>
        <a:bodyPr/>
        <a:lstStyle/>
        <a:p>
          <a:r>
            <a:rPr lang="pt-BR" sz="1800"/>
            <a:t>0</a:t>
          </a:r>
        </a:p>
      </dgm:t>
    </dgm:pt>
    <dgm:pt modelId="{4E43063F-01FD-4681-A898-A60D40220086}" type="parTrans" cxnId="{52E59EBF-7E4B-4962-B6BA-7A04B0A1DE32}">
      <dgm:prSet/>
      <dgm:spPr/>
      <dgm:t>
        <a:bodyPr/>
        <a:lstStyle/>
        <a:p>
          <a:endParaRPr lang="pt-BR"/>
        </a:p>
      </dgm:t>
    </dgm:pt>
    <dgm:pt modelId="{8C8F8A2B-1167-4289-B996-BCE0702B06B7}" type="sibTrans" cxnId="{52E59EBF-7E4B-4962-B6BA-7A04B0A1DE32}">
      <dgm:prSet/>
      <dgm:spPr/>
      <dgm:t>
        <a:bodyPr/>
        <a:lstStyle/>
        <a:p>
          <a:endParaRPr lang="pt-BR"/>
        </a:p>
      </dgm:t>
    </dgm:pt>
    <dgm:pt modelId="{0EBD2C9D-A6D3-4D63-8583-09522CB738BD}">
      <dgm:prSet phldrT="[Texto]" custT="1"/>
      <dgm:spPr/>
      <dgm:t>
        <a:bodyPr/>
        <a:lstStyle/>
        <a:p>
          <a:r>
            <a:rPr lang="pt-BR" sz="1800"/>
            <a:t>10</a:t>
          </a:r>
        </a:p>
      </dgm:t>
    </dgm:pt>
    <dgm:pt modelId="{DDB3BAED-13CA-4079-9C46-48C12E223FF9}" type="parTrans" cxnId="{1D61E48F-E3EA-40C7-BCB9-817ADBBAF616}">
      <dgm:prSet/>
      <dgm:spPr/>
      <dgm:t>
        <a:bodyPr/>
        <a:lstStyle/>
        <a:p>
          <a:endParaRPr lang="pt-BR"/>
        </a:p>
      </dgm:t>
    </dgm:pt>
    <dgm:pt modelId="{E5D3ECE9-527D-474C-9D59-DDC14653A947}" type="sibTrans" cxnId="{1D61E48F-E3EA-40C7-BCB9-817ADBBAF616}">
      <dgm:prSet/>
      <dgm:spPr/>
      <dgm:t>
        <a:bodyPr/>
        <a:lstStyle/>
        <a:p>
          <a:endParaRPr lang="pt-BR"/>
        </a:p>
      </dgm:t>
    </dgm:pt>
    <dgm:pt modelId="{11B395A7-2456-4E29-A91E-85D3AA49733C}">
      <dgm:prSet phldrT="[Texto]" custT="1"/>
      <dgm:spPr/>
      <dgm:t>
        <a:bodyPr/>
        <a:lstStyle/>
        <a:p>
          <a:r>
            <a:rPr lang="pt-BR" sz="1800"/>
            <a:t>3</a:t>
          </a:r>
        </a:p>
      </dgm:t>
    </dgm:pt>
    <dgm:pt modelId="{3C895483-C1E6-4E33-8179-E294361C2046}" type="parTrans" cxnId="{C931927B-DCDB-4605-B152-3E243089C74E}">
      <dgm:prSet/>
      <dgm:spPr/>
      <dgm:t>
        <a:bodyPr/>
        <a:lstStyle/>
        <a:p>
          <a:endParaRPr lang="pt-BR"/>
        </a:p>
      </dgm:t>
    </dgm:pt>
    <dgm:pt modelId="{FB9E5FF1-9111-444C-8A41-78EF687F38AF}" type="sibTrans" cxnId="{C931927B-DCDB-4605-B152-3E243089C74E}">
      <dgm:prSet/>
      <dgm:spPr/>
      <dgm:t>
        <a:bodyPr/>
        <a:lstStyle/>
        <a:p>
          <a:endParaRPr lang="pt-BR"/>
        </a:p>
      </dgm:t>
    </dgm:pt>
    <dgm:pt modelId="{8CF9884C-CFDE-4D8A-B7E6-A55F2BF2A8F9}">
      <dgm:prSet phldrT="[Texto]" custT="1"/>
      <dgm:spPr/>
      <dgm:t>
        <a:bodyPr/>
        <a:lstStyle/>
        <a:p>
          <a:r>
            <a:rPr lang="pt-BR" sz="1800"/>
            <a:t>0</a:t>
          </a:r>
        </a:p>
      </dgm:t>
    </dgm:pt>
    <dgm:pt modelId="{E247339E-9F32-4B99-8FF0-ECFA8CAB0990}" type="parTrans" cxnId="{0D370B4C-0AC4-4408-A5F4-D20F0AB0B647}">
      <dgm:prSet/>
      <dgm:spPr/>
      <dgm:t>
        <a:bodyPr/>
        <a:lstStyle/>
        <a:p>
          <a:endParaRPr lang="pt-BR"/>
        </a:p>
      </dgm:t>
    </dgm:pt>
    <dgm:pt modelId="{3E444605-A9E1-4E24-995D-B857AA645E08}" type="sibTrans" cxnId="{0D370B4C-0AC4-4408-A5F4-D20F0AB0B647}">
      <dgm:prSet/>
      <dgm:spPr/>
      <dgm:t>
        <a:bodyPr/>
        <a:lstStyle/>
        <a:p>
          <a:endParaRPr lang="pt-BR"/>
        </a:p>
      </dgm:t>
    </dgm:pt>
    <dgm:pt modelId="{06F5B895-B70E-4FB3-87D0-797C4A3518A4}">
      <dgm:prSet phldrT="[Texto]" custT="1"/>
      <dgm:spPr/>
      <dgm:t>
        <a:bodyPr/>
        <a:lstStyle/>
        <a:p>
          <a:r>
            <a:rPr lang="pt-BR" sz="1800"/>
            <a:t>5</a:t>
          </a:r>
        </a:p>
      </dgm:t>
    </dgm:pt>
    <dgm:pt modelId="{8E5546C8-FEB1-476B-B0F3-9C09F2BE3FC8}" type="parTrans" cxnId="{883E614B-4B95-46BB-9790-9FEAA8FB4EB2}">
      <dgm:prSet/>
      <dgm:spPr/>
      <dgm:t>
        <a:bodyPr/>
        <a:lstStyle/>
        <a:p>
          <a:endParaRPr lang="pt-BR"/>
        </a:p>
      </dgm:t>
    </dgm:pt>
    <dgm:pt modelId="{B30719B6-E5EC-4ADA-A5FE-7E92615CCAAE}" type="sibTrans" cxnId="{883E614B-4B95-46BB-9790-9FEAA8FB4EB2}">
      <dgm:prSet/>
      <dgm:spPr/>
      <dgm:t>
        <a:bodyPr/>
        <a:lstStyle/>
        <a:p>
          <a:endParaRPr lang="pt-BR"/>
        </a:p>
      </dgm:t>
    </dgm:pt>
    <dgm:pt modelId="{93B93483-C62B-4EB7-AE63-010815F9F804}">
      <dgm:prSet phldrT="[Texto]" custT="1"/>
      <dgm:spPr/>
      <dgm:t>
        <a:bodyPr/>
        <a:lstStyle/>
        <a:p>
          <a:r>
            <a:rPr lang="pt-BR" sz="1800"/>
            <a:t>10</a:t>
          </a:r>
        </a:p>
      </dgm:t>
    </dgm:pt>
    <dgm:pt modelId="{2B791799-2249-406D-BF41-B09A89857A08}" type="parTrans" cxnId="{1343AA5E-4AB4-48B7-8BCC-54A858AC31E8}">
      <dgm:prSet/>
      <dgm:spPr/>
      <dgm:t>
        <a:bodyPr/>
        <a:lstStyle/>
        <a:p>
          <a:endParaRPr lang="pt-BR"/>
        </a:p>
      </dgm:t>
    </dgm:pt>
    <dgm:pt modelId="{1B48CF33-FFFD-47F4-9133-5DC9DA896F1E}" type="sibTrans" cxnId="{1343AA5E-4AB4-48B7-8BCC-54A858AC31E8}">
      <dgm:prSet/>
      <dgm:spPr/>
      <dgm:t>
        <a:bodyPr/>
        <a:lstStyle/>
        <a:p>
          <a:endParaRPr lang="pt-BR"/>
        </a:p>
      </dgm:t>
    </dgm:pt>
    <dgm:pt modelId="{DC6F1223-050E-498E-92FE-AED4F85FEB84}">
      <dgm:prSet phldrT="[Texto]" custT="1"/>
      <dgm:spPr/>
      <dgm:t>
        <a:bodyPr/>
        <a:lstStyle/>
        <a:p>
          <a:r>
            <a:rPr lang="pt-BR" sz="1800"/>
            <a:t>8</a:t>
          </a:r>
        </a:p>
      </dgm:t>
    </dgm:pt>
    <dgm:pt modelId="{4D6FB569-256D-4E67-98FA-AFFDA2E33F66}" type="parTrans" cxnId="{E685C0B3-5B48-4C6F-BA33-55A99E547670}">
      <dgm:prSet/>
      <dgm:spPr/>
      <dgm:t>
        <a:bodyPr/>
        <a:lstStyle/>
        <a:p>
          <a:endParaRPr lang="pt-BR"/>
        </a:p>
      </dgm:t>
    </dgm:pt>
    <dgm:pt modelId="{226F722C-D0EB-41F6-8AFC-98EC3B7D1088}" type="sibTrans" cxnId="{E685C0B3-5B48-4C6F-BA33-55A99E547670}">
      <dgm:prSet/>
      <dgm:spPr/>
      <dgm:t>
        <a:bodyPr/>
        <a:lstStyle/>
        <a:p>
          <a:endParaRPr lang="pt-BR"/>
        </a:p>
      </dgm:t>
    </dgm:pt>
    <dgm:pt modelId="{FE2F24C8-BA8F-4C7F-84CF-F657C6BA064D}">
      <dgm:prSet phldrT="[Texto]" custT="1"/>
      <dgm:spPr/>
      <dgm:t>
        <a:bodyPr/>
        <a:lstStyle/>
        <a:p>
          <a:r>
            <a:rPr lang="pt-BR" sz="1800"/>
            <a:t>2</a:t>
          </a:r>
        </a:p>
      </dgm:t>
    </dgm:pt>
    <dgm:pt modelId="{2BCE1E84-0B8C-4440-8AB8-C761EA5D59DC}" type="parTrans" cxnId="{C31C6076-8789-4721-AAA8-F4369D344974}">
      <dgm:prSet/>
      <dgm:spPr/>
      <dgm:t>
        <a:bodyPr/>
        <a:lstStyle/>
        <a:p>
          <a:endParaRPr lang="pt-BR"/>
        </a:p>
      </dgm:t>
    </dgm:pt>
    <dgm:pt modelId="{F80AE8D3-3944-4C63-845B-558457CB86E9}" type="sibTrans" cxnId="{C31C6076-8789-4721-AAA8-F4369D344974}">
      <dgm:prSet/>
      <dgm:spPr/>
      <dgm:t>
        <a:bodyPr/>
        <a:lstStyle/>
        <a:p>
          <a:endParaRPr lang="pt-BR"/>
        </a:p>
      </dgm:t>
    </dgm:pt>
    <dgm:pt modelId="{338F6EA9-64B7-4F6C-8EB5-A1FF6EDF4428}">
      <dgm:prSet phldrT="[Texto]" custT="1"/>
      <dgm:spPr/>
      <dgm:t>
        <a:bodyPr/>
        <a:lstStyle/>
        <a:p>
          <a:r>
            <a:rPr lang="pt-BR" sz="1800"/>
            <a:t>15</a:t>
          </a:r>
        </a:p>
      </dgm:t>
    </dgm:pt>
    <dgm:pt modelId="{31119AB0-AF7F-412A-A16D-1550E8EFA86D}" type="parTrans" cxnId="{18E54434-7BAB-48AB-ACAB-F765E8B38A47}">
      <dgm:prSet/>
      <dgm:spPr/>
      <dgm:t>
        <a:bodyPr/>
        <a:lstStyle/>
        <a:p>
          <a:endParaRPr lang="pt-BR"/>
        </a:p>
      </dgm:t>
    </dgm:pt>
    <dgm:pt modelId="{8D4B2D9D-CED3-47A7-808C-9318DD7559CC}" type="sibTrans" cxnId="{18E54434-7BAB-48AB-ACAB-F765E8B38A47}">
      <dgm:prSet/>
      <dgm:spPr/>
      <dgm:t>
        <a:bodyPr/>
        <a:lstStyle/>
        <a:p>
          <a:endParaRPr lang="pt-BR"/>
        </a:p>
      </dgm:t>
    </dgm:pt>
    <dgm:pt modelId="{47323B53-3B13-4FF3-9AEA-726A681F0573}">
      <dgm:prSet phldrT="[Texto]" custT="1"/>
      <dgm:spPr/>
      <dgm:t>
        <a:bodyPr/>
        <a:lstStyle/>
        <a:p>
          <a:r>
            <a:rPr lang="pt-BR" sz="1800"/>
            <a:t>62</a:t>
          </a:r>
        </a:p>
      </dgm:t>
    </dgm:pt>
    <dgm:pt modelId="{A106C129-25AD-4299-BD27-CC05C1E57C16}" type="parTrans" cxnId="{C2EBB8F0-4B83-4B6C-AB85-D98FB51609BB}">
      <dgm:prSet/>
      <dgm:spPr/>
      <dgm:t>
        <a:bodyPr/>
        <a:lstStyle/>
        <a:p>
          <a:endParaRPr lang="pt-BR"/>
        </a:p>
      </dgm:t>
    </dgm:pt>
    <dgm:pt modelId="{814C55E0-16FE-4BDB-8CC2-86734074CE12}" type="sibTrans" cxnId="{C2EBB8F0-4B83-4B6C-AB85-D98FB51609BB}">
      <dgm:prSet/>
      <dgm:spPr/>
      <dgm:t>
        <a:bodyPr/>
        <a:lstStyle/>
        <a:p>
          <a:endParaRPr lang="pt-BR"/>
        </a:p>
      </dgm:t>
    </dgm:pt>
    <dgm:pt modelId="{2F2927E6-4FB8-421E-8643-3E31227A325D}">
      <dgm:prSet phldrT="[Texto]" custT="1"/>
      <dgm:spPr/>
      <dgm:t>
        <a:bodyPr/>
        <a:lstStyle/>
        <a:p>
          <a:r>
            <a:rPr lang="pt-BR" sz="1800"/>
            <a:t>27</a:t>
          </a:r>
        </a:p>
      </dgm:t>
    </dgm:pt>
    <dgm:pt modelId="{BB6B0214-BEAA-4022-A6E8-53236E450723}" type="parTrans" cxnId="{530FCE6A-D2A7-4D5E-B6EA-8221BB77B194}">
      <dgm:prSet/>
      <dgm:spPr/>
      <dgm:t>
        <a:bodyPr/>
        <a:lstStyle/>
        <a:p>
          <a:endParaRPr lang="pt-BR"/>
        </a:p>
      </dgm:t>
    </dgm:pt>
    <dgm:pt modelId="{81B03625-F7F5-4782-97A2-F19287EA1B54}" type="sibTrans" cxnId="{530FCE6A-D2A7-4D5E-B6EA-8221BB77B194}">
      <dgm:prSet/>
      <dgm:spPr/>
      <dgm:t>
        <a:bodyPr/>
        <a:lstStyle/>
        <a:p>
          <a:endParaRPr lang="pt-BR"/>
        </a:p>
      </dgm:t>
    </dgm:pt>
    <dgm:pt modelId="{56A9F099-E799-4EE3-81BD-DB6FEDFFFACD}">
      <dgm:prSet phldrT="[Texto]" custT="1"/>
      <dgm:spPr/>
      <dgm:t>
        <a:bodyPr/>
        <a:lstStyle/>
        <a:p>
          <a:r>
            <a:rPr lang="pt-BR" sz="1800"/>
            <a:t>6</a:t>
          </a:r>
        </a:p>
      </dgm:t>
    </dgm:pt>
    <dgm:pt modelId="{98595B46-49EE-47D6-A84C-537CC51B22DF}" type="parTrans" cxnId="{C5C6F0B3-16D2-48AB-94C6-5B6FA222B0FD}">
      <dgm:prSet/>
      <dgm:spPr/>
      <dgm:t>
        <a:bodyPr/>
        <a:lstStyle/>
        <a:p>
          <a:endParaRPr lang="pt-BR"/>
        </a:p>
      </dgm:t>
    </dgm:pt>
    <dgm:pt modelId="{421A2F92-70E5-490D-AFA3-24D40C7263A9}" type="sibTrans" cxnId="{C5C6F0B3-16D2-48AB-94C6-5B6FA222B0FD}">
      <dgm:prSet/>
      <dgm:spPr/>
      <dgm:t>
        <a:bodyPr/>
        <a:lstStyle/>
        <a:p>
          <a:endParaRPr lang="pt-BR"/>
        </a:p>
      </dgm:t>
    </dgm:pt>
    <dgm:pt modelId="{5DB87A29-4E2F-4B42-A2C0-6D8428C0780B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SUP</a:t>
          </a:r>
        </a:p>
      </dgm:t>
    </dgm:pt>
    <dgm:pt modelId="{40E37CA5-F986-4F5E-9DD2-6D50D94AEE01}" type="parTrans" cxnId="{90C6DE98-07B5-47EE-A0D8-C3B9F5DB1BBF}">
      <dgm:prSet/>
      <dgm:spPr/>
      <dgm:t>
        <a:bodyPr/>
        <a:lstStyle/>
        <a:p>
          <a:endParaRPr lang="pt-BR"/>
        </a:p>
      </dgm:t>
    </dgm:pt>
    <dgm:pt modelId="{F586520E-3E99-4CF6-B54C-7168428A860F}" type="sibTrans" cxnId="{90C6DE98-07B5-47EE-A0D8-C3B9F5DB1BBF}">
      <dgm:prSet/>
      <dgm:spPr/>
      <dgm:t>
        <a:bodyPr/>
        <a:lstStyle/>
        <a:p>
          <a:endParaRPr lang="pt-BR"/>
        </a:p>
      </dgm:t>
    </dgm:pt>
    <dgm:pt modelId="{75F942C1-6238-44D9-B1D7-AC7500941464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GAS</a:t>
          </a:r>
        </a:p>
      </dgm:t>
    </dgm:pt>
    <dgm:pt modelId="{17A827D5-BFE8-48D1-A76D-B4CF6734FBF9}" type="parTrans" cxnId="{0BAD879A-9C92-4A13-B073-6123BEBA2CFB}">
      <dgm:prSet/>
      <dgm:spPr/>
      <dgm:t>
        <a:bodyPr/>
        <a:lstStyle/>
        <a:p>
          <a:endParaRPr lang="pt-BR"/>
        </a:p>
      </dgm:t>
    </dgm:pt>
    <dgm:pt modelId="{2A48C85F-AFE3-4752-AF27-F41ACD185FCC}" type="sibTrans" cxnId="{0BAD879A-9C92-4A13-B073-6123BEBA2CFB}">
      <dgm:prSet/>
      <dgm:spPr/>
      <dgm:t>
        <a:bodyPr/>
        <a:lstStyle/>
        <a:p>
          <a:endParaRPr lang="pt-BR"/>
        </a:p>
      </dgm:t>
    </dgm:pt>
    <dgm:pt modelId="{A3C219FA-D924-4BC7-8DF3-FC375269E76E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GAD</a:t>
          </a:r>
        </a:p>
      </dgm:t>
    </dgm:pt>
    <dgm:pt modelId="{FE9FF512-1E61-4A99-BCCE-E5CD4615FC90}" type="parTrans" cxnId="{9157EE60-7059-46D9-B20F-B48FE5344601}">
      <dgm:prSet/>
      <dgm:spPr/>
      <dgm:t>
        <a:bodyPr/>
        <a:lstStyle/>
        <a:p>
          <a:endParaRPr lang="pt-BR"/>
        </a:p>
      </dgm:t>
    </dgm:pt>
    <dgm:pt modelId="{66CAD82C-B709-402D-9BD0-3BED009FB7CE}" type="sibTrans" cxnId="{9157EE60-7059-46D9-B20F-B48FE5344601}">
      <dgm:prSet/>
      <dgm:spPr/>
      <dgm:t>
        <a:bodyPr/>
        <a:lstStyle/>
        <a:p>
          <a:endParaRPr lang="pt-BR"/>
        </a:p>
      </dgm:t>
    </dgm:pt>
    <dgm:pt modelId="{D52D3DCD-3E66-4C97-8DCD-8148A8CDCDB8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GEP</a:t>
          </a:r>
        </a:p>
      </dgm:t>
    </dgm:pt>
    <dgm:pt modelId="{7AE8A425-1D4B-4C7A-A06E-0F8ACEF6D92A}" type="parTrans" cxnId="{6E86E0F3-2AE3-4178-B3E6-0EEB1DF3E0C7}">
      <dgm:prSet/>
      <dgm:spPr/>
      <dgm:t>
        <a:bodyPr/>
        <a:lstStyle/>
        <a:p>
          <a:endParaRPr lang="pt-BR"/>
        </a:p>
      </dgm:t>
    </dgm:pt>
    <dgm:pt modelId="{E2D3F80F-2123-49C4-958C-C26188D6D634}" type="sibTrans" cxnId="{6E86E0F3-2AE3-4178-B3E6-0EEB1DF3E0C7}">
      <dgm:prSet/>
      <dgm:spPr/>
      <dgm:t>
        <a:bodyPr/>
        <a:lstStyle/>
        <a:p>
          <a:endParaRPr lang="pt-BR"/>
        </a:p>
      </dgm:t>
    </dgm:pt>
    <dgm:pt modelId="{7278FF65-8D5F-4C41-A684-DE4FDD0CDB7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20</a:t>
          </a:r>
        </a:p>
      </dgm:t>
    </dgm:pt>
    <dgm:pt modelId="{4AB8AC61-EF5A-4E13-8CB0-95120F518280}" type="parTrans" cxnId="{AB131180-F05B-48CB-BA76-20550B4FA390}">
      <dgm:prSet/>
      <dgm:spPr/>
      <dgm:t>
        <a:bodyPr/>
        <a:lstStyle/>
        <a:p>
          <a:endParaRPr lang="pt-BR"/>
        </a:p>
      </dgm:t>
    </dgm:pt>
    <dgm:pt modelId="{ACDFFA61-EEC5-49EF-B0BF-5E3BECBB79B6}" type="sibTrans" cxnId="{AB131180-F05B-48CB-BA76-20550B4FA390}">
      <dgm:prSet/>
      <dgm:spPr/>
      <dgm:t>
        <a:bodyPr/>
        <a:lstStyle/>
        <a:p>
          <a:endParaRPr lang="pt-BR"/>
        </a:p>
      </dgm:t>
    </dgm:pt>
    <dgm:pt modelId="{5CEF3640-33E1-4BD2-8585-339536F0794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82</a:t>
          </a:r>
        </a:p>
      </dgm:t>
    </dgm:pt>
    <dgm:pt modelId="{2840CD35-D398-4F8F-BBCC-8D9A2C554106}" type="parTrans" cxnId="{DDD2E818-954D-4549-85EA-9ABE5870E28E}">
      <dgm:prSet/>
      <dgm:spPr/>
      <dgm:t>
        <a:bodyPr/>
        <a:lstStyle/>
        <a:p>
          <a:endParaRPr lang="pt-BR"/>
        </a:p>
      </dgm:t>
    </dgm:pt>
    <dgm:pt modelId="{17A1CE7C-25A1-4825-88F8-FA6E8AE17853}" type="sibTrans" cxnId="{DDD2E818-954D-4549-85EA-9ABE5870E28E}">
      <dgm:prSet/>
      <dgm:spPr/>
      <dgm:t>
        <a:bodyPr/>
        <a:lstStyle/>
        <a:p>
          <a:endParaRPr lang="pt-BR"/>
        </a:p>
      </dgm:t>
    </dgm:pt>
    <dgm:pt modelId="{FCDE3885-1BDE-4AB5-8D22-9ADF711A47F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38</a:t>
          </a:r>
        </a:p>
      </dgm:t>
    </dgm:pt>
    <dgm:pt modelId="{630D66A4-B37A-4A22-8F02-1E9997D6C2DF}" type="parTrans" cxnId="{A99D939A-D782-4F4D-A27C-140C6E12801A}">
      <dgm:prSet/>
      <dgm:spPr/>
      <dgm:t>
        <a:bodyPr/>
        <a:lstStyle/>
        <a:p>
          <a:endParaRPr lang="pt-BR"/>
        </a:p>
      </dgm:t>
    </dgm:pt>
    <dgm:pt modelId="{52B39EB5-6A9E-4376-836F-7A4D447A16DF}" type="sibTrans" cxnId="{A99D939A-D782-4F4D-A27C-140C6E12801A}">
      <dgm:prSet/>
      <dgm:spPr/>
      <dgm:t>
        <a:bodyPr/>
        <a:lstStyle/>
        <a:p>
          <a:endParaRPr lang="pt-BR"/>
        </a:p>
      </dgm:t>
    </dgm:pt>
    <dgm:pt modelId="{5B4270B1-9751-4F4D-B379-8EF72694531B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8</a:t>
          </a:r>
        </a:p>
      </dgm:t>
    </dgm:pt>
    <dgm:pt modelId="{A32453E1-78B5-4E73-AE09-993C49E9ECDA}" type="parTrans" cxnId="{91BAD350-E1F2-4575-8217-C32F2C5F6903}">
      <dgm:prSet/>
      <dgm:spPr/>
      <dgm:t>
        <a:bodyPr/>
        <a:lstStyle/>
        <a:p>
          <a:endParaRPr lang="pt-BR"/>
        </a:p>
      </dgm:t>
    </dgm:pt>
    <dgm:pt modelId="{A7882DD3-E970-4452-9C10-8B390CB49348}" type="sibTrans" cxnId="{91BAD350-E1F2-4575-8217-C32F2C5F6903}">
      <dgm:prSet/>
      <dgm:spPr/>
      <dgm:t>
        <a:bodyPr/>
        <a:lstStyle/>
        <a:p>
          <a:endParaRPr lang="pt-BR"/>
        </a:p>
      </dgm:t>
    </dgm:pt>
    <dgm:pt modelId="{D4EC6F8E-FB0D-4F1F-93B8-15DF6271E5F5}" type="pres">
      <dgm:prSet presAssocID="{2134D9F3-1F3B-477F-A21A-75F2E9BDFEA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428465-AB76-400C-A385-03E45B4E10A9}" type="pres">
      <dgm:prSet presAssocID="{D3BEC94F-E30F-4220-841C-7C44677B2298}" presName="vertOne" presStyleCnt="0"/>
      <dgm:spPr/>
    </dgm:pt>
    <dgm:pt modelId="{635B6715-B0FA-43D7-A740-9FE23D6FB422}" type="pres">
      <dgm:prSet presAssocID="{D3BEC94F-E30F-4220-841C-7C44677B2298}" presName="txOne" presStyleLbl="node0" presStyleIdx="0" presStyleCnt="1" custLinFactNeighborX="-882" custLinFactNeighborY="-6183">
        <dgm:presLayoutVars>
          <dgm:chPref val="3"/>
        </dgm:presLayoutVars>
      </dgm:prSet>
      <dgm:spPr/>
    </dgm:pt>
    <dgm:pt modelId="{8AC8438F-60EB-4D1A-A828-49FFC2BDB47B}" type="pres">
      <dgm:prSet presAssocID="{D3BEC94F-E30F-4220-841C-7C44677B2298}" presName="parTransOne" presStyleCnt="0"/>
      <dgm:spPr/>
    </dgm:pt>
    <dgm:pt modelId="{0D7994EA-E6F5-4B75-A0CA-CF1B9832C9F6}" type="pres">
      <dgm:prSet presAssocID="{D3BEC94F-E30F-4220-841C-7C44677B2298}" presName="horzOne" presStyleCnt="0"/>
      <dgm:spPr/>
    </dgm:pt>
    <dgm:pt modelId="{27D2237F-BB49-4E39-8587-F26CC865AC12}" type="pres">
      <dgm:prSet presAssocID="{B8508143-DE47-4DC5-B38C-717D76E9C845}" presName="vertTwo" presStyleCnt="0"/>
      <dgm:spPr/>
    </dgm:pt>
    <dgm:pt modelId="{2A12E7C7-2106-42B2-AB10-8D03A0E44B4F}" type="pres">
      <dgm:prSet presAssocID="{B8508143-DE47-4DC5-B38C-717D76E9C845}" presName="txTwo" presStyleLbl="node2" presStyleIdx="0" presStyleCnt="1">
        <dgm:presLayoutVars>
          <dgm:chPref val="3"/>
        </dgm:presLayoutVars>
      </dgm:prSet>
      <dgm:spPr/>
    </dgm:pt>
    <dgm:pt modelId="{B10A7BC9-28B5-4E55-9A10-5FB7102A270A}" type="pres">
      <dgm:prSet presAssocID="{B8508143-DE47-4DC5-B38C-717D76E9C845}" presName="parTransTwo" presStyleCnt="0"/>
      <dgm:spPr/>
    </dgm:pt>
    <dgm:pt modelId="{9D5F1174-DF79-4568-BC4E-BDC25B010B22}" type="pres">
      <dgm:prSet presAssocID="{B8508143-DE47-4DC5-B38C-717D76E9C845}" presName="horzTwo" presStyleCnt="0"/>
      <dgm:spPr/>
    </dgm:pt>
    <dgm:pt modelId="{BFBA7462-536C-4A9D-8471-872DBD20EEFB}" type="pres">
      <dgm:prSet presAssocID="{CC8A7053-CFEE-4D27-AF0A-9B4DA2906AF6}" presName="vertThree" presStyleCnt="0"/>
      <dgm:spPr/>
    </dgm:pt>
    <dgm:pt modelId="{469CE885-80D5-4B1F-A376-CC6EDFD2B455}" type="pres">
      <dgm:prSet presAssocID="{CC8A7053-CFEE-4D27-AF0A-9B4DA2906AF6}" presName="txThree" presStyleLbl="node3" presStyleIdx="0" presStyleCnt="1">
        <dgm:presLayoutVars>
          <dgm:chPref val="3"/>
        </dgm:presLayoutVars>
      </dgm:prSet>
      <dgm:spPr/>
    </dgm:pt>
    <dgm:pt modelId="{36F54E2D-0EE9-4553-981A-12246B4FE5D2}" type="pres">
      <dgm:prSet presAssocID="{CC8A7053-CFEE-4D27-AF0A-9B4DA2906AF6}" presName="parTransThree" presStyleCnt="0"/>
      <dgm:spPr/>
    </dgm:pt>
    <dgm:pt modelId="{E50A5B6D-B774-40D4-90DA-F33D4C35FC10}" type="pres">
      <dgm:prSet presAssocID="{CC8A7053-CFEE-4D27-AF0A-9B4DA2906AF6}" presName="horzThree" presStyleCnt="0"/>
      <dgm:spPr/>
    </dgm:pt>
    <dgm:pt modelId="{202560E7-FD8D-4C2E-894A-5EA6BED5F9D9}" type="pres">
      <dgm:prSet presAssocID="{C98ACD40-7261-4BE6-84E9-7582CF1D1340}" presName="vertFour" presStyleCnt="0">
        <dgm:presLayoutVars>
          <dgm:chPref val="3"/>
        </dgm:presLayoutVars>
      </dgm:prSet>
      <dgm:spPr/>
    </dgm:pt>
    <dgm:pt modelId="{BD60A184-36F2-4171-8A19-9976A3E639F3}" type="pres">
      <dgm:prSet presAssocID="{C98ACD40-7261-4BE6-84E9-7582CF1D1340}" presName="txFour" presStyleLbl="node4" presStyleIdx="0" presStyleCnt="20">
        <dgm:presLayoutVars>
          <dgm:chPref val="3"/>
        </dgm:presLayoutVars>
      </dgm:prSet>
      <dgm:spPr/>
    </dgm:pt>
    <dgm:pt modelId="{334D1DD1-49F4-4446-A2AB-7BFE5B578733}" type="pres">
      <dgm:prSet presAssocID="{C98ACD40-7261-4BE6-84E9-7582CF1D1340}" presName="parTransFour" presStyleCnt="0"/>
      <dgm:spPr/>
    </dgm:pt>
    <dgm:pt modelId="{5164B892-04A4-4160-9910-6A54DFF78D49}" type="pres">
      <dgm:prSet presAssocID="{C98ACD40-7261-4BE6-84E9-7582CF1D1340}" presName="horzFour" presStyleCnt="0"/>
      <dgm:spPr/>
    </dgm:pt>
    <dgm:pt modelId="{88F8AF09-15A9-4697-90CB-9A9013718BBB}" type="pres">
      <dgm:prSet presAssocID="{06F5B895-B70E-4FB3-87D0-797C4A3518A4}" presName="vertFour" presStyleCnt="0">
        <dgm:presLayoutVars>
          <dgm:chPref val="3"/>
        </dgm:presLayoutVars>
      </dgm:prSet>
      <dgm:spPr/>
    </dgm:pt>
    <dgm:pt modelId="{7BAEDD0D-87ED-4E8A-9722-9842D9D34FB5}" type="pres">
      <dgm:prSet presAssocID="{06F5B895-B70E-4FB3-87D0-797C4A3518A4}" presName="txFour" presStyleLbl="node4" presStyleIdx="1" presStyleCnt="20">
        <dgm:presLayoutVars>
          <dgm:chPref val="3"/>
        </dgm:presLayoutVars>
      </dgm:prSet>
      <dgm:spPr/>
    </dgm:pt>
    <dgm:pt modelId="{046F0960-DAAD-41F7-93CE-32124071CA4A}" type="pres">
      <dgm:prSet presAssocID="{06F5B895-B70E-4FB3-87D0-797C4A3518A4}" presName="parTransFour" presStyleCnt="0"/>
      <dgm:spPr/>
    </dgm:pt>
    <dgm:pt modelId="{E71A7025-4C7B-4C4B-BC1B-460526407DA6}" type="pres">
      <dgm:prSet presAssocID="{06F5B895-B70E-4FB3-87D0-797C4A3518A4}" presName="horzFour" presStyleCnt="0"/>
      <dgm:spPr/>
    </dgm:pt>
    <dgm:pt modelId="{02834DE5-4F5F-4D9A-BA2B-7D9D50B17D7D}" type="pres">
      <dgm:prSet presAssocID="{338F6EA9-64B7-4F6C-8EB5-A1FF6EDF4428}" presName="vertFour" presStyleCnt="0">
        <dgm:presLayoutVars>
          <dgm:chPref val="3"/>
        </dgm:presLayoutVars>
      </dgm:prSet>
      <dgm:spPr/>
    </dgm:pt>
    <dgm:pt modelId="{5194A31B-9C1B-4D2B-9511-0ABAF1A95969}" type="pres">
      <dgm:prSet presAssocID="{338F6EA9-64B7-4F6C-8EB5-A1FF6EDF4428}" presName="txFour" presStyleLbl="node4" presStyleIdx="2" presStyleCnt="20">
        <dgm:presLayoutVars>
          <dgm:chPref val="3"/>
        </dgm:presLayoutVars>
      </dgm:prSet>
      <dgm:spPr/>
    </dgm:pt>
    <dgm:pt modelId="{4A135CC4-CC05-4612-BFAD-9F9F71FBD913}" type="pres">
      <dgm:prSet presAssocID="{338F6EA9-64B7-4F6C-8EB5-A1FF6EDF4428}" presName="parTransFour" presStyleCnt="0"/>
      <dgm:spPr/>
    </dgm:pt>
    <dgm:pt modelId="{86657924-F20F-47B6-A242-18C5B73C6B4B}" type="pres">
      <dgm:prSet presAssocID="{338F6EA9-64B7-4F6C-8EB5-A1FF6EDF4428}" presName="horzFour" presStyleCnt="0"/>
      <dgm:spPr/>
    </dgm:pt>
    <dgm:pt modelId="{AFFF1847-0D70-4B5F-8D6B-6A603C93631A}" type="pres">
      <dgm:prSet presAssocID="{5DB87A29-4E2F-4B42-A2C0-6D8428C0780B}" presName="vertFour" presStyleCnt="0">
        <dgm:presLayoutVars>
          <dgm:chPref val="3"/>
        </dgm:presLayoutVars>
      </dgm:prSet>
      <dgm:spPr/>
    </dgm:pt>
    <dgm:pt modelId="{702627AE-9B58-4524-8060-9B2879AC2264}" type="pres">
      <dgm:prSet presAssocID="{5DB87A29-4E2F-4B42-A2C0-6D8428C0780B}" presName="txFour" presStyleLbl="node4" presStyleIdx="3" presStyleCnt="20">
        <dgm:presLayoutVars>
          <dgm:chPref val="3"/>
        </dgm:presLayoutVars>
      </dgm:prSet>
      <dgm:spPr/>
    </dgm:pt>
    <dgm:pt modelId="{ADE4DF25-9B69-4305-8C3B-6B9025C5EED0}" type="pres">
      <dgm:prSet presAssocID="{5DB87A29-4E2F-4B42-A2C0-6D8428C0780B}" presName="parTransFour" presStyleCnt="0"/>
      <dgm:spPr/>
    </dgm:pt>
    <dgm:pt modelId="{B872DE2A-FBF5-4BCC-8B08-7CF03628C3DB}" type="pres">
      <dgm:prSet presAssocID="{5DB87A29-4E2F-4B42-A2C0-6D8428C0780B}" presName="horzFour" presStyleCnt="0"/>
      <dgm:spPr/>
    </dgm:pt>
    <dgm:pt modelId="{32C7A256-A883-44AA-A3DC-3C5C79362B77}" type="pres">
      <dgm:prSet presAssocID="{7278FF65-8D5F-4C41-A684-DE4FDD0CDB76}" presName="vertFour" presStyleCnt="0">
        <dgm:presLayoutVars>
          <dgm:chPref val="3"/>
        </dgm:presLayoutVars>
      </dgm:prSet>
      <dgm:spPr/>
    </dgm:pt>
    <dgm:pt modelId="{1ABC24C6-41B4-4DBE-8BED-6B2A578361E2}" type="pres">
      <dgm:prSet presAssocID="{7278FF65-8D5F-4C41-A684-DE4FDD0CDB76}" presName="txFour" presStyleLbl="node4" presStyleIdx="4" presStyleCnt="20">
        <dgm:presLayoutVars>
          <dgm:chPref val="3"/>
        </dgm:presLayoutVars>
      </dgm:prSet>
      <dgm:spPr/>
    </dgm:pt>
    <dgm:pt modelId="{893D3AD4-9100-474B-BC6A-4C28B87BF0EA}" type="pres">
      <dgm:prSet presAssocID="{7278FF65-8D5F-4C41-A684-DE4FDD0CDB76}" presName="horzFour" presStyleCnt="0"/>
      <dgm:spPr/>
    </dgm:pt>
    <dgm:pt modelId="{A5D45D52-EA6C-403D-B083-1139B66771FD}" type="pres">
      <dgm:prSet presAssocID="{8C8F8A2B-1167-4289-B996-BCE0702B06B7}" presName="sibSpaceFour" presStyleCnt="0"/>
      <dgm:spPr/>
    </dgm:pt>
    <dgm:pt modelId="{C5728EDB-791A-41EF-990A-9EFF149FF3BF}" type="pres">
      <dgm:prSet presAssocID="{0EBD2C9D-A6D3-4D63-8583-09522CB738BD}" presName="vertFour" presStyleCnt="0">
        <dgm:presLayoutVars>
          <dgm:chPref val="3"/>
        </dgm:presLayoutVars>
      </dgm:prSet>
      <dgm:spPr/>
    </dgm:pt>
    <dgm:pt modelId="{340A7C93-E13F-49D4-A7D3-C2B99550139A}" type="pres">
      <dgm:prSet presAssocID="{0EBD2C9D-A6D3-4D63-8583-09522CB738BD}" presName="txFour" presStyleLbl="node4" presStyleIdx="5" presStyleCnt="20">
        <dgm:presLayoutVars>
          <dgm:chPref val="3"/>
        </dgm:presLayoutVars>
      </dgm:prSet>
      <dgm:spPr/>
    </dgm:pt>
    <dgm:pt modelId="{F2854417-9043-412F-930F-5A99D9D168A8}" type="pres">
      <dgm:prSet presAssocID="{0EBD2C9D-A6D3-4D63-8583-09522CB738BD}" presName="parTransFour" presStyleCnt="0"/>
      <dgm:spPr/>
    </dgm:pt>
    <dgm:pt modelId="{843AC0E3-1785-45F0-ADBD-88C7CB4DDE6C}" type="pres">
      <dgm:prSet presAssocID="{0EBD2C9D-A6D3-4D63-8583-09522CB738BD}" presName="horzFour" presStyleCnt="0"/>
      <dgm:spPr/>
    </dgm:pt>
    <dgm:pt modelId="{A9DB9082-2383-4D23-A156-4B643E791BC6}" type="pres">
      <dgm:prSet presAssocID="{93B93483-C62B-4EB7-AE63-010815F9F804}" presName="vertFour" presStyleCnt="0">
        <dgm:presLayoutVars>
          <dgm:chPref val="3"/>
        </dgm:presLayoutVars>
      </dgm:prSet>
      <dgm:spPr/>
    </dgm:pt>
    <dgm:pt modelId="{FC87DFA8-1B9B-4FA8-833A-D01A88680032}" type="pres">
      <dgm:prSet presAssocID="{93B93483-C62B-4EB7-AE63-010815F9F804}" presName="txFour" presStyleLbl="node4" presStyleIdx="6" presStyleCnt="20">
        <dgm:presLayoutVars>
          <dgm:chPref val="3"/>
        </dgm:presLayoutVars>
      </dgm:prSet>
      <dgm:spPr/>
    </dgm:pt>
    <dgm:pt modelId="{D1C977F1-EEB0-4947-A0A9-DF7BB97B28AA}" type="pres">
      <dgm:prSet presAssocID="{93B93483-C62B-4EB7-AE63-010815F9F804}" presName="parTransFour" presStyleCnt="0"/>
      <dgm:spPr/>
    </dgm:pt>
    <dgm:pt modelId="{7F38B2B5-3C24-406E-ADCD-BA9CD36F5C95}" type="pres">
      <dgm:prSet presAssocID="{93B93483-C62B-4EB7-AE63-010815F9F804}" presName="horzFour" presStyleCnt="0"/>
      <dgm:spPr/>
    </dgm:pt>
    <dgm:pt modelId="{CA0E35BC-1DF4-494C-BA69-B5691F5CE3AE}" type="pres">
      <dgm:prSet presAssocID="{47323B53-3B13-4FF3-9AEA-726A681F0573}" presName="vertFour" presStyleCnt="0">
        <dgm:presLayoutVars>
          <dgm:chPref val="3"/>
        </dgm:presLayoutVars>
      </dgm:prSet>
      <dgm:spPr/>
    </dgm:pt>
    <dgm:pt modelId="{FA8D27A4-5C9D-44DA-B3F9-4188CB7B7587}" type="pres">
      <dgm:prSet presAssocID="{47323B53-3B13-4FF3-9AEA-726A681F0573}" presName="txFour" presStyleLbl="node4" presStyleIdx="7" presStyleCnt="20">
        <dgm:presLayoutVars>
          <dgm:chPref val="3"/>
        </dgm:presLayoutVars>
      </dgm:prSet>
      <dgm:spPr/>
    </dgm:pt>
    <dgm:pt modelId="{F13927A2-E048-495C-8B72-57AFC907B637}" type="pres">
      <dgm:prSet presAssocID="{47323B53-3B13-4FF3-9AEA-726A681F0573}" presName="parTransFour" presStyleCnt="0"/>
      <dgm:spPr/>
    </dgm:pt>
    <dgm:pt modelId="{CD3C4105-C233-4505-BF11-D8906FC07A17}" type="pres">
      <dgm:prSet presAssocID="{47323B53-3B13-4FF3-9AEA-726A681F0573}" presName="horzFour" presStyleCnt="0"/>
      <dgm:spPr/>
    </dgm:pt>
    <dgm:pt modelId="{F97AD9C9-34C8-400F-B337-3F7BB332359A}" type="pres">
      <dgm:prSet presAssocID="{75F942C1-6238-44D9-B1D7-AC7500941464}" presName="vertFour" presStyleCnt="0">
        <dgm:presLayoutVars>
          <dgm:chPref val="3"/>
        </dgm:presLayoutVars>
      </dgm:prSet>
      <dgm:spPr/>
    </dgm:pt>
    <dgm:pt modelId="{84998B75-2BFF-42B2-AB24-753E9AC5B66F}" type="pres">
      <dgm:prSet presAssocID="{75F942C1-6238-44D9-B1D7-AC7500941464}" presName="txFour" presStyleLbl="node4" presStyleIdx="8" presStyleCnt="20">
        <dgm:presLayoutVars>
          <dgm:chPref val="3"/>
        </dgm:presLayoutVars>
      </dgm:prSet>
      <dgm:spPr/>
    </dgm:pt>
    <dgm:pt modelId="{51E9F7AD-E9E9-4F5D-A80E-E64F68D72E9D}" type="pres">
      <dgm:prSet presAssocID="{75F942C1-6238-44D9-B1D7-AC7500941464}" presName="parTransFour" presStyleCnt="0"/>
      <dgm:spPr/>
    </dgm:pt>
    <dgm:pt modelId="{0E55E241-B372-4004-A025-9BE360EAF14B}" type="pres">
      <dgm:prSet presAssocID="{75F942C1-6238-44D9-B1D7-AC7500941464}" presName="horzFour" presStyleCnt="0"/>
      <dgm:spPr/>
    </dgm:pt>
    <dgm:pt modelId="{99B7E460-A613-41BB-8351-CF31B020D752}" type="pres">
      <dgm:prSet presAssocID="{5CEF3640-33E1-4BD2-8585-339536F07946}" presName="vertFour" presStyleCnt="0">
        <dgm:presLayoutVars>
          <dgm:chPref val="3"/>
        </dgm:presLayoutVars>
      </dgm:prSet>
      <dgm:spPr/>
    </dgm:pt>
    <dgm:pt modelId="{AC302D4F-084D-45CB-A22B-B1B6D7C7560F}" type="pres">
      <dgm:prSet presAssocID="{5CEF3640-33E1-4BD2-8585-339536F07946}" presName="txFour" presStyleLbl="node4" presStyleIdx="9" presStyleCnt="20">
        <dgm:presLayoutVars>
          <dgm:chPref val="3"/>
        </dgm:presLayoutVars>
      </dgm:prSet>
      <dgm:spPr/>
    </dgm:pt>
    <dgm:pt modelId="{9AF1AE77-CFDE-488F-B8C6-241581951E16}" type="pres">
      <dgm:prSet presAssocID="{5CEF3640-33E1-4BD2-8585-339536F07946}" presName="horzFour" presStyleCnt="0"/>
      <dgm:spPr/>
    </dgm:pt>
    <dgm:pt modelId="{E9D2B760-8595-48ED-95B7-4D9E1FF90C29}" type="pres">
      <dgm:prSet presAssocID="{E5D3ECE9-527D-474C-9D59-DDC14653A947}" presName="sibSpaceFour" presStyleCnt="0"/>
      <dgm:spPr/>
    </dgm:pt>
    <dgm:pt modelId="{D6AC96FE-2023-4EFA-B898-A90B56156A8B}" type="pres">
      <dgm:prSet presAssocID="{11B395A7-2456-4E29-A91E-85D3AA49733C}" presName="vertFour" presStyleCnt="0">
        <dgm:presLayoutVars>
          <dgm:chPref val="3"/>
        </dgm:presLayoutVars>
      </dgm:prSet>
      <dgm:spPr/>
    </dgm:pt>
    <dgm:pt modelId="{774428B0-A5CB-4FC7-BA46-27700EBCE0BD}" type="pres">
      <dgm:prSet presAssocID="{11B395A7-2456-4E29-A91E-85D3AA49733C}" presName="txFour" presStyleLbl="node4" presStyleIdx="10" presStyleCnt="20">
        <dgm:presLayoutVars>
          <dgm:chPref val="3"/>
        </dgm:presLayoutVars>
      </dgm:prSet>
      <dgm:spPr/>
    </dgm:pt>
    <dgm:pt modelId="{4460DFCF-61A6-4E14-8F32-8C9DB750B14E}" type="pres">
      <dgm:prSet presAssocID="{11B395A7-2456-4E29-A91E-85D3AA49733C}" presName="parTransFour" presStyleCnt="0"/>
      <dgm:spPr/>
    </dgm:pt>
    <dgm:pt modelId="{479A9126-0BFA-4099-9248-E7BE17C42AF9}" type="pres">
      <dgm:prSet presAssocID="{11B395A7-2456-4E29-A91E-85D3AA49733C}" presName="horzFour" presStyleCnt="0"/>
      <dgm:spPr/>
    </dgm:pt>
    <dgm:pt modelId="{AF0204AA-DCDB-4609-B4A2-81FAC0234BC1}" type="pres">
      <dgm:prSet presAssocID="{DC6F1223-050E-498E-92FE-AED4F85FEB84}" presName="vertFour" presStyleCnt="0">
        <dgm:presLayoutVars>
          <dgm:chPref val="3"/>
        </dgm:presLayoutVars>
      </dgm:prSet>
      <dgm:spPr/>
    </dgm:pt>
    <dgm:pt modelId="{EB580412-532E-4F58-8F3B-B8798BE36037}" type="pres">
      <dgm:prSet presAssocID="{DC6F1223-050E-498E-92FE-AED4F85FEB84}" presName="txFour" presStyleLbl="node4" presStyleIdx="11" presStyleCnt="20">
        <dgm:presLayoutVars>
          <dgm:chPref val="3"/>
        </dgm:presLayoutVars>
      </dgm:prSet>
      <dgm:spPr/>
    </dgm:pt>
    <dgm:pt modelId="{61949621-F0B2-41E3-9F94-27874333E56C}" type="pres">
      <dgm:prSet presAssocID="{DC6F1223-050E-498E-92FE-AED4F85FEB84}" presName="parTransFour" presStyleCnt="0"/>
      <dgm:spPr/>
    </dgm:pt>
    <dgm:pt modelId="{40A60B95-34FF-4CC2-B71C-7AFB2BE4D824}" type="pres">
      <dgm:prSet presAssocID="{DC6F1223-050E-498E-92FE-AED4F85FEB84}" presName="horzFour" presStyleCnt="0"/>
      <dgm:spPr/>
    </dgm:pt>
    <dgm:pt modelId="{B6785946-802F-4BC7-99AC-FF4D97AC775E}" type="pres">
      <dgm:prSet presAssocID="{2F2927E6-4FB8-421E-8643-3E31227A325D}" presName="vertFour" presStyleCnt="0">
        <dgm:presLayoutVars>
          <dgm:chPref val="3"/>
        </dgm:presLayoutVars>
      </dgm:prSet>
      <dgm:spPr/>
    </dgm:pt>
    <dgm:pt modelId="{17DDB5BC-3519-45CA-B53C-7FF156143B4C}" type="pres">
      <dgm:prSet presAssocID="{2F2927E6-4FB8-421E-8643-3E31227A325D}" presName="txFour" presStyleLbl="node4" presStyleIdx="12" presStyleCnt="20">
        <dgm:presLayoutVars>
          <dgm:chPref val="3"/>
        </dgm:presLayoutVars>
      </dgm:prSet>
      <dgm:spPr/>
    </dgm:pt>
    <dgm:pt modelId="{37B9B49C-6CB9-4E08-B253-1A2D59A55D4D}" type="pres">
      <dgm:prSet presAssocID="{2F2927E6-4FB8-421E-8643-3E31227A325D}" presName="parTransFour" presStyleCnt="0"/>
      <dgm:spPr/>
    </dgm:pt>
    <dgm:pt modelId="{8285A3E8-3A0E-4116-9C73-BC163A0FFA34}" type="pres">
      <dgm:prSet presAssocID="{2F2927E6-4FB8-421E-8643-3E31227A325D}" presName="horzFour" presStyleCnt="0"/>
      <dgm:spPr/>
    </dgm:pt>
    <dgm:pt modelId="{04E64EFC-9B8F-4BF8-A766-BA755C6C23CB}" type="pres">
      <dgm:prSet presAssocID="{A3C219FA-D924-4BC7-8DF3-FC375269E76E}" presName="vertFour" presStyleCnt="0">
        <dgm:presLayoutVars>
          <dgm:chPref val="3"/>
        </dgm:presLayoutVars>
      </dgm:prSet>
      <dgm:spPr/>
    </dgm:pt>
    <dgm:pt modelId="{39BFAB20-2290-409E-9DBB-98FE405AE959}" type="pres">
      <dgm:prSet presAssocID="{A3C219FA-D924-4BC7-8DF3-FC375269E76E}" presName="txFour" presStyleLbl="node4" presStyleIdx="13" presStyleCnt="20">
        <dgm:presLayoutVars>
          <dgm:chPref val="3"/>
        </dgm:presLayoutVars>
      </dgm:prSet>
      <dgm:spPr/>
    </dgm:pt>
    <dgm:pt modelId="{F2CE58C2-724B-42BC-82C1-AC98D681D556}" type="pres">
      <dgm:prSet presAssocID="{A3C219FA-D924-4BC7-8DF3-FC375269E76E}" presName="parTransFour" presStyleCnt="0"/>
      <dgm:spPr/>
    </dgm:pt>
    <dgm:pt modelId="{6A4BE468-80EA-493E-928E-E574C60CD230}" type="pres">
      <dgm:prSet presAssocID="{A3C219FA-D924-4BC7-8DF3-FC375269E76E}" presName="horzFour" presStyleCnt="0"/>
      <dgm:spPr/>
    </dgm:pt>
    <dgm:pt modelId="{37AC9937-EF07-44A5-B9F8-BB28325F92E4}" type="pres">
      <dgm:prSet presAssocID="{FCDE3885-1BDE-4AB5-8D22-9ADF711A47F7}" presName="vertFour" presStyleCnt="0">
        <dgm:presLayoutVars>
          <dgm:chPref val="3"/>
        </dgm:presLayoutVars>
      </dgm:prSet>
      <dgm:spPr/>
    </dgm:pt>
    <dgm:pt modelId="{8EE179C5-10E6-44B9-9A56-2A868F7BC00E}" type="pres">
      <dgm:prSet presAssocID="{FCDE3885-1BDE-4AB5-8D22-9ADF711A47F7}" presName="txFour" presStyleLbl="node4" presStyleIdx="14" presStyleCnt="20">
        <dgm:presLayoutVars>
          <dgm:chPref val="3"/>
        </dgm:presLayoutVars>
      </dgm:prSet>
      <dgm:spPr/>
    </dgm:pt>
    <dgm:pt modelId="{8007B827-5C2B-468C-91D7-4BDE15DB7FF5}" type="pres">
      <dgm:prSet presAssocID="{FCDE3885-1BDE-4AB5-8D22-9ADF711A47F7}" presName="horzFour" presStyleCnt="0"/>
      <dgm:spPr/>
    </dgm:pt>
    <dgm:pt modelId="{7D89FEAD-0349-4D2A-88D5-AFBBD25D5A3E}" type="pres">
      <dgm:prSet presAssocID="{FB9E5FF1-9111-444C-8A41-78EF687F38AF}" presName="sibSpaceFour" presStyleCnt="0"/>
      <dgm:spPr/>
    </dgm:pt>
    <dgm:pt modelId="{75C2404A-0311-4A30-9C88-871EF5901F9E}" type="pres">
      <dgm:prSet presAssocID="{8CF9884C-CFDE-4D8A-B7E6-A55F2BF2A8F9}" presName="vertFour" presStyleCnt="0">
        <dgm:presLayoutVars>
          <dgm:chPref val="3"/>
        </dgm:presLayoutVars>
      </dgm:prSet>
      <dgm:spPr/>
    </dgm:pt>
    <dgm:pt modelId="{4E0AAE62-3D3C-4A69-B122-31EA2EE6F620}" type="pres">
      <dgm:prSet presAssocID="{8CF9884C-CFDE-4D8A-B7E6-A55F2BF2A8F9}" presName="txFour" presStyleLbl="node4" presStyleIdx="15" presStyleCnt="20">
        <dgm:presLayoutVars>
          <dgm:chPref val="3"/>
        </dgm:presLayoutVars>
      </dgm:prSet>
      <dgm:spPr/>
    </dgm:pt>
    <dgm:pt modelId="{A264E74F-4C64-4500-B26A-2CA68F15080D}" type="pres">
      <dgm:prSet presAssocID="{8CF9884C-CFDE-4D8A-B7E6-A55F2BF2A8F9}" presName="parTransFour" presStyleCnt="0"/>
      <dgm:spPr/>
    </dgm:pt>
    <dgm:pt modelId="{B042771B-6B46-41D3-A2DC-8AC133DFFBBC}" type="pres">
      <dgm:prSet presAssocID="{8CF9884C-CFDE-4D8A-B7E6-A55F2BF2A8F9}" presName="horzFour" presStyleCnt="0"/>
      <dgm:spPr/>
    </dgm:pt>
    <dgm:pt modelId="{A77EBB65-0365-4F43-94E8-DA790CE4F424}" type="pres">
      <dgm:prSet presAssocID="{FE2F24C8-BA8F-4C7F-84CF-F657C6BA064D}" presName="vertFour" presStyleCnt="0">
        <dgm:presLayoutVars>
          <dgm:chPref val="3"/>
        </dgm:presLayoutVars>
      </dgm:prSet>
      <dgm:spPr/>
    </dgm:pt>
    <dgm:pt modelId="{F4B880B6-8450-4DD8-AAFE-CEB3718703B7}" type="pres">
      <dgm:prSet presAssocID="{FE2F24C8-BA8F-4C7F-84CF-F657C6BA064D}" presName="txFour" presStyleLbl="node4" presStyleIdx="16" presStyleCnt="20">
        <dgm:presLayoutVars>
          <dgm:chPref val="3"/>
        </dgm:presLayoutVars>
      </dgm:prSet>
      <dgm:spPr/>
    </dgm:pt>
    <dgm:pt modelId="{77A93E7C-5B17-4D8F-A023-8E126170B07E}" type="pres">
      <dgm:prSet presAssocID="{FE2F24C8-BA8F-4C7F-84CF-F657C6BA064D}" presName="parTransFour" presStyleCnt="0"/>
      <dgm:spPr/>
    </dgm:pt>
    <dgm:pt modelId="{4D0F77D7-4CE1-4A19-AEB3-BC561580B16D}" type="pres">
      <dgm:prSet presAssocID="{FE2F24C8-BA8F-4C7F-84CF-F657C6BA064D}" presName="horzFour" presStyleCnt="0"/>
      <dgm:spPr/>
    </dgm:pt>
    <dgm:pt modelId="{5C3EF68D-0D5F-444F-9A40-FD37A2B321D9}" type="pres">
      <dgm:prSet presAssocID="{56A9F099-E799-4EE3-81BD-DB6FEDFFFACD}" presName="vertFour" presStyleCnt="0">
        <dgm:presLayoutVars>
          <dgm:chPref val="3"/>
        </dgm:presLayoutVars>
      </dgm:prSet>
      <dgm:spPr/>
    </dgm:pt>
    <dgm:pt modelId="{13477B0E-3145-4CD9-830F-961DDE62A7BA}" type="pres">
      <dgm:prSet presAssocID="{56A9F099-E799-4EE3-81BD-DB6FEDFFFACD}" presName="txFour" presStyleLbl="node4" presStyleIdx="17" presStyleCnt="20">
        <dgm:presLayoutVars>
          <dgm:chPref val="3"/>
        </dgm:presLayoutVars>
      </dgm:prSet>
      <dgm:spPr/>
    </dgm:pt>
    <dgm:pt modelId="{49107FB6-95EE-4292-B35E-0F3AF6EB624F}" type="pres">
      <dgm:prSet presAssocID="{56A9F099-E799-4EE3-81BD-DB6FEDFFFACD}" presName="parTransFour" presStyleCnt="0"/>
      <dgm:spPr/>
    </dgm:pt>
    <dgm:pt modelId="{3DE82D5C-8D23-4841-BCBE-9EE693EE5670}" type="pres">
      <dgm:prSet presAssocID="{56A9F099-E799-4EE3-81BD-DB6FEDFFFACD}" presName="horzFour" presStyleCnt="0"/>
      <dgm:spPr/>
    </dgm:pt>
    <dgm:pt modelId="{AA0FDBFD-409D-43A6-9294-DCACF5EB66A2}" type="pres">
      <dgm:prSet presAssocID="{D52D3DCD-3E66-4C97-8DCD-8148A8CDCDB8}" presName="vertFour" presStyleCnt="0">
        <dgm:presLayoutVars>
          <dgm:chPref val="3"/>
        </dgm:presLayoutVars>
      </dgm:prSet>
      <dgm:spPr/>
    </dgm:pt>
    <dgm:pt modelId="{32BD86AA-F0B5-46D6-B3DB-2D4CBD0C9022}" type="pres">
      <dgm:prSet presAssocID="{D52D3DCD-3E66-4C97-8DCD-8148A8CDCDB8}" presName="txFour" presStyleLbl="node4" presStyleIdx="18" presStyleCnt="20">
        <dgm:presLayoutVars>
          <dgm:chPref val="3"/>
        </dgm:presLayoutVars>
      </dgm:prSet>
      <dgm:spPr/>
    </dgm:pt>
    <dgm:pt modelId="{647D8104-C8A6-45D0-A965-968AFB56CBDA}" type="pres">
      <dgm:prSet presAssocID="{D52D3DCD-3E66-4C97-8DCD-8148A8CDCDB8}" presName="parTransFour" presStyleCnt="0"/>
      <dgm:spPr/>
    </dgm:pt>
    <dgm:pt modelId="{1B0B0607-154B-4766-81C0-3775170E285A}" type="pres">
      <dgm:prSet presAssocID="{D52D3DCD-3E66-4C97-8DCD-8148A8CDCDB8}" presName="horzFour" presStyleCnt="0"/>
      <dgm:spPr/>
    </dgm:pt>
    <dgm:pt modelId="{F54E3B22-52A7-46EE-9F9F-022D05139CC2}" type="pres">
      <dgm:prSet presAssocID="{5B4270B1-9751-4F4D-B379-8EF72694531B}" presName="vertFour" presStyleCnt="0">
        <dgm:presLayoutVars>
          <dgm:chPref val="3"/>
        </dgm:presLayoutVars>
      </dgm:prSet>
      <dgm:spPr/>
    </dgm:pt>
    <dgm:pt modelId="{8F758105-3D23-4F71-A12B-A4A32483CFE5}" type="pres">
      <dgm:prSet presAssocID="{5B4270B1-9751-4F4D-B379-8EF72694531B}" presName="txFour" presStyleLbl="node4" presStyleIdx="19" presStyleCnt="20">
        <dgm:presLayoutVars>
          <dgm:chPref val="3"/>
        </dgm:presLayoutVars>
      </dgm:prSet>
      <dgm:spPr/>
    </dgm:pt>
    <dgm:pt modelId="{B9593F00-1D21-4D3E-B21E-13F53A062E91}" type="pres">
      <dgm:prSet presAssocID="{5B4270B1-9751-4F4D-B379-8EF72694531B}" presName="horzFour" presStyleCnt="0"/>
      <dgm:spPr/>
    </dgm:pt>
  </dgm:ptLst>
  <dgm:cxnLst>
    <dgm:cxn modelId="{213AF413-831C-423B-A397-82AAA8FF801F}" type="presOf" srcId="{DC6F1223-050E-498E-92FE-AED4F85FEB84}" destId="{EB580412-532E-4F58-8F3B-B8798BE36037}" srcOrd="0" destOrd="0" presId="urn:microsoft.com/office/officeart/2005/8/layout/hierarchy4"/>
    <dgm:cxn modelId="{84BE0717-065A-4AB2-98BC-26DC23D4893C}" type="presOf" srcId="{A3C219FA-D924-4BC7-8DF3-FC375269E76E}" destId="{39BFAB20-2290-409E-9DBB-98FE405AE959}" srcOrd="0" destOrd="0" presId="urn:microsoft.com/office/officeart/2005/8/layout/hierarchy4"/>
    <dgm:cxn modelId="{DDD2E818-954D-4549-85EA-9ABE5870E28E}" srcId="{75F942C1-6238-44D9-B1D7-AC7500941464}" destId="{5CEF3640-33E1-4BD2-8585-339536F07946}" srcOrd="0" destOrd="0" parTransId="{2840CD35-D398-4F8F-BBCC-8D9A2C554106}" sibTransId="{17A1CE7C-25A1-4825-88F8-FA6E8AE17853}"/>
    <dgm:cxn modelId="{3A44F029-BADB-481E-BD33-D870EF02FD68}" type="presOf" srcId="{2F2927E6-4FB8-421E-8643-3E31227A325D}" destId="{17DDB5BC-3519-45CA-B53C-7FF156143B4C}" srcOrd="0" destOrd="0" presId="urn:microsoft.com/office/officeart/2005/8/layout/hierarchy4"/>
    <dgm:cxn modelId="{72B84C2C-581F-4BC1-B52D-441E084EA7CB}" type="presOf" srcId="{C98ACD40-7261-4BE6-84E9-7582CF1D1340}" destId="{BD60A184-36F2-4171-8A19-9976A3E639F3}" srcOrd="0" destOrd="0" presId="urn:microsoft.com/office/officeart/2005/8/layout/hierarchy4"/>
    <dgm:cxn modelId="{18E54434-7BAB-48AB-ACAB-F765E8B38A47}" srcId="{06F5B895-B70E-4FB3-87D0-797C4A3518A4}" destId="{338F6EA9-64B7-4F6C-8EB5-A1FF6EDF4428}" srcOrd="0" destOrd="0" parTransId="{31119AB0-AF7F-412A-A16D-1550E8EFA86D}" sibTransId="{8D4B2D9D-CED3-47A7-808C-9318DD7559CC}"/>
    <dgm:cxn modelId="{CB69A137-287A-4876-B5CF-42F15BF21D17}" type="presOf" srcId="{56A9F099-E799-4EE3-81BD-DB6FEDFFFACD}" destId="{13477B0E-3145-4CD9-830F-961DDE62A7BA}" srcOrd="0" destOrd="0" presId="urn:microsoft.com/office/officeart/2005/8/layout/hierarchy4"/>
    <dgm:cxn modelId="{4C0BBC3D-6FC3-4F65-88B2-4067FE2E0D0A}" type="presOf" srcId="{338F6EA9-64B7-4F6C-8EB5-A1FF6EDF4428}" destId="{5194A31B-9C1B-4D2B-9511-0ABAF1A95969}" srcOrd="0" destOrd="0" presId="urn:microsoft.com/office/officeart/2005/8/layout/hierarchy4"/>
    <dgm:cxn modelId="{1343AA5E-4AB4-48B7-8BCC-54A858AC31E8}" srcId="{0EBD2C9D-A6D3-4D63-8583-09522CB738BD}" destId="{93B93483-C62B-4EB7-AE63-010815F9F804}" srcOrd="0" destOrd="0" parTransId="{2B791799-2249-406D-BF41-B09A89857A08}" sibTransId="{1B48CF33-FFFD-47F4-9133-5DC9DA896F1E}"/>
    <dgm:cxn modelId="{4EEF0D5F-D4E4-4304-B203-E80D3029E89B}" type="presOf" srcId="{0EBD2C9D-A6D3-4D63-8583-09522CB738BD}" destId="{340A7C93-E13F-49D4-A7D3-C2B99550139A}" srcOrd="0" destOrd="0" presId="urn:microsoft.com/office/officeart/2005/8/layout/hierarchy4"/>
    <dgm:cxn modelId="{9157EE60-7059-46D9-B20F-B48FE5344601}" srcId="{2F2927E6-4FB8-421E-8643-3E31227A325D}" destId="{A3C219FA-D924-4BC7-8DF3-FC375269E76E}" srcOrd="0" destOrd="0" parTransId="{FE9FF512-1E61-4A99-BCCE-E5CD4615FC90}" sibTransId="{66CAD82C-B709-402D-9BD0-3BED009FB7CE}"/>
    <dgm:cxn modelId="{33CE8066-0EEA-431D-9DF8-B71D2C9D4A55}" type="presOf" srcId="{B8508143-DE47-4DC5-B38C-717D76E9C845}" destId="{2A12E7C7-2106-42B2-AB10-8D03A0E44B4F}" srcOrd="0" destOrd="0" presId="urn:microsoft.com/office/officeart/2005/8/layout/hierarchy4"/>
    <dgm:cxn modelId="{41701669-BF1F-480D-86E9-7AEECA87DD94}" type="presOf" srcId="{2134D9F3-1F3B-477F-A21A-75F2E9BDFEA2}" destId="{D4EC6F8E-FB0D-4F1F-93B8-15DF6271E5F5}" srcOrd="0" destOrd="0" presId="urn:microsoft.com/office/officeart/2005/8/layout/hierarchy4"/>
    <dgm:cxn modelId="{B099186A-99BE-4334-999C-2F279FBB038C}" type="presOf" srcId="{93B93483-C62B-4EB7-AE63-010815F9F804}" destId="{FC87DFA8-1B9B-4FA8-833A-D01A88680032}" srcOrd="0" destOrd="0" presId="urn:microsoft.com/office/officeart/2005/8/layout/hierarchy4"/>
    <dgm:cxn modelId="{530FCE6A-D2A7-4D5E-B6EA-8221BB77B194}" srcId="{DC6F1223-050E-498E-92FE-AED4F85FEB84}" destId="{2F2927E6-4FB8-421E-8643-3E31227A325D}" srcOrd="0" destOrd="0" parTransId="{BB6B0214-BEAA-4022-A6E8-53236E450723}" sibTransId="{81B03625-F7F5-4782-97A2-F19287EA1B54}"/>
    <dgm:cxn modelId="{883E614B-4B95-46BB-9790-9FEAA8FB4EB2}" srcId="{C98ACD40-7261-4BE6-84E9-7582CF1D1340}" destId="{06F5B895-B70E-4FB3-87D0-797C4A3518A4}" srcOrd="0" destOrd="0" parTransId="{8E5546C8-FEB1-476B-B0F3-9C09F2BE3FC8}" sibTransId="{B30719B6-E5EC-4ADA-A5FE-7E92615CCAAE}"/>
    <dgm:cxn modelId="{0D370B4C-0AC4-4408-A5F4-D20F0AB0B647}" srcId="{CC8A7053-CFEE-4D27-AF0A-9B4DA2906AF6}" destId="{8CF9884C-CFDE-4D8A-B7E6-A55F2BF2A8F9}" srcOrd="3" destOrd="0" parTransId="{E247339E-9F32-4B99-8FF0-ECFA8CAB0990}" sibTransId="{3E444605-A9E1-4E24-995D-B857AA645E08}"/>
    <dgm:cxn modelId="{91BAD350-E1F2-4575-8217-C32F2C5F6903}" srcId="{D52D3DCD-3E66-4C97-8DCD-8148A8CDCDB8}" destId="{5B4270B1-9751-4F4D-B379-8EF72694531B}" srcOrd="0" destOrd="0" parTransId="{A32453E1-78B5-4E73-AE09-993C49E9ECDA}" sibTransId="{A7882DD3-E970-4452-9C10-8B390CB49348}"/>
    <dgm:cxn modelId="{51A1EF51-56F7-4ADE-BCA9-BE5AE68435CE}" type="presOf" srcId="{8CF9884C-CFDE-4D8A-B7E6-A55F2BF2A8F9}" destId="{4E0AAE62-3D3C-4A69-B122-31EA2EE6F620}" srcOrd="0" destOrd="0" presId="urn:microsoft.com/office/officeart/2005/8/layout/hierarchy4"/>
    <dgm:cxn modelId="{31BB7053-0D2F-4D9C-988D-311B6E37D23D}" type="presOf" srcId="{5DB87A29-4E2F-4B42-A2C0-6D8428C0780B}" destId="{702627AE-9B58-4524-8060-9B2879AC2264}" srcOrd="0" destOrd="0" presId="urn:microsoft.com/office/officeart/2005/8/layout/hierarchy4"/>
    <dgm:cxn modelId="{C31C6076-8789-4721-AAA8-F4369D344974}" srcId="{8CF9884C-CFDE-4D8A-B7E6-A55F2BF2A8F9}" destId="{FE2F24C8-BA8F-4C7F-84CF-F657C6BA064D}" srcOrd="0" destOrd="0" parTransId="{2BCE1E84-0B8C-4440-8AB8-C761EA5D59DC}" sibTransId="{F80AE8D3-3944-4C63-845B-558457CB86E9}"/>
    <dgm:cxn modelId="{C931927B-DCDB-4605-B152-3E243089C74E}" srcId="{CC8A7053-CFEE-4D27-AF0A-9B4DA2906AF6}" destId="{11B395A7-2456-4E29-A91E-85D3AA49733C}" srcOrd="2" destOrd="0" parTransId="{3C895483-C1E6-4E33-8179-E294361C2046}" sibTransId="{FB9E5FF1-9111-444C-8A41-78EF687F38AF}"/>
    <dgm:cxn modelId="{4590D87E-E132-450B-B22A-0101AB7BEB0D}" type="presOf" srcId="{D3BEC94F-E30F-4220-841C-7C44677B2298}" destId="{635B6715-B0FA-43D7-A740-9FE23D6FB422}" srcOrd="0" destOrd="0" presId="urn:microsoft.com/office/officeart/2005/8/layout/hierarchy4"/>
    <dgm:cxn modelId="{AB131180-F05B-48CB-BA76-20550B4FA390}" srcId="{5DB87A29-4E2F-4B42-A2C0-6D8428C0780B}" destId="{7278FF65-8D5F-4C41-A684-DE4FDD0CDB76}" srcOrd="0" destOrd="0" parTransId="{4AB8AC61-EF5A-4E13-8CB0-95120F518280}" sibTransId="{ACDFFA61-EEC5-49EF-B0BF-5E3BECBB79B6}"/>
    <dgm:cxn modelId="{EA127887-9C62-400C-8B86-EA5464CBA00F}" type="presOf" srcId="{FE2F24C8-BA8F-4C7F-84CF-F657C6BA064D}" destId="{F4B880B6-8450-4DD8-AAFE-CEB3718703B7}" srcOrd="0" destOrd="0" presId="urn:microsoft.com/office/officeart/2005/8/layout/hierarchy4"/>
    <dgm:cxn modelId="{8245B08E-9709-4901-B41D-23D22B9DB5BC}" type="presOf" srcId="{47323B53-3B13-4FF3-9AEA-726A681F0573}" destId="{FA8D27A4-5C9D-44DA-B3F9-4188CB7B7587}" srcOrd="0" destOrd="0" presId="urn:microsoft.com/office/officeart/2005/8/layout/hierarchy4"/>
    <dgm:cxn modelId="{1D61E48F-E3EA-40C7-BCB9-817ADBBAF616}" srcId="{CC8A7053-CFEE-4D27-AF0A-9B4DA2906AF6}" destId="{0EBD2C9D-A6D3-4D63-8583-09522CB738BD}" srcOrd="1" destOrd="0" parTransId="{DDB3BAED-13CA-4079-9C46-48C12E223FF9}" sibTransId="{E5D3ECE9-527D-474C-9D59-DDC14653A947}"/>
    <dgm:cxn modelId="{90C6DE98-07B5-47EE-A0D8-C3B9F5DB1BBF}" srcId="{338F6EA9-64B7-4F6C-8EB5-A1FF6EDF4428}" destId="{5DB87A29-4E2F-4B42-A2C0-6D8428C0780B}" srcOrd="0" destOrd="0" parTransId="{40E37CA5-F986-4F5E-9DD2-6D50D94AEE01}" sibTransId="{F586520E-3E99-4CF6-B54C-7168428A860F}"/>
    <dgm:cxn modelId="{0BAD879A-9C92-4A13-B073-6123BEBA2CFB}" srcId="{47323B53-3B13-4FF3-9AEA-726A681F0573}" destId="{75F942C1-6238-44D9-B1D7-AC7500941464}" srcOrd="0" destOrd="0" parTransId="{17A827D5-BFE8-48D1-A76D-B4CF6734FBF9}" sibTransId="{2A48C85F-AFE3-4752-AF27-F41ACD185FCC}"/>
    <dgm:cxn modelId="{A99D939A-D782-4F4D-A27C-140C6E12801A}" srcId="{A3C219FA-D924-4BC7-8DF3-FC375269E76E}" destId="{FCDE3885-1BDE-4AB5-8D22-9ADF711A47F7}" srcOrd="0" destOrd="0" parTransId="{630D66A4-B37A-4A22-8F02-1E9997D6C2DF}" sibTransId="{52B39EB5-6A9E-4376-836F-7A4D447A16DF}"/>
    <dgm:cxn modelId="{C3856D9F-0C9A-4793-802D-860598809CC9}" srcId="{B8508143-DE47-4DC5-B38C-717D76E9C845}" destId="{CC8A7053-CFEE-4D27-AF0A-9B4DA2906AF6}" srcOrd="0" destOrd="0" parTransId="{6A96CAA8-4E90-4CBE-8927-89BA270F804B}" sibTransId="{F3C8AE85-7A40-46D7-8DAB-41F1D4AB28BC}"/>
    <dgm:cxn modelId="{C6F581A7-A0E1-47A9-A65E-C6DB1B3E3695}" type="presOf" srcId="{11B395A7-2456-4E29-A91E-85D3AA49733C}" destId="{774428B0-A5CB-4FC7-BA46-27700EBCE0BD}" srcOrd="0" destOrd="0" presId="urn:microsoft.com/office/officeart/2005/8/layout/hierarchy4"/>
    <dgm:cxn modelId="{DC4FA0AD-757F-4156-8302-462227F7A800}" type="presOf" srcId="{D52D3DCD-3E66-4C97-8DCD-8148A8CDCDB8}" destId="{32BD86AA-F0B5-46D6-B3DB-2D4CBD0C9022}" srcOrd="0" destOrd="0" presId="urn:microsoft.com/office/officeart/2005/8/layout/hierarchy4"/>
    <dgm:cxn modelId="{E685C0B3-5B48-4C6F-BA33-55A99E547670}" srcId="{11B395A7-2456-4E29-A91E-85D3AA49733C}" destId="{DC6F1223-050E-498E-92FE-AED4F85FEB84}" srcOrd="0" destOrd="0" parTransId="{4D6FB569-256D-4E67-98FA-AFFDA2E33F66}" sibTransId="{226F722C-D0EB-41F6-8AFC-98EC3B7D1088}"/>
    <dgm:cxn modelId="{C5C6F0B3-16D2-48AB-94C6-5B6FA222B0FD}" srcId="{FE2F24C8-BA8F-4C7F-84CF-F657C6BA064D}" destId="{56A9F099-E799-4EE3-81BD-DB6FEDFFFACD}" srcOrd="0" destOrd="0" parTransId="{98595B46-49EE-47D6-A84C-537CC51B22DF}" sibTransId="{421A2F92-70E5-490D-AFA3-24D40C7263A9}"/>
    <dgm:cxn modelId="{78887DB4-7DFE-4558-B97D-CEA40D0C6CAB}" type="presOf" srcId="{5B4270B1-9751-4F4D-B379-8EF72694531B}" destId="{8F758105-3D23-4F71-A12B-A4A32483CFE5}" srcOrd="0" destOrd="0" presId="urn:microsoft.com/office/officeart/2005/8/layout/hierarchy4"/>
    <dgm:cxn modelId="{5B98CFB5-ECFD-426A-B5F0-ABB3D16269A1}" type="presOf" srcId="{7278FF65-8D5F-4C41-A684-DE4FDD0CDB76}" destId="{1ABC24C6-41B4-4DBE-8BED-6B2A578361E2}" srcOrd="0" destOrd="0" presId="urn:microsoft.com/office/officeart/2005/8/layout/hierarchy4"/>
    <dgm:cxn modelId="{C8FC23BB-9259-4E91-AC1C-7815E4F589A7}" srcId="{2134D9F3-1F3B-477F-A21A-75F2E9BDFEA2}" destId="{D3BEC94F-E30F-4220-841C-7C44677B2298}" srcOrd="0" destOrd="0" parTransId="{B723DC90-26C3-46AC-BBEA-C69C15F7C5BC}" sibTransId="{3EBB4FC4-478A-492A-B87E-58EDDD86D5DB}"/>
    <dgm:cxn modelId="{52E59EBF-7E4B-4962-B6BA-7A04B0A1DE32}" srcId="{CC8A7053-CFEE-4D27-AF0A-9B4DA2906AF6}" destId="{C98ACD40-7261-4BE6-84E9-7582CF1D1340}" srcOrd="0" destOrd="0" parTransId="{4E43063F-01FD-4681-A898-A60D40220086}" sibTransId="{8C8F8A2B-1167-4289-B996-BCE0702B06B7}"/>
    <dgm:cxn modelId="{96DE4EC6-5322-41EF-ABD2-D20C0221F4AA}" type="presOf" srcId="{FCDE3885-1BDE-4AB5-8D22-9ADF711A47F7}" destId="{8EE179C5-10E6-44B9-9A56-2A868F7BC00E}" srcOrd="0" destOrd="0" presId="urn:microsoft.com/office/officeart/2005/8/layout/hierarchy4"/>
    <dgm:cxn modelId="{54E6B7C7-BF95-431B-9037-8953B6949C6F}" type="presOf" srcId="{5CEF3640-33E1-4BD2-8585-339536F07946}" destId="{AC302D4F-084D-45CB-A22B-B1B6D7C7560F}" srcOrd="0" destOrd="0" presId="urn:microsoft.com/office/officeart/2005/8/layout/hierarchy4"/>
    <dgm:cxn modelId="{202D94C8-D047-43B6-8AD7-4877A2D100EF}" type="presOf" srcId="{06F5B895-B70E-4FB3-87D0-797C4A3518A4}" destId="{7BAEDD0D-87ED-4E8A-9722-9842D9D34FB5}" srcOrd="0" destOrd="0" presId="urn:microsoft.com/office/officeart/2005/8/layout/hierarchy4"/>
    <dgm:cxn modelId="{1EAECFD3-63BE-473A-A222-DCDE941F6F98}" srcId="{D3BEC94F-E30F-4220-841C-7C44677B2298}" destId="{B8508143-DE47-4DC5-B38C-717D76E9C845}" srcOrd="0" destOrd="0" parTransId="{EBF3934D-29AE-4330-846D-DA6E24390650}" sibTransId="{BADAA165-02FA-4EF0-A11A-3386ABDB9E2B}"/>
    <dgm:cxn modelId="{A03781E5-646B-42A0-95DD-EAC74ED2D8F1}" type="presOf" srcId="{CC8A7053-CFEE-4D27-AF0A-9B4DA2906AF6}" destId="{469CE885-80D5-4B1F-A376-CC6EDFD2B455}" srcOrd="0" destOrd="0" presId="urn:microsoft.com/office/officeart/2005/8/layout/hierarchy4"/>
    <dgm:cxn modelId="{C2EBB8F0-4B83-4B6C-AB85-D98FB51609BB}" srcId="{93B93483-C62B-4EB7-AE63-010815F9F804}" destId="{47323B53-3B13-4FF3-9AEA-726A681F0573}" srcOrd="0" destOrd="0" parTransId="{A106C129-25AD-4299-BD27-CC05C1E57C16}" sibTransId="{814C55E0-16FE-4BDB-8CC2-86734074CE12}"/>
    <dgm:cxn modelId="{6E86E0F3-2AE3-4178-B3E6-0EEB1DF3E0C7}" srcId="{56A9F099-E799-4EE3-81BD-DB6FEDFFFACD}" destId="{D52D3DCD-3E66-4C97-8DCD-8148A8CDCDB8}" srcOrd="0" destOrd="0" parTransId="{7AE8A425-1D4B-4C7A-A06E-0F8ACEF6D92A}" sibTransId="{E2D3F80F-2123-49C4-958C-C26188D6D634}"/>
    <dgm:cxn modelId="{8255D9FD-5A4C-4DCF-9A84-FF62E917A898}" type="presOf" srcId="{75F942C1-6238-44D9-B1D7-AC7500941464}" destId="{84998B75-2BFF-42B2-AB24-753E9AC5B66F}" srcOrd="0" destOrd="0" presId="urn:microsoft.com/office/officeart/2005/8/layout/hierarchy4"/>
    <dgm:cxn modelId="{D59D0C9E-9390-4801-8229-614A526CF776}" type="presParOf" srcId="{D4EC6F8E-FB0D-4F1F-93B8-15DF6271E5F5}" destId="{25428465-AB76-400C-A385-03E45B4E10A9}" srcOrd="0" destOrd="0" presId="urn:microsoft.com/office/officeart/2005/8/layout/hierarchy4"/>
    <dgm:cxn modelId="{553E156A-D7D7-4F2A-92EE-C23050D6C7AA}" type="presParOf" srcId="{25428465-AB76-400C-A385-03E45B4E10A9}" destId="{635B6715-B0FA-43D7-A740-9FE23D6FB422}" srcOrd="0" destOrd="0" presId="urn:microsoft.com/office/officeart/2005/8/layout/hierarchy4"/>
    <dgm:cxn modelId="{091ACE5A-DE74-4BE7-90CF-9A075B7BB456}" type="presParOf" srcId="{25428465-AB76-400C-A385-03E45B4E10A9}" destId="{8AC8438F-60EB-4D1A-A828-49FFC2BDB47B}" srcOrd="1" destOrd="0" presId="urn:microsoft.com/office/officeart/2005/8/layout/hierarchy4"/>
    <dgm:cxn modelId="{2AF7B130-91DC-4336-A23B-61FDF05DDF80}" type="presParOf" srcId="{25428465-AB76-400C-A385-03E45B4E10A9}" destId="{0D7994EA-E6F5-4B75-A0CA-CF1B9832C9F6}" srcOrd="2" destOrd="0" presId="urn:microsoft.com/office/officeart/2005/8/layout/hierarchy4"/>
    <dgm:cxn modelId="{6E2C8A15-1A76-42FB-B72B-57BE790C3B8E}" type="presParOf" srcId="{0D7994EA-E6F5-4B75-A0CA-CF1B9832C9F6}" destId="{27D2237F-BB49-4E39-8587-F26CC865AC12}" srcOrd="0" destOrd="0" presId="urn:microsoft.com/office/officeart/2005/8/layout/hierarchy4"/>
    <dgm:cxn modelId="{72EFFB44-8C3A-482D-935C-47152D2EB5D8}" type="presParOf" srcId="{27D2237F-BB49-4E39-8587-F26CC865AC12}" destId="{2A12E7C7-2106-42B2-AB10-8D03A0E44B4F}" srcOrd="0" destOrd="0" presId="urn:microsoft.com/office/officeart/2005/8/layout/hierarchy4"/>
    <dgm:cxn modelId="{05F08603-E860-4249-BF05-69DD45598C55}" type="presParOf" srcId="{27D2237F-BB49-4E39-8587-F26CC865AC12}" destId="{B10A7BC9-28B5-4E55-9A10-5FB7102A270A}" srcOrd="1" destOrd="0" presId="urn:microsoft.com/office/officeart/2005/8/layout/hierarchy4"/>
    <dgm:cxn modelId="{50F40109-2F1B-4184-9A07-A7F79506798A}" type="presParOf" srcId="{27D2237F-BB49-4E39-8587-F26CC865AC12}" destId="{9D5F1174-DF79-4568-BC4E-BDC25B010B22}" srcOrd="2" destOrd="0" presId="urn:microsoft.com/office/officeart/2005/8/layout/hierarchy4"/>
    <dgm:cxn modelId="{9474596A-DE62-4B56-9C2A-9785F523D5A8}" type="presParOf" srcId="{9D5F1174-DF79-4568-BC4E-BDC25B010B22}" destId="{BFBA7462-536C-4A9D-8471-872DBD20EEFB}" srcOrd="0" destOrd="0" presId="urn:microsoft.com/office/officeart/2005/8/layout/hierarchy4"/>
    <dgm:cxn modelId="{9AB335F9-2138-4997-946A-56AD1032454C}" type="presParOf" srcId="{BFBA7462-536C-4A9D-8471-872DBD20EEFB}" destId="{469CE885-80D5-4B1F-A376-CC6EDFD2B455}" srcOrd="0" destOrd="0" presId="urn:microsoft.com/office/officeart/2005/8/layout/hierarchy4"/>
    <dgm:cxn modelId="{AC364C22-A74F-49D2-A2FB-8EEC336FEDEC}" type="presParOf" srcId="{BFBA7462-536C-4A9D-8471-872DBD20EEFB}" destId="{36F54E2D-0EE9-4553-981A-12246B4FE5D2}" srcOrd="1" destOrd="0" presId="urn:microsoft.com/office/officeart/2005/8/layout/hierarchy4"/>
    <dgm:cxn modelId="{8170E30F-6DCC-4405-9752-1E07EE6B5DF2}" type="presParOf" srcId="{BFBA7462-536C-4A9D-8471-872DBD20EEFB}" destId="{E50A5B6D-B774-40D4-90DA-F33D4C35FC10}" srcOrd="2" destOrd="0" presId="urn:microsoft.com/office/officeart/2005/8/layout/hierarchy4"/>
    <dgm:cxn modelId="{58B6EAC5-9482-43E6-A240-133758360A37}" type="presParOf" srcId="{E50A5B6D-B774-40D4-90DA-F33D4C35FC10}" destId="{202560E7-FD8D-4C2E-894A-5EA6BED5F9D9}" srcOrd="0" destOrd="0" presId="urn:microsoft.com/office/officeart/2005/8/layout/hierarchy4"/>
    <dgm:cxn modelId="{9E78D79C-DDBE-4ED8-8C21-90EA51E7F9B6}" type="presParOf" srcId="{202560E7-FD8D-4C2E-894A-5EA6BED5F9D9}" destId="{BD60A184-36F2-4171-8A19-9976A3E639F3}" srcOrd="0" destOrd="0" presId="urn:microsoft.com/office/officeart/2005/8/layout/hierarchy4"/>
    <dgm:cxn modelId="{D9062F19-B528-4083-B14C-A2305A8C723A}" type="presParOf" srcId="{202560E7-FD8D-4C2E-894A-5EA6BED5F9D9}" destId="{334D1DD1-49F4-4446-A2AB-7BFE5B578733}" srcOrd="1" destOrd="0" presId="urn:microsoft.com/office/officeart/2005/8/layout/hierarchy4"/>
    <dgm:cxn modelId="{4F298E66-5AC9-4398-90B2-32D274D05886}" type="presParOf" srcId="{202560E7-FD8D-4C2E-894A-5EA6BED5F9D9}" destId="{5164B892-04A4-4160-9910-6A54DFF78D49}" srcOrd="2" destOrd="0" presId="urn:microsoft.com/office/officeart/2005/8/layout/hierarchy4"/>
    <dgm:cxn modelId="{6ADD3CF6-C2FB-4397-9231-14EFE40528E4}" type="presParOf" srcId="{5164B892-04A4-4160-9910-6A54DFF78D49}" destId="{88F8AF09-15A9-4697-90CB-9A9013718BBB}" srcOrd="0" destOrd="0" presId="urn:microsoft.com/office/officeart/2005/8/layout/hierarchy4"/>
    <dgm:cxn modelId="{149CE562-4CFC-4F35-BE1C-B1E2FFCEE189}" type="presParOf" srcId="{88F8AF09-15A9-4697-90CB-9A9013718BBB}" destId="{7BAEDD0D-87ED-4E8A-9722-9842D9D34FB5}" srcOrd="0" destOrd="0" presId="urn:microsoft.com/office/officeart/2005/8/layout/hierarchy4"/>
    <dgm:cxn modelId="{1953904A-823B-46E3-B2A6-178FB1BD9F03}" type="presParOf" srcId="{88F8AF09-15A9-4697-90CB-9A9013718BBB}" destId="{046F0960-DAAD-41F7-93CE-32124071CA4A}" srcOrd="1" destOrd="0" presId="urn:microsoft.com/office/officeart/2005/8/layout/hierarchy4"/>
    <dgm:cxn modelId="{B864925D-5E6F-4F94-BBC5-CCAB0CD83B53}" type="presParOf" srcId="{88F8AF09-15A9-4697-90CB-9A9013718BBB}" destId="{E71A7025-4C7B-4C4B-BC1B-460526407DA6}" srcOrd="2" destOrd="0" presId="urn:microsoft.com/office/officeart/2005/8/layout/hierarchy4"/>
    <dgm:cxn modelId="{40B2602F-5663-427F-8D1B-6F89909D04EA}" type="presParOf" srcId="{E71A7025-4C7B-4C4B-BC1B-460526407DA6}" destId="{02834DE5-4F5F-4D9A-BA2B-7D9D50B17D7D}" srcOrd="0" destOrd="0" presId="urn:microsoft.com/office/officeart/2005/8/layout/hierarchy4"/>
    <dgm:cxn modelId="{9153E9D2-CEA2-4A0A-A3C3-C6B95C92F663}" type="presParOf" srcId="{02834DE5-4F5F-4D9A-BA2B-7D9D50B17D7D}" destId="{5194A31B-9C1B-4D2B-9511-0ABAF1A95969}" srcOrd="0" destOrd="0" presId="urn:microsoft.com/office/officeart/2005/8/layout/hierarchy4"/>
    <dgm:cxn modelId="{44A5106D-5E3C-49F6-85F9-1FFB038864F0}" type="presParOf" srcId="{02834DE5-4F5F-4D9A-BA2B-7D9D50B17D7D}" destId="{4A135CC4-CC05-4612-BFAD-9F9F71FBD913}" srcOrd="1" destOrd="0" presId="urn:microsoft.com/office/officeart/2005/8/layout/hierarchy4"/>
    <dgm:cxn modelId="{0AC1D176-5144-4522-8B63-24FE5AA3CE40}" type="presParOf" srcId="{02834DE5-4F5F-4D9A-BA2B-7D9D50B17D7D}" destId="{86657924-F20F-47B6-A242-18C5B73C6B4B}" srcOrd="2" destOrd="0" presId="urn:microsoft.com/office/officeart/2005/8/layout/hierarchy4"/>
    <dgm:cxn modelId="{C1A67C6D-17CD-4FF2-8154-652A2C70EAFB}" type="presParOf" srcId="{86657924-F20F-47B6-A242-18C5B73C6B4B}" destId="{AFFF1847-0D70-4B5F-8D6B-6A603C93631A}" srcOrd="0" destOrd="0" presId="urn:microsoft.com/office/officeart/2005/8/layout/hierarchy4"/>
    <dgm:cxn modelId="{93A8D2F3-6ED9-4F60-9A27-678D355438D4}" type="presParOf" srcId="{AFFF1847-0D70-4B5F-8D6B-6A603C93631A}" destId="{702627AE-9B58-4524-8060-9B2879AC2264}" srcOrd="0" destOrd="0" presId="urn:microsoft.com/office/officeart/2005/8/layout/hierarchy4"/>
    <dgm:cxn modelId="{2C83A1D5-D373-4E75-8C93-3E818E82163B}" type="presParOf" srcId="{AFFF1847-0D70-4B5F-8D6B-6A603C93631A}" destId="{ADE4DF25-9B69-4305-8C3B-6B9025C5EED0}" srcOrd="1" destOrd="0" presId="urn:microsoft.com/office/officeart/2005/8/layout/hierarchy4"/>
    <dgm:cxn modelId="{FFD07D6F-6D1B-446C-951F-837CF52F9718}" type="presParOf" srcId="{AFFF1847-0D70-4B5F-8D6B-6A603C93631A}" destId="{B872DE2A-FBF5-4BCC-8B08-7CF03628C3DB}" srcOrd="2" destOrd="0" presId="urn:microsoft.com/office/officeart/2005/8/layout/hierarchy4"/>
    <dgm:cxn modelId="{7D9538D6-7BC4-465A-98CC-003D3FC714E7}" type="presParOf" srcId="{B872DE2A-FBF5-4BCC-8B08-7CF03628C3DB}" destId="{32C7A256-A883-44AA-A3DC-3C5C79362B77}" srcOrd="0" destOrd="0" presId="urn:microsoft.com/office/officeart/2005/8/layout/hierarchy4"/>
    <dgm:cxn modelId="{A0CF1CF9-6C13-4B72-ADB6-A692C335B273}" type="presParOf" srcId="{32C7A256-A883-44AA-A3DC-3C5C79362B77}" destId="{1ABC24C6-41B4-4DBE-8BED-6B2A578361E2}" srcOrd="0" destOrd="0" presId="urn:microsoft.com/office/officeart/2005/8/layout/hierarchy4"/>
    <dgm:cxn modelId="{A789AEEB-BF13-4008-8F58-2FEE989C7388}" type="presParOf" srcId="{32C7A256-A883-44AA-A3DC-3C5C79362B77}" destId="{893D3AD4-9100-474B-BC6A-4C28B87BF0EA}" srcOrd="1" destOrd="0" presId="urn:microsoft.com/office/officeart/2005/8/layout/hierarchy4"/>
    <dgm:cxn modelId="{D4DD0EBA-0A4A-4D4F-AEFA-F2E8E9A89464}" type="presParOf" srcId="{E50A5B6D-B774-40D4-90DA-F33D4C35FC10}" destId="{A5D45D52-EA6C-403D-B083-1139B66771FD}" srcOrd="1" destOrd="0" presId="urn:microsoft.com/office/officeart/2005/8/layout/hierarchy4"/>
    <dgm:cxn modelId="{1CFFE48A-96F1-4608-8D7B-3E103A7F0683}" type="presParOf" srcId="{E50A5B6D-B774-40D4-90DA-F33D4C35FC10}" destId="{C5728EDB-791A-41EF-990A-9EFF149FF3BF}" srcOrd="2" destOrd="0" presId="urn:microsoft.com/office/officeart/2005/8/layout/hierarchy4"/>
    <dgm:cxn modelId="{153FE486-D135-45DD-A481-93F820F3EA61}" type="presParOf" srcId="{C5728EDB-791A-41EF-990A-9EFF149FF3BF}" destId="{340A7C93-E13F-49D4-A7D3-C2B99550139A}" srcOrd="0" destOrd="0" presId="urn:microsoft.com/office/officeart/2005/8/layout/hierarchy4"/>
    <dgm:cxn modelId="{D4B01935-7191-4D5B-B2AF-2F206F4F9C52}" type="presParOf" srcId="{C5728EDB-791A-41EF-990A-9EFF149FF3BF}" destId="{F2854417-9043-412F-930F-5A99D9D168A8}" srcOrd="1" destOrd="0" presId="urn:microsoft.com/office/officeart/2005/8/layout/hierarchy4"/>
    <dgm:cxn modelId="{6EC6398A-422B-46AE-94B2-B60996810963}" type="presParOf" srcId="{C5728EDB-791A-41EF-990A-9EFF149FF3BF}" destId="{843AC0E3-1785-45F0-ADBD-88C7CB4DDE6C}" srcOrd="2" destOrd="0" presId="urn:microsoft.com/office/officeart/2005/8/layout/hierarchy4"/>
    <dgm:cxn modelId="{BC22C243-68E2-4777-840E-76311C37D0C4}" type="presParOf" srcId="{843AC0E3-1785-45F0-ADBD-88C7CB4DDE6C}" destId="{A9DB9082-2383-4D23-A156-4B643E791BC6}" srcOrd="0" destOrd="0" presId="urn:microsoft.com/office/officeart/2005/8/layout/hierarchy4"/>
    <dgm:cxn modelId="{B1367D41-BA12-4CE0-911A-B741D61CD865}" type="presParOf" srcId="{A9DB9082-2383-4D23-A156-4B643E791BC6}" destId="{FC87DFA8-1B9B-4FA8-833A-D01A88680032}" srcOrd="0" destOrd="0" presId="urn:microsoft.com/office/officeart/2005/8/layout/hierarchy4"/>
    <dgm:cxn modelId="{681C25E2-A0EF-40DB-BD8B-5656ACF7E786}" type="presParOf" srcId="{A9DB9082-2383-4D23-A156-4B643E791BC6}" destId="{D1C977F1-EEB0-4947-A0A9-DF7BB97B28AA}" srcOrd="1" destOrd="0" presId="urn:microsoft.com/office/officeart/2005/8/layout/hierarchy4"/>
    <dgm:cxn modelId="{30C66999-4102-41C2-93B7-3B2FF876CA94}" type="presParOf" srcId="{A9DB9082-2383-4D23-A156-4B643E791BC6}" destId="{7F38B2B5-3C24-406E-ADCD-BA9CD36F5C95}" srcOrd="2" destOrd="0" presId="urn:microsoft.com/office/officeart/2005/8/layout/hierarchy4"/>
    <dgm:cxn modelId="{F2DA5106-C1C7-43D6-979C-6A242B0766B6}" type="presParOf" srcId="{7F38B2B5-3C24-406E-ADCD-BA9CD36F5C95}" destId="{CA0E35BC-1DF4-494C-BA69-B5691F5CE3AE}" srcOrd="0" destOrd="0" presId="urn:microsoft.com/office/officeart/2005/8/layout/hierarchy4"/>
    <dgm:cxn modelId="{D103AE68-B89C-4F98-956A-8E821BEC17A1}" type="presParOf" srcId="{CA0E35BC-1DF4-494C-BA69-B5691F5CE3AE}" destId="{FA8D27A4-5C9D-44DA-B3F9-4188CB7B7587}" srcOrd="0" destOrd="0" presId="urn:microsoft.com/office/officeart/2005/8/layout/hierarchy4"/>
    <dgm:cxn modelId="{0B2E687E-17D0-4950-A9ED-1E7AE489FB10}" type="presParOf" srcId="{CA0E35BC-1DF4-494C-BA69-B5691F5CE3AE}" destId="{F13927A2-E048-495C-8B72-57AFC907B637}" srcOrd="1" destOrd="0" presId="urn:microsoft.com/office/officeart/2005/8/layout/hierarchy4"/>
    <dgm:cxn modelId="{0B902B5E-03A5-487A-B277-E4255258EF2D}" type="presParOf" srcId="{CA0E35BC-1DF4-494C-BA69-B5691F5CE3AE}" destId="{CD3C4105-C233-4505-BF11-D8906FC07A17}" srcOrd="2" destOrd="0" presId="urn:microsoft.com/office/officeart/2005/8/layout/hierarchy4"/>
    <dgm:cxn modelId="{1949C6A8-12BE-464E-92FE-8AD942D2B76D}" type="presParOf" srcId="{CD3C4105-C233-4505-BF11-D8906FC07A17}" destId="{F97AD9C9-34C8-400F-B337-3F7BB332359A}" srcOrd="0" destOrd="0" presId="urn:microsoft.com/office/officeart/2005/8/layout/hierarchy4"/>
    <dgm:cxn modelId="{24F52CE9-E361-4E59-954A-3B8C48EF6941}" type="presParOf" srcId="{F97AD9C9-34C8-400F-B337-3F7BB332359A}" destId="{84998B75-2BFF-42B2-AB24-753E9AC5B66F}" srcOrd="0" destOrd="0" presId="urn:microsoft.com/office/officeart/2005/8/layout/hierarchy4"/>
    <dgm:cxn modelId="{6CE23D4A-87B9-42A2-A09C-BC219C0469BD}" type="presParOf" srcId="{F97AD9C9-34C8-400F-B337-3F7BB332359A}" destId="{51E9F7AD-E9E9-4F5D-A80E-E64F68D72E9D}" srcOrd="1" destOrd="0" presId="urn:microsoft.com/office/officeart/2005/8/layout/hierarchy4"/>
    <dgm:cxn modelId="{59E677AE-9910-44B8-B24C-5ABC54E98E5E}" type="presParOf" srcId="{F97AD9C9-34C8-400F-B337-3F7BB332359A}" destId="{0E55E241-B372-4004-A025-9BE360EAF14B}" srcOrd="2" destOrd="0" presId="urn:microsoft.com/office/officeart/2005/8/layout/hierarchy4"/>
    <dgm:cxn modelId="{625FB7C1-77CC-446C-BD84-9E8E87D892EC}" type="presParOf" srcId="{0E55E241-B372-4004-A025-9BE360EAF14B}" destId="{99B7E460-A613-41BB-8351-CF31B020D752}" srcOrd="0" destOrd="0" presId="urn:microsoft.com/office/officeart/2005/8/layout/hierarchy4"/>
    <dgm:cxn modelId="{C669A85B-D228-439E-A2D1-DA3AF0298A15}" type="presParOf" srcId="{99B7E460-A613-41BB-8351-CF31B020D752}" destId="{AC302D4F-084D-45CB-A22B-B1B6D7C7560F}" srcOrd="0" destOrd="0" presId="urn:microsoft.com/office/officeart/2005/8/layout/hierarchy4"/>
    <dgm:cxn modelId="{94A7399D-B6F3-4332-A838-D6A1911D5094}" type="presParOf" srcId="{99B7E460-A613-41BB-8351-CF31B020D752}" destId="{9AF1AE77-CFDE-488F-B8C6-241581951E16}" srcOrd="1" destOrd="0" presId="urn:microsoft.com/office/officeart/2005/8/layout/hierarchy4"/>
    <dgm:cxn modelId="{A055F311-D298-4EEE-BB4C-A85126488FF4}" type="presParOf" srcId="{E50A5B6D-B774-40D4-90DA-F33D4C35FC10}" destId="{E9D2B760-8595-48ED-95B7-4D9E1FF90C29}" srcOrd="3" destOrd="0" presId="urn:microsoft.com/office/officeart/2005/8/layout/hierarchy4"/>
    <dgm:cxn modelId="{849328D8-76C6-45EB-959A-5E376D8D869C}" type="presParOf" srcId="{E50A5B6D-B774-40D4-90DA-F33D4C35FC10}" destId="{D6AC96FE-2023-4EFA-B898-A90B56156A8B}" srcOrd="4" destOrd="0" presId="urn:microsoft.com/office/officeart/2005/8/layout/hierarchy4"/>
    <dgm:cxn modelId="{DAC1BF0E-6B51-4F39-9140-B1B969572223}" type="presParOf" srcId="{D6AC96FE-2023-4EFA-B898-A90B56156A8B}" destId="{774428B0-A5CB-4FC7-BA46-27700EBCE0BD}" srcOrd="0" destOrd="0" presId="urn:microsoft.com/office/officeart/2005/8/layout/hierarchy4"/>
    <dgm:cxn modelId="{F83C64E3-740A-4649-91D0-FDC637E9868E}" type="presParOf" srcId="{D6AC96FE-2023-4EFA-B898-A90B56156A8B}" destId="{4460DFCF-61A6-4E14-8F32-8C9DB750B14E}" srcOrd="1" destOrd="0" presId="urn:microsoft.com/office/officeart/2005/8/layout/hierarchy4"/>
    <dgm:cxn modelId="{57A1E21A-7119-48D2-B3AC-EB6AF8402C85}" type="presParOf" srcId="{D6AC96FE-2023-4EFA-B898-A90B56156A8B}" destId="{479A9126-0BFA-4099-9248-E7BE17C42AF9}" srcOrd="2" destOrd="0" presId="urn:microsoft.com/office/officeart/2005/8/layout/hierarchy4"/>
    <dgm:cxn modelId="{9B59F8F8-DCA2-4F3A-AA1D-5022933CDCEB}" type="presParOf" srcId="{479A9126-0BFA-4099-9248-E7BE17C42AF9}" destId="{AF0204AA-DCDB-4609-B4A2-81FAC0234BC1}" srcOrd="0" destOrd="0" presId="urn:microsoft.com/office/officeart/2005/8/layout/hierarchy4"/>
    <dgm:cxn modelId="{25493E49-24C0-4F5E-815C-5F4C004677E2}" type="presParOf" srcId="{AF0204AA-DCDB-4609-B4A2-81FAC0234BC1}" destId="{EB580412-532E-4F58-8F3B-B8798BE36037}" srcOrd="0" destOrd="0" presId="urn:microsoft.com/office/officeart/2005/8/layout/hierarchy4"/>
    <dgm:cxn modelId="{5F4A0DBA-2F77-40F8-90DC-2B39A216DDD9}" type="presParOf" srcId="{AF0204AA-DCDB-4609-B4A2-81FAC0234BC1}" destId="{61949621-F0B2-41E3-9F94-27874333E56C}" srcOrd="1" destOrd="0" presId="urn:microsoft.com/office/officeart/2005/8/layout/hierarchy4"/>
    <dgm:cxn modelId="{C06E804B-BD73-49B1-B092-3DC4377889B2}" type="presParOf" srcId="{AF0204AA-DCDB-4609-B4A2-81FAC0234BC1}" destId="{40A60B95-34FF-4CC2-B71C-7AFB2BE4D824}" srcOrd="2" destOrd="0" presId="urn:microsoft.com/office/officeart/2005/8/layout/hierarchy4"/>
    <dgm:cxn modelId="{53F86DAD-6A38-4406-805D-117104228241}" type="presParOf" srcId="{40A60B95-34FF-4CC2-B71C-7AFB2BE4D824}" destId="{B6785946-802F-4BC7-99AC-FF4D97AC775E}" srcOrd="0" destOrd="0" presId="urn:microsoft.com/office/officeart/2005/8/layout/hierarchy4"/>
    <dgm:cxn modelId="{68527A2B-5117-42D5-9B02-7719483DDA57}" type="presParOf" srcId="{B6785946-802F-4BC7-99AC-FF4D97AC775E}" destId="{17DDB5BC-3519-45CA-B53C-7FF156143B4C}" srcOrd="0" destOrd="0" presId="urn:microsoft.com/office/officeart/2005/8/layout/hierarchy4"/>
    <dgm:cxn modelId="{EB2D6361-4206-4CF1-9415-3F73BE8A9FCF}" type="presParOf" srcId="{B6785946-802F-4BC7-99AC-FF4D97AC775E}" destId="{37B9B49C-6CB9-4E08-B253-1A2D59A55D4D}" srcOrd="1" destOrd="0" presId="urn:microsoft.com/office/officeart/2005/8/layout/hierarchy4"/>
    <dgm:cxn modelId="{6336B5AA-BE0A-4EDC-8FDF-39FF729C9247}" type="presParOf" srcId="{B6785946-802F-4BC7-99AC-FF4D97AC775E}" destId="{8285A3E8-3A0E-4116-9C73-BC163A0FFA34}" srcOrd="2" destOrd="0" presId="urn:microsoft.com/office/officeart/2005/8/layout/hierarchy4"/>
    <dgm:cxn modelId="{45122099-515D-492D-B1E3-4CBB25A39457}" type="presParOf" srcId="{8285A3E8-3A0E-4116-9C73-BC163A0FFA34}" destId="{04E64EFC-9B8F-4BF8-A766-BA755C6C23CB}" srcOrd="0" destOrd="0" presId="urn:microsoft.com/office/officeart/2005/8/layout/hierarchy4"/>
    <dgm:cxn modelId="{DE20623F-8572-443C-ACF7-F585053C2F88}" type="presParOf" srcId="{04E64EFC-9B8F-4BF8-A766-BA755C6C23CB}" destId="{39BFAB20-2290-409E-9DBB-98FE405AE959}" srcOrd="0" destOrd="0" presId="urn:microsoft.com/office/officeart/2005/8/layout/hierarchy4"/>
    <dgm:cxn modelId="{4E097D73-BA2F-455F-A3D1-B06429A3F60F}" type="presParOf" srcId="{04E64EFC-9B8F-4BF8-A766-BA755C6C23CB}" destId="{F2CE58C2-724B-42BC-82C1-AC98D681D556}" srcOrd="1" destOrd="0" presId="urn:microsoft.com/office/officeart/2005/8/layout/hierarchy4"/>
    <dgm:cxn modelId="{44B51B6F-ECF0-471F-9382-927E23012C01}" type="presParOf" srcId="{04E64EFC-9B8F-4BF8-A766-BA755C6C23CB}" destId="{6A4BE468-80EA-493E-928E-E574C60CD230}" srcOrd="2" destOrd="0" presId="urn:microsoft.com/office/officeart/2005/8/layout/hierarchy4"/>
    <dgm:cxn modelId="{C699B457-DCAC-410D-BE33-B732BB850D9D}" type="presParOf" srcId="{6A4BE468-80EA-493E-928E-E574C60CD230}" destId="{37AC9937-EF07-44A5-B9F8-BB28325F92E4}" srcOrd="0" destOrd="0" presId="urn:microsoft.com/office/officeart/2005/8/layout/hierarchy4"/>
    <dgm:cxn modelId="{16FC4083-F10B-4499-ADFB-1F2D850E01A9}" type="presParOf" srcId="{37AC9937-EF07-44A5-B9F8-BB28325F92E4}" destId="{8EE179C5-10E6-44B9-9A56-2A868F7BC00E}" srcOrd="0" destOrd="0" presId="urn:microsoft.com/office/officeart/2005/8/layout/hierarchy4"/>
    <dgm:cxn modelId="{E990EFEC-ED16-493E-B35F-DFF7024EB399}" type="presParOf" srcId="{37AC9937-EF07-44A5-B9F8-BB28325F92E4}" destId="{8007B827-5C2B-468C-91D7-4BDE15DB7FF5}" srcOrd="1" destOrd="0" presId="urn:microsoft.com/office/officeart/2005/8/layout/hierarchy4"/>
    <dgm:cxn modelId="{E44718CA-5A98-4068-BDA3-6B051164DC06}" type="presParOf" srcId="{E50A5B6D-B774-40D4-90DA-F33D4C35FC10}" destId="{7D89FEAD-0349-4D2A-88D5-AFBBD25D5A3E}" srcOrd="5" destOrd="0" presId="urn:microsoft.com/office/officeart/2005/8/layout/hierarchy4"/>
    <dgm:cxn modelId="{271B7210-69E1-4CE4-9645-D9F363892300}" type="presParOf" srcId="{E50A5B6D-B774-40D4-90DA-F33D4C35FC10}" destId="{75C2404A-0311-4A30-9C88-871EF5901F9E}" srcOrd="6" destOrd="0" presId="urn:microsoft.com/office/officeart/2005/8/layout/hierarchy4"/>
    <dgm:cxn modelId="{5127D9A6-85C1-4384-A00D-B7B81E67FB73}" type="presParOf" srcId="{75C2404A-0311-4A30-9C88-871EF5901F9E}" destId="{4E0AAE62-3D3C-4A69-B122-31EA2EE6F620}" srcOrd="0" destOrd="0" presId="urn:microsoft.com/office/officeart/2005/8/layout/hierarchy4"/>
    <dgm:cxn modelId="{681EFEE8-3567-42E2-A0EE-CA504BAB509A}" type="presParOf" srcId="{75C2404A-0311-4A30-9C88-871EF5901F9E}" destId="{A264E74F-4C64-4500-B26A-2CA68F15080D}" srcOrd="1" destOrd="0" presId="urn:microsoft.com/office/officeart/2005/8/layout/hierarchy4"/>
    <dgm:cxn modelId="{B75F0EAD-1275-43F6-9902-AA080B93CED3}" type="presParOf" srcId="{75C2404A-0311-4A30-9C88-871EF5901F9E}" destId="{B042771B-6B46-41D3-A2DC-8AC133DFFBBC}" srcOrd="2" destOrd="0" presId="urn:microsoft.com/office/officeart/2005/8/layout/hierarchy4"/>
    <dgm:cxn modelId="{E1DED9FD-3A65-4AE6-8D2B-B2F7521A92F4}" type="presParOf" srcId="{B042771B-6B46-41D3-A2DC-8AC133DFFBBC}" destId="{A77EBB65-0365-4F43-94E8-DA790CE4F424}" srcOrd="0" destOrd="0" presId="urn:microsoft.com/office/officeart/2005/8/layout/hierarchy4"/>
    <dgm:cxn modelId="{EE204951-01D0-4843-9E1B-A2994E9E444C}" type="presParOf" srcId="{A77EBB65-0365-4F43-94E8-DA790CE4F424}" destId="{F4B880B6-8450-4DD8-AAFE-CEB3718703B7}" srcOrd="0" destOrd="0" presId="urn:microsoft.com/office/officeart/2005/8/layout/hierarchy4"/>
    <dgm:cxn modelId="{A63C6B1D-30F5-4CF9-8743-8525A5D8E090}" type="presParOf" srcId="{A77EBB65-0365-4F43-94E8-DA790CE4F424}" destId="{77A93E7C-5B17-4D8F-A023-8E126170B07E}" srcOrd="1" destOrd="0" presId="urn:microsoft.com/office/officeart/2005/8/layout/hierarchy4"/>
    <dgm:cxn modelId="{F499ECDA-747B-4D5E-A3E2-23AFD9F186C2}" type="presParOf" srcId="{A77EBB65-0365-4F43-94E8-DA790CE4F424}" destId="{4D0F77D7-4CE1-4A19-AEB3-BC561580B16D}" srcOrd="2" destOrd="0" presId="urn:microsoft.com/office/officeart/2005/8/layout/hierarchy4"/>
    <dgm:cxn modelId="{3829F12B-60C3-4721-9CB6-E9FCC724CC0C}" type="presParOf" srcId="{4D0F77D7-4CE1-4A19-AEB3-BC561580B16D}" destId="{5C3EF68D-0D5F-444F-9A40-FD37A2B321D9}" srcOrd="0" destOrd="0" presId="urn:microsoft.com/office/officeart/2005/8/layout/hierarchy4"/>
    <dgm:cxn modelId="{CDB6E4E6-D663-4427-8C79-42BE3F014B98}" type="presParOf" srcId="{5C3EF68D-0D5F-444F-9A40-FD37A2B321D9}" destId="{13477B0E-3145-4CD9-830F-961DDE62A7BA}" srcOrd="0" destOrd="0" presId="urn:microsoft.com/office/officeart/2005/8/layout/hierarchy4"/>
    <dgm:cxn modelId="{6FBB957E-D108-4FD0-912B-193DC4376636}" type="presParOf" srcId="{5C3EF68D-0D5F-444F-9A40-FD37A2B321D9}" destId="{49107FB6-95EE-4292-B35E-0F3AF6EB624F}" srcOrd="1" destOrd="0" presId="urn:microsoft.com/office/officeart/2005/8/layout/hierarchy4"/>
    <dgm:cxn modelId="{A51E5131-50FD-40B7-9650-2EC0E4656C5D}" type="presParOf" srcId="{5C3EF68D-0D5F-444F-9A40-FD37A2B321D9}" destId="{3DE82D5C-8D23-4841-BCBE-9EE693EE5670}" srcOrd="2" destOrd="0" presId="urn:microsoft.com/office/officeart/2005/8/layout/hierarchy4"/>
    <dgm:cxn modelId="{566B9432-BA9E-4187-9F8B-38924FD97C74}" type="presParOf" srcId="{3DE82D5C-8D23-4841-BCBE-9EE693EE5670}" destId="{AA0FDBFD-409D-43A6-9294-DCACF5EB66A2}" srcOrd="0" destOrd="0" presId="urn:microsoft.com/office/officeart/2005/8/layout/hierarchy4"/>
    <dgm:cxn modelId="{BC35654E-F907-4B00-AA46-B6676AEDF305}" type="presParOf" srcId="{AA0FDBFD-409D-43A6-9294-DCACF5EB66A2}" destId="{32BD86AA-F0B5-46D6-B3DB-2D4CBD0C9022}" srcOrd="0" destOrd="0" presId="urn:microsoft.com/office/officeart/2005/8/layout/hierarchy4"/>
    <dgm:cxn modelId="{88A9451A-5929-476C-9502-0D0015764A4B}" type="presParOf" srcId="{AA0FDBFD-409D-43A6-9294-DCACF5EB66A2}" destId="{647D8104-C8A6-45D0-A965-968AFB56CBDA}" srcOrd="1" destOrd="0" presId="urn:microsoft.com/office/officeart/2005/8/layout/hierarchy4"/>
    <dgm:cxn modelId="{EB771DDA-A72C-4029-9373-F43D7C3BBC37}" type="presParOf" srcId="{AA0FDBFD-409D-43A6-9294-DCACF5EB66A2}" destId="{1B0B0607-154B-4766-81C0-3775170E285A}" srcOrd="2" destOrd="0" presId="urn:microsoft.com/office/officeart/2005/8/layout/hierarchy4"/>
    <dgm:cxn modelId="{70A8C4AB-CB72-4B83-BE46-7F192E2C77DE}" type="presParOf" srcId="{1B0B0607-154B-4766-81C0-3775170E285A}" destId="{F54E3B22-52A7-46EE-9F9F-022D05139CC2}" srcOrd="0" destOrd="0" presId="urn:microsoft.com/office/officeart/2005/8/layout/hierarchy4"/>
    <dgm:cxn modelId="{929F9354-D82F-4235-9719-45D2D6A16210}" type="presParOf" srcId="{F54E3B22-52A7-46EE-9F9F-022D05139CC2}" destId="{8F758105-3D23-4F71-A12B-A4A32483CFE5}" srcOrd="0" destOrd="0" presId="urn:microsoft.com/office/officeart/2005/8/layout/hierarchy4"/>
    <dgm:cxn modelId="{4D8E5D22-B8F8-466E-B0C6-2EAE85ECB385}" type="presParOf" srcId="{F54E3B22-52A7-46EE-9F9F-022D05139CC2}" destId="{B9593F00-1D21-4D3E-B21E-13F53A062E9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B6715-B0FA-43D7-A740-9FE23D6FB422}">
      <dsp:nvSpPr>
        <dsp:cNvPr id="0" name=""/>
        <dsp:cNvSpPr/>
      </dsp:nvSpPr>
      <dsp:spPr>
        <a:xfrm>
          <a:off x="4019" y="405"/>
          <a:ext cx="10938635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schemeClr val="bg1"/>
              </a:solidFill>
              <a:latin typeface="+mn-lt"/>
              <a:ea typeface="+mn-ea"/>
              <a:cs typeface="+mn-cs"/>
            </a:rPr>
            <a:t>06 </a:t>
          </a:r>
          <a:r>
            <a:rPr lang="pt-BR" sz="1800" b="1" kern="1200" err="1">
              <a:solidFill>
                <a:schemeClr val="bg1"/>
              </a:solidFill>
              <a:latin typeface="+mn-lt"/>
              <a:ea typeface="+mn-ea"/>
              <a:cs typeface="+mn-cs"/>
            </a:rPr>
            <a:t>CCs</a:t>
          </a:r>
          <a:r>
            <a:rPr lang="pt-BR" sz="1800" b="1" kern="1200">
              <a:solidFill>
                <a:schemeClr val="bg1"/>
              </a:solidFill>
              <a:latin typeface="+mn-lt"/>
              <a:ea typeface="+mn-ea"/>
              <a:cs typeface="+mn-cs"/>
            </a:rPr>
            <a:t> – 01 Superintendente, 03 gerentes, 01 Ouvidor e 01 Auditor</a:t>
          </a:r>
        </a:p>
      </dsp:txBody>
      <dsp:txXfrm>
        <a:off x="22156" y="18542"/>
        <a:ext cx="10902361" cy="582957"/>
      </dsp:txXfrm>
    </dsp:sp>
    <dsp:sp modelId="{2A12E7C7-2106-42B2-AB10-8D03A0E44B4F}">
      <dsp:nvSpPr>
        <dsp:cNvPr id="0" name=""/>
        <dsp:cNvSpPr/>
      </dsp:nvSpPr>
      <dsp:spPr>
        <a:xfrm>
          <a:off x="4019" y="689378"/>
          <a:ext cx="2692903" cy="619231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>
              <a:solidFill>
                <a:prstClr val="white"/>
              </a:solidFill>
              <a:latin typeface="+mn-lt"/>
              <a:ea typeface="+mn-ea"/>
              <a:cs typeface="+mn-cs"/>
            </a:rPr>
            <a:t>Tipo I</a:t>
          </a:r>
        </a:p>
      </dsp:txBody>
      <dsp:txXfrm>
        <a:off x="22156" y="707515"/>
        <a:ext cx="2656629" cy="582957"/>
      </dsp:txXfrm>
    </dsp:sp>
    <dsp:sp modelId="{469CE885-80D5-4B1F-A376-CC6EDFD2B455}">
      <dsp:nvSpPr>
        <dsp:cNvPr id="0" name=""/>
        <dsp:cNvSpPr/>
      </dsp:nvSpPr>
      <dsp:spPr>
        <a:xfrm>
          <a:off x="4019" y="1378352"/>
          <a:ext cx="2692903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83 </a:t>
          </a:r>
          <a:r>
            <a:rPr lang="pt-BR" sz="1800" kern="1200" err="1">
              <a:latin typeface="+mn-lt"/>
            </a:rPr>
            <a:t>FGs</a:t>
          </a:r>
          <a:endParaRPr lang="pt-BR" sz="1800" kern="1200">
            <a:latin typeface="+mn-lt"/>
          </a:endParaRPr>
        </a:p>
      </dsp:txBody>
      <dsp:txXfrm>
        <a:off x="22156" y="1396489"/>
        <a:ext cx="2656629" cy="582957"/>
      </dsp:txXfrm>
    </dsp:sp>
    <dsp:sp modelId="{BD60A184-36F2-4171-8A19-9976A3E639F3}">
      <dsp:nvSpPr>
        <dsp:cNvPr id="0" name=""/>
        <dsp:cNvSpPr/>
      </dsp:nvSpPr>
      <dsp:spPr>
        <a:xfrm>
          <a:off x="4019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22156" y="2085463"/>
        <a:ext cx="626512" cy="582957"/>
      </dsp:txXfrm>
    </dsp:sp>
    <dsp:sp modelId="{7BAEDD0D-87ED-4E8A-9722-9842D9D34FB5}">
      <dsp:nvSpPr>
        <dsp:cNvPr id="0" name=""/>
        <dsp:cNvSpPr/>
      </dsp:nvSpPr>
      <dsp:spPr>
        <a:xfrm>
          <a:off x="4019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4</a:t>
          </a:r>
        </a:p>
      </dsp:txBody>
      <dsp:txXfrm>
        <a:off x="22156" y="2774436"/>
        <a:ext cx="626512" cy="582957"/>
      </dsp:txXfrm>
    </dsp:sp>
    <dsp:sp modelId="{5194A31B-9C1B-4D2B-9511-0ABAF1A95969}">
      <dsp:nvSpPr>
        <dsp:cNvPr id="0" name=""/>
        <dsp:cNvSpPr/>
      </dsp:nvSpPr>
      <dsp:spPr>
        <a:xfrm>
          <a:off x="4019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11</a:t>
          </a:r>
        </a:p>
      </dsp:txBody>
      <dsp:txXfrm>
        <a:off x="22156" y="3463410"/>
        <a:ext cx="626512" cy="582957"/>
      </dsp:txXfrm>
    </dsp:sp>
    <dsp:sp modelId="{702627AE-9B58-4524-8060-9B2879AC2264}">
      <dsp:nvSpPr>
        <dsp:cNvPr id="0" name=""/>
        <dsp:cNvSpPr/>
      </dsp:nvSpPr>
      <dsp:spPr>
        <a:xfrm>
          <a:off x="4019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SUP</a:t>
          </a:r>
        </a:p>
      </dsp:txBody>
      <dsp:txXfrm>
        <a:off x="22156" y="4152383"/>
        <a:ext cx="626512" cy="582957"/>
      </dsp:txXfrm>
    </dsp:sp>
    <dsp:sp modelId="{1ABC24C6-41B4-4DBE-8BED-6B2A578361E2}">
      <dsp:nvSpPr>
        <dsp:cNvPr id="0" name=""/>
        <dsp:cNvSpPr/>
      </dsp:nvSpPr>
      <dsp:spPr>
        <a:xfrm>
          <a:off x="4019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15</a:t>
          </a:r>
        </a:p>
      </dsp:txBody>
      <dsp:txXfrm>
        <a:off x="22156" y="4841357"/>
        <a:ext cx="626512" cy="582957"/>
      </dsp:txXfrm>
    </dsp:sp>
    <dsp:sp modelId="{340A7C93-E13F-49D4-A7D3-C2B99550139A}">
      <dsp:nvSpPr>
        <dsp:cNvPr id="0" name=""/>
        <dsp:cNvSpPr/>
      </dsp:nvSpPr>
      <dsp:spPr>
        <a:xfrm>
          <a:off x="680724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4</a:t>
          </a:r>
        </a:p>
      </dsp:txBody>
      <dsp:txXfrm>
        <a:off x="698861" y="2085463"/>
        <a:ext cx="626512" cy="582957"/>
      </dsp:txXfrm>
    </dsp:sp>
    <dsp:sp modelId="{FC87DFA8-1B9B-4FA8-833A-D01A88680032}">
      <dsp:nvSpPr>
        <dsp:cNvPr id="0" name=""/>
        <dsp:cNvSpPr/>
      </dsp:nvSpPr>
      <dsp:spPr>
        <a:xfrm>
          <a:off x="680724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4</a:t>
          </a:r>
        </a:p>
      </dsp:txBody>
      <dsp:txXfrm>
        <a:off x="698861" y="2774436"/>
        <a:ext cx="626512" cy="582957"/>
      </dsp:txXfrm>
    </dsp:sp>
    <dsp:sp modelId="{FA8D27A4-5C9D-44DA-B3F9-4188CB7B7587}">
      <dsp:nvSpPr>
        <dsp:cNvPr id="0" name=""/>
        <dsp:cNvSpPr/>
      </dsp:nvSpPr>
      <dsp:spPr>
        <a:xfrm>
          <a:off x="680724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26</a:t>
          </a:r>
        </a:p>
      </dsp:txBody>
      <dsp:txXfrm>
        <a:off x="698861" y="3463410"/>
        <a:ext cx="626512" cy="582957"/>
      </dsp:txXfrm>
    </dsp:sp>
    <dsp:sp modelId="{84998B75-2BFF-42B2-AB24-753E9AC5B66F}">
      <dsp:nvSpPr>
        <dsp:cNvPr id="0" name=""/>
        <dsp:cNvSpPr/>
      </dsp:nvSpPr>
      <dsp:spPr>
        <a:xfrm>
          <a:off x="680724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GAS</a:t>
          </a:r>
        </a:p>
      </dsp:txBody>
      <dsp:txXfrm>
        <a:off x="698861" y="4152383"/>
        <a:ext cx="626512" cy="582957"/>
      </dsp:txXfrm>
    </dsp:sp>
    <dsp:sp modelId="{AC302D4F-084D-45CB-A22B-B1B6D7C7560F}">
      <dsp:nvSpPr>
        <dsp:cNvPr id="0" name=""/>
        <dsp:cNvSpPr/>
      </dsp:nvSpPr>
      <dsp:spPr>
        <a:xfrm>
          <a:off x="680724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34</a:t>
          </a:r>
        </a:p>
      </dsp:txBody>
      <dsp:txXfrm>
        <a:off x="698861" y="4841357"/>
        <a:ext cx="626512" cy="582957"/>
      </dsp:txXfrm>
    </dsp:sp>
    <dsp:sp modelId="{774428B0-A5CB-4FC7-BA46-27700EBCE0BD}">
      <dsp:nvSpPr>
        <dsp:cNvPr id="0" name=""/>
        <dsp:cNvSpPr/>
      </dsp:nvSpPr>
      <dsp:spPr>
        <a:xfrm>
          <a:off x="1357430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</a:t>
          </a:r>
        </a:p>
      </dsp:txBody>
      <dsp:txXfrm>
        <a:off x="1375567" y="2085463"/>
        <a:ext cx="626512" cy="582957"/>
      </dsp:txXfrm>
    </dsp:sp>
    <dsp:sp modelId="{EB580412-532E-4F58-8F3B-B8798BE36037}">
      <dsp:nvSpPr>
        <dsp:cNvPr id="0" name=""/>
        <dsp:cNvSpPr/>
      </dsp:nvSpPr>
      <dsp:spPr>
        <a:xfrm>
          <a:off x="1357430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7</a:t>
          </a:r>
        </a:p>
      </dsp:txBody>
      <dsp:txXfrm>
        <a:off x="1375567" y="2774436"/>
        <a:ext cx="626512" cy="582957"/>
      </dsp:txXfrm>
    </dsp:sp>
    <dsp:sp modelId="{17DDB5BC-3519-45CA-B53C-7FF156143B4C}">
      <dsp:nvSpPr>
        <dsp:cNvPr id="0" name=""/>
        <dsp:cNvSpPr/>
      </dsp:nvSpPr>
      <dsp:spPr>
        <a:xfrm>
          <a:off x="1357430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17</a:t>
          </a:r>
        </a:p>
      </dsp:txBody>
      <dsp:txXfrm>
        <a:off x="1375567" y="3463410"/>
        <a:ext cx="626512" cy="582957"/>
      </dsp:txXfrm>
    </dsp:sp>
    <dsp:sp modelId="{39BFAB20-2290-409E-9DBB-98FE405AE959}">
      <dsp:nvSpPr>
        <dsp:cNvPr id="0" name=""/>
        <dsp:cNvSpPr/>
      </dsp:nvSpPr>
      <dsp:spPr>
        <a:xfrm>
          <a:off x="1357430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GAD</a:t>
          </a:r>
        </a:p>
      </dsp:txBody>
      <dsp:txXfrm>
        <a:off x="1375567" y="4152383"/>
        <a:ext cx="626512" cy="582957"/>
      </dsp:txXfrm>
    </dsp:sp>
    <dsp:sp modelId="{8EE179C5-10E6-44B9-9A56-2A868F7BC00E}">
      <dsp:nvSpPr>
        <dsp:cNvPr id="0" name=""/>
        <dsp:cNvSpPr/>
      </dsp:nvSpPr>
      <dsp:spPr>
        <a:xfrm>
          <a:off x="1357430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27</a:t>
          </a:r>
        </a:p>
      </dsp:txBody>
      <dsp:txXfrm>
        <a:off x="1375567" y="4841357"/>
        <a:ext cx="626512" cy="582957"/>
      </dsp:txXfrm>
    </dsp:sp>
    <dsp:sp modelId="{4E0AAE62-3D3C-4A69-B122-31EA2EE6F620}">
      <dsp:nvSpPr>
        <dsp:cNvPr id="0" name=""/>
        <dsp:cNvSpPr/>
      </dsp:nvSpPr>
      <dsp:spPr>
        <a:xfrm>
          <a:off x="2034135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2052272" y="2085463"/>
        <a:ext cx="626512" cy="582957"/>
      </dsp:txXfrm>
    </dsp:sp>
    <dsp:sp modelId="{F4B880B6-8450-4DD8-AAFE-CEB3718703B7}">
      <dsp:nvSpPr>
        <dsp:cNvPr id="0" name=""/>
        <dsp:cNvSpPr/>
      </dsp:nvSpPr>
      <dsp:spPr>
        <a:xfrm>
          <a:off x="2034135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2</a:t>
          </a:r>
        </a:p>
      </dsp:txBody>
      <dsp:txXfrm>
        <a:off x="2052272" y="2774436"/>
        <a:ext cx="626512" cy="582957"/>
      </dsp:txXfrm>
    </dsp:sp>
    <dsp:sp modelId="{13477B0E-3145-4CD9-830F-961DDE62A7BA}">
      <dsp:nvSpPr>
        <dsp:cNvPr id="0" name=""/>
        <dsp:cNvSpPr/>
      </dsp:nvSpPr>
      <dsp:spPr>
        <a:xfrm>
          <a:off x="2034135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5</a:t>
          </a:r>
        </a:p>
      </dsp:txBody>
      <dsp:txXfrm>
        <a:off x="2052272" y="3463410"/>
        <a:ext cx="626512" cy="582957"/>
      </dsp:txXfrm>
    </dsp:sp>
    <dsp:sp modelId="{32BD86AA-F0B5-46D6-B3DB-2D4CBD0C9022}">
      <dsp:nvSpPr>
        <dsp:cNvPr id="0" name=""/>
        <dsp:cNvSpPr/>
      </dsp:nvSpPr>
      <dsp:spPr>
        <a:xfrm>
          <a:off x="2034135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GEP</a:t>
          </a:r>
        </a:p>
      </dsp:txBody>
      <dsp:txXfrm>
        <a:off x="2052272" y="4152383"/>
        <a:ext cx="626512" cy="582957"/>
      </dsp:txXfrm>
    </dsp:sp>
    <dsp:sp modelId="{8F758105-3D23-4F71-A12B-A4A32483CFE5}">
      <dsp:nvSpPr>
        <dsp:cNvPr id="0" name=""/>
        <dsp:cNvSpPr/>
      </dsp:nvSpPr>
      <dsp:spPr>
        <a:xfrm>
          <a:off x="2034135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7</a:t>
          </a:r>
        </a:p>
      </dsp:txBody>
      <dsp:txXfrm>
        <a:off x="2052272" y="4841357"/>
        <a:ext cx="626512" cy="582957"/>
      </dsp:txXfrm>
    </dsp:sp>
    <dsp:sp modelId="{940DF79B-5FE5-408B-9430-5286089AC4E7}">
      <dsp:nvSpPr>
        <dsp:cNvPr id="0" name=""/>
        <dsp:cNvSpPr/>
      </dsp:nvSpPr>
      <dsp:spPr>
        <a:xfrm>
          <a:off x="2752596" y="689378"/>
          <a:ext cx="2692903" cy="619231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>
              <a:solidFill>
                <a:prstClr val="white"/>
              </a:solidFill>
              <a:latin typeface="+mn-lt"/>
              <a:ea typeface="+mn-ea"/>
              <a:cs typeface="+mn-cs"/>
            </a:rPr>
            <a:t>Tipo II</a:t>
          </a:r>
        </a:p>
      </dsp:txBody>
      <dsp:txXfrm>
        <a:off x="2770733" y="707515"/>
        <a:ext cx="2656629" cy="582957"/>
      </dsp:txXfrm>
    </dsp:sp>
    <dsp:sp modelId="{45F605F5-1B62-47B8-A55C-C58793445432}">
      <dsp:nvSpPr>
        <dsp:cNvPr id="0" name=""/>
        <dsp:cNvSpPr/>
      </dsp:nvSpPr>
      <dsp:spPr>
        <a:xfrm>
          <a:off x="2752596" y="1378352"/>
          <a:ext cx="2692903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70 </a:t>
          </a:r>
          <a:r>
            <a:rPr lang="pt-BR" sz="1800" kern="1200" err="1">
              <a:latin typeface="+mn-lt"/>
            </a:rPr>
            <a:t>FGs</a:t>
          </a:r>
          <a:endParaRPr lang="pt-BR" sz="1800" kern="1200">
            <a:latin typeface="+mn-lt"/>
          </a:endParaRPr>
        </a:p>
      </dsp:txBody>
      <dsp:txXfrm>
        <a:off x="2770733" y="1396489"/>
        <a:ext cx="2656629" cy="582957"/>
      </dsp:txXfrm>
    </dsp:sp>
    <dsp:sp modelId="{765EBA17-A8F7-4609-BBB7-B30B859DA289}">
      <dsp:nvSpPr>
        <dsp:cNvPr id="0" name=""/>
        <dsp:cNvSpPr/>
      </dsp:nvSpPr>
      <dsp:spPr>
        <a:xfrm>
          <a:off x="2752596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2770733" y="2085463"/>
        <a:ext cx="626512" cy="582957"/>
      </dsp:txXfrm>
    </dsp:sp>
    <dsp:sp modelId="{38C2C67F-16C2-4DC4-A40D-2EFAB8EB8DB4}">
      <dsp:nvSpPr>
        <dsp:cNvPr id="0" name=""/>
        <dsp:cNvSpPr/>
      </dsp:nvSpPr>
      <dsp:spPr>
        <a:xfrm>
          <a:off x="2752596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4</a:t>
          </a:r>
        </a:p>
      </dsp:txBody>
      <dsp:txXfrm>
        <a:off x="2770733" y="2774436"/>
        <a:ext cx="626512" cy="582957"/>
      </dsp:txXfrm>
    </dsp:sp>
    <dsp:sp modelId="{E32171DE-8230-44EB-9237-14B96D94E078}">
      <dsp:nvSpPr>
        <dsp:cNvPr id="0" name=""/>
        <dsp:cNvSpPr/>
      </dsp:nvSpPr>
      <dsp:spPr>
        <a:xfrm>
          <a:off x="2752596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8</a:t>
          </a:r>
        </a:p>
      </dsp:txBody>
      <dsp:txXfrm>
        <a:off x="2770733" y="3463410"/>
        <a:ext cx="626512" cy="582957"/>
      </dsp:txXfrm>
    </dsp:sp>
    <dsp:sp modelId="{E027C156-A2B0-4594-B614-8019FD68BA87}">
      <dsp:nvSpPr>
        <dsp:cNvPr id="0" name=""/>
        <dsp:cNvSpPr/>
      </dsp:nvSpPr>
      <dsp:spPr>
        <a:xfrm>
          <a:off x="2752596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SUP</a:t>
          </a:r>
        </a:p>
      </dsp:txBody>
      <dsp:txXfrm>
        <a:off x="2770733" y="4152383"/>
        <a:ext cx="626512" cy="582957"/>
      </dsp:txXfrm>
    </dsp:sp>
    <dsp:sp modelId="{F8FFEA17-EDDD-418E-9F24-B9EE29C5C804}">
      <dsp:nvSpPr>
        <dsp:cNvPr id="0" name=""/>
        <dsp:cNvSpPr/>
      </dsp:nvSpPr>
      <dsp:spPr>
        <a:xfrm>
          <a:off x="2752596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12</a:t>
          </a:r>
        </a:p>
      </dsp:txBody>
      <dsp:txXfrm>
        <a:off x="2770733" y="4841357"/>
        <a:ext cx="626512" cy="582957"/>
      </dsp:txXfrm>
    </dsp:sp>
    <dsp:sp modelId="{3EF9A196-BED5-4592-8B13-52BC17B09508}">
      <dsp:nvSpPr>
        <dsp:cNvPr id="0" name=""/>
        <dsp:cNvSpPr/>
      </dsp:nvSpPr>
      <dsp:spPr>
        <a:xfrm>
          <a:off x="3429302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4</a:t>
          </a:r>
        </a:p>
      </dsp:txBody>
      <dsp:txXfrm>
        <a:off x="3447439" y="2085463"/>
        <a:ext cx="626512" cy="582957"/>
      </dsp:txXfrm>
    </dsp:sp>
    <dsp:sp modelId="{0DABD246-EB06-4B31-9E5A-488C87F2C182}">
      <dsp:nvSpPr>
        <dsp:cNvPr id="0" name=""/>
        <dsp:cNvSpPr/>
      </dsp:nvSpPr>
      <dsp:spPr>
        <a:xfrm>
          <a:off x="3429302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</a:t>
          </a:r>
        </a:p>
      </dsp:txBody>
      <dsp:txXfrm>
        <a:off x="3447439" y="2774436"/>
        <a:ext cx="626512" cy="582957"/>
      </dsp:txXfrm>
    </dsp:sp>
    <dsp:sp modelId="{4F84B011-952C-415C-8347-7AF4A82BA82D}">
      <dsp:nvSpPr>
        <dsp:cNvPr id="0" name=""/>
        <dsp:cNvSpPr/>
      </dsp:nvSpPr>
      <dsp:spPr>
        <a:xfrm>
          <a:off x="3429302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22</a:t>
          </a:r>
        </a:p>
      </dsp:txBody>
      <dsp:txXfrm>
        <a:off x="3447439" y="3463410"/>
        <a:ext cx="626512" cy="582957"/>
      </dsp:txXfrm>
    </dsp:sp>
    <dsp:sp modelId="{C7DDDA09-409B-459A-89AC-BAF26A57592E}">
      <dsp:nvSpPr>
        <dsp:cNvPr id="0" name=""/>
        <dsp:cNvSpPr/>
      </dsp:nvSpPr>
      <dsp:spPr>
        <a:xfrm>
          <a:off x="3429302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GAS</a:t>
          </a:r>
        </a:p>
      </dsp:txBody>
      <dsp:txXfrm>
        <a:off x="3447439" y="4152383"/>
        <a:ext cx="626512" cy="582957"/>
      </dsp:txXfrm>
    </dsp:sp>
    <dsp:sp modelId="{EAE332A4-BDB9-43A8-9909-505D3C621943}">
      <dsp:nvSpPr>
        <dsp:cNvPr id="0" name=""/>
        <dsp:cNvSpPr/>
      </dsp:nvSpPr>
      <dsp:spPr>
        <a:xfrm>
          <a:off x="3429302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29</a:t>
          </a:r>
        </a:p>
      </dsp:txBody>
      <dsp:txXfrm>
        <a:off x="3447439" y="4841357"/>
        <a:ext cx="626512" cy="582957"/>
      </dsp:txXfrm>
    </dsp:sp>
    <dsp:sp modelId="{165FB322-3864-4DE1-9959-8BC2F0CB78FA}">
      <dsp:nvSpPr>
        <dsp:cNvPr id="0" name=""/>
        <dsp:cNvSpPr/>
      </dsp:nvSpPr>
      <dsp:spPr>
        <a:xfrm>
          <a:off x="4106007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</a:t>
          </a:r>
        </a:p>
      </dsp:txBody>
      <dsp:txXfrm>
        <a:off x="4124144" y="2085463"/>
        <a:ext cx="626512" cy="582957"/>
      </dsp:txXfrm>
    </dsp:sp>
    <dsp:sp modelId="{E825DC07-6677-49AF-8336-4B609A9E8E14}">
      <dsp:nvSpPr>
        <dsp:cNvPr id="0" name=""/>
        <dsp:cNvSpPr/>
      </dsp:nvSpPr>
      <dsp:spPr>
        <a:xfrm>
          <a:off x="4106007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7</a:t>
          </a:r>
        </a:p>
      </dsp:txBody>
      <dsp:txXfrm>
        <a:off x="4124144" y="2774436"/>
        <a:ext cx="626512" cy="582957"/>
      </dsp:txXfrm>
    </dsp:sp>
    <dsp:sp modelId="{3C0720C4-200F-41E8-9BC3-035FA9005D3D}">
      <dsp:nvSpPr>
        <dsp:cNvPr id="0" name=""/>
        <dsp:cNvSpPr/>
      </dsp:nvSpPr>
      <dsp:spPr>
        <a:xfrm>
          <a:off x="4106007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12</a:t>
          </a:r>
        </a:p>
      </dsp:txBody>
      <dsp:txXfrm>
        <a:off x="4124144" y="3463410"/>
        <a:ext cx="626512" cy="582957"/>
      </dsp:txXfrm>
    </dsp:sp>
    <dsp:sp modelId="{5A75F14A-0FC5-4F7F-8037-5AA61049A987}">
      <dsp:nvSpPr>
        <dsp:cNvPr id="0" name=""/>
        <dsp:cNvSpPr/>
      </dsp:nvSpPr>
      <dsp:spPr>
        <a:xfrm>
          <a:off x="4106007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GAD</a:t>
          </a:r>
        </a:p>
      </dsp:txBody>
      <dsp:txXfrm>
        <a:off x="4124144" y="4152383"/>
        <a:ext cx="626512" cy="582957"/>
      </dsp:txXfrm>
    </dsp:sp>
    <dsp:sp modelId="{A243434A-A890-4CA6-BFD3-B3090F0FB3ED}">
      <dsp:nvSpPr>
        <dsp:cNvPr id="0" name=""/>
        <dsp:cNvSpPr/>
      </dsp:nvSpPr>
      <dsp:spPr>
        <a:xfrm>
          <a:off x="4106007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22</a:t>
          </a:r>
        </a:p>
      </dsp:txBody>
      <dsp:txXfrm>
        <a:off x="4124144" y="4841357"/>
        <a:ext cx="626512" cy="582957"/>
      </dsp:txXfrm>
    </dsp:sp>
    <dsp:sp modelId="{6FA637B0-D1D7-4B85-B0FD-E9B7AA85DECB}">
      <dsp:nvSpPr>
        <dsp:cNvPr id="0" name=""/>
        <dsp:cNvSpPr/>
      </dsp:nvSpPr>
      <dsp:spPr>
        <a:xfrm>
          <a:off x="4782713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4800850" y="2085463"/>
        <a:ext cx="626512" cy="582957"/>
      </dsp:txXfrm>
    </dsp:sp>
    <dsp:sp modelId="{BBC9FDC3-3AB8-4B13-873B-CC4EDB980815}">
      <dsp:nvSpPr>
        <dsp:cNvPr id="0" name=""/>
        <dsp:cNvSpPr/>
      </dsp:nvSpPr>
      <dsp:spPr>
        <a:xfrm>
          <a:off x="4782713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2</a:t>
          </a:r>
        </a:p>
      </dsp:txBody>
      <dsp:txXfrm>
        <a:off x="4800850" y="2774436"/>
        <a:ext cx="626512" cy="582957"/>
      </dsp:txXfrm>
    </dsp:sp>
    <dsp:sp modelId="{2D4411B6-B3BC-486C-B262-606CF01120AC}">
      <dsp:nvSpPr>
        <dsp:cNvPr id="0" name=""/>
        <dsp:cNvSpPr/>
      </dsp:nvSpPr>
      <dsp:spPr>
        <a:xfrm>
          <a:off x="4782713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5</a:t>
          </a:r>
        </a:p>
      </dsp:txBody>
      <dsp:txXfrm>
        <a:off x="4800850" y="3463410"/>
        <a:ext cx="626512" cy="582957"/>
      </dsp:txXfrm>
    </dsp:sp>
    <dsp:sp modelId="{A02F1A81-A24C-4F9C-9A40-255D7354E7C0}">
      <dsp:nvSpPr>
        <dsp:cNvPr id="0" name=""/>
        <dsp:cNvSpPr/>
      </dsp:nvSpPr>
      <dsp:spPr>
        <a:xfrm>
          <a:off x="4782713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GEP</a:t>
          </a:r>
        </a:p>
      </dsp:txBody>
      <dsp:txXfrm>
        <a:off x="4800850" y="4152383"/>
        <a:ext cx="626512" cy="582957"/>
      </dsp:txXfrm>
    </dsp:sp>
    <dsp:sp modelId="{5EB29283-D3EE-4E15-8E0F-46E3BD54CA01}">
      <dsp:nvSpPr>
        <dsp:cNvPr id="0" name=""/>
        <dsp:cNvSpPr/>
      </dsp:nvSpPr>
      <dsp:spPr>
        <a:xfrm>
          <a:off x="4782713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7</a:t>
          </a:r>
        </a:p>
      </dsp:txBody>
      <dsp:txXfrm>
        <a:off x="4800850" y="4841357"/>
        <a:ext cx="626512" cy="582957"/>
      </dsp:txXfrm>
    </dsp:sp>
    <dsp:sp modelId="{61FBFF29-B369-4B65-946A-50D6629BF575}">
      <dsp:nvSpPr>
        <dsp:cNvPr id="0" name=""/>
        <dsp:cNvSpPr/>
      </dsp:nvSpPr>
      <dsp:spPr>
        <a:xfrm>
          <a:off x="5501174" y="689378"/>
          <a:ext cx="2692903" cy="619231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>
              <a:solidFill>
                <a:prstClr val="white"/>
              </a:solidFill>
              <a:latin typeface="+mn-lt"/>
              <a:ea typeface="+mn-ea"/>
              <a:cs typeface="+mn-cs"/>
            </a:rPr>
            <a:t>Tipo III</a:t>
          </a:r>
        </a:p>
      </dsp:txBody>
      <dsp:txXfrm>
        <a:off x="5519311" y="707515"/>
        <a:ext cx="2656629" cy="582957"/>
      </dsp:txXfrm>
    </dsp:sp>
    <dsp:sp modelId="{4D2FA4BD-17B5-4727-85E7-947FBA9C0FCB}">
      <dsp:nvSpPr>
        <dsp:cNvPr id="0" name=""/>
        <dsp:cNvSpPr/>
      </dsp:nvSpPr>
      <dsp:spPr>
        <a:xfrm>
          <a:off x="5501174" y="1378352"/>
          <a:ext cx="2692903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63 </a:t>
          </a:r>
          <a:r>
            <a:rPr lang="pt-BR" sz="1800" kern="1200" err="1">
              <a:latin typeface="+mn-lt"/>
            </a:rPr>
            <a:t>FGs</a:t>
          </a:r>
          <a:endParaRPr lang="pt-BR" sz="1800" kern="1200">
            <a:latin typeface="+mn-lt"/>
          </a:endParaRPr>
        </a:p>
      </dsp:txBody>
      <dsp:txXfrm>
        <a:off x="5519311" y="1396489"/>
        <a:ext cx="2656629" cy="582957"/>
      </dsp:txXfrm>
    </dsp:sp>
    <dsp:sp modelId="{2A046F49-B9CC-4B7C-8735-9C9B2419B636}">
      <dsp:nvSpPr>
        <dsp:cNvPr id="0" name=""/>
        <dsp:cNvSpPr/>
      </dsp:nvSpPr>
      <dsp:spPr>
        <a:xfrm>
          <a:off x="5501174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5519311" y="2085463"/>
        <a:ext cx="626512" cy="582957"/>
      </dsp:txXfrm>
    </dsp:sp>
    <dsp:sp modelId="{5D81C40F-A18B-4F83-9347-8515A181C03B}">
      <dsp:nvSpPr>
        <dsp:cNvPr id="0" name=""/>
        <dsp:cNvSpPr/>
      </dsp:nvSpPr>
      <dsp:spPr>
        <a:xfrm>
          <a:off x="5501174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4</a:t>
          </a:r>
        </a:p>
      </dsp:txBody>
      <dsp:txXfrm>
        <a:off x="5519311" y="2774436"/>
        <a:ext cx="626512" cy="582957"/>
      </dsp:txXfrm>
    </dsp:sp>
    <dsp:sp modelId="{6077EFCD-C390-4D4A-966D-0B88253ADDF5}">
      <dsp:nvSpPr>
        <dsp:cNvPr id="0" name=""/>
        <dsp:cNvSpPr/>
      </dsp:nvSpPr>
      <dsp:spPr>
        <a:xfrm>
          <a:off x="5501174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6</a:t>
          </a:r>
        </a:p>
      </dsp:txBody>
      <dsp:txXfrm>
        <a:off x="5519311" y="3463410"/>
        <a:ext cx="626512" cy="582957"/>
      </dsp:txXfrm>
    </dsp:sp>
    <dsp:sp modelId="{6DAE711B-88EF-45AE-820F-AD52BB14A3D7}">
      <dsp:nvSpPr>
        <dsp:cNvPr id="0" name=""/>
        <dsp:cNvSpPr/>
      </dsp:nvSpPr>
      <dsp:spPr>
        <a:xfrm>
          <a:off x="5501174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SUP</a:t>
          </a:r>
        </a:p>
      </dsp:txBody>
      <dsp:txXfrm>
        <a:off x="5519311" y="4152383"/>
        <a:ext cx="626512" cy="582957"/>
      </dsp:txXfrm>
    </dsp:sp>
    <dsp:sp modelId="{B45E999A-446C-4ED6-8A80-814D8DB5D96B}">
      <dsp:nvSpPr>
        <dsp:cNvPr id="0" name=""/>
        <dsp:cNvSpPr/>
      </dsp:nvSpPr>
      <dsp:spPr>
        <a:xfrm>
          <a:off x="5501174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10</a:t>
          </a:r>
        </a:p>
      </dsp:txBody>
      <dsp:txXfrm>
        <a:off x="5519311" y="4841357"/>
        <a:ext cx="626512" cy="582957"/>
      </dsp:txXfrm>
    </dsp:sp>
    <dsp:sp modelId="{1EAE49D0-214A-45C8-ABD5-A435428F861E}">
      <dsp:nvSpPr>
        <dsp:cNvPr id="0" name=""/>
        <dsp:cNvSpPr/>
      </dsp:nvSpPr>
      <dsp:spPr>
        <a:xfrm>
          <a:off x="6177879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</a:t>
          </a:r>
        </a:p>
      </dsp:txBody>
      <dsp:txXfrm>
        <a:off x="6196016" y="2085463"/>
        <a:ext cx="626512" cy="582957"/>
      </dsp:txXfrm>
    </dsp:sp>
    <dsp:sp modelId="{F94AE668-3279-4420-80A8-D5500B03A668}">
      <dsp:nvSpPr>
        <dsp:cNvPr id="0" name=""/>
        <dsp:cNvSpPr/>
      </dsp:nvSpPr>
      <dsp:spPr>
        <a:xfrm>
          <a:off x="6177879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</a:t>
          </a:r>
        </a:p>
      </dsp:txBody>
      <dsp:txXfrm>
        <a:off x="6196016" y="2774436"/>
        <a:ext cx="626512" cy="582957"/>
      </dsp:txXfrm>
    </dsp:sp>
    <dsp:sp modelId="{A8015D72-0296-4417-8014-B117D00FB710}">
      <dsp:nvSpPr>
        <dsp:cNvPr id="0" name=""/>
        <dsp:cNvSpPr/>
      </dsp:nvSpPr>
      <dsp:spPr>
        <a:xfrm>
          <a:off x="6177879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18</a:t>
          </a:r>
        </a:p>
      </dsp:txBody>
      <dsp:txXfrm>
        <a:off x="6196016" y="3463410"/>
        <a:ext cx="626512" cy="582957"/>
      </dsp:txXfrm>
    </dsp:sp>
    <dsp:sp modelId="{28E27240-ABCD-4193-99F8-AA26B799AE9E}">
      <dsp:nvSpPr>
        <dsp:cNvPr id="0" name=""/>
        <dsp:cNvSpPr/>
      </dsp:nvSpPr>
      <dsp:spPr>
        <a:xfrm>
          <a:off x="6177879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GAS</a:t>
          </a:r>
        </a:p>
      </dsp:txBody>
      <dsp:txXfrm>
        <a:off x="6196016" y="4152383"/>
        <a:ext cx="626512" cy="582957"/>
      </dsp:txXfrm>
    </dsp:sp>
    <dsp:sp modelId="{1EA34EE4-57D9-4B82-AD9F-AC018F6B4F6B}">
      <dsp:nvSpPr>
        <dsp:cNvPr id="0" name=""/>
        <dsp:cNvSpPr/>
      </dsp:nvSpPr>
      <dsp:spPr>
        <a:xfrm>
          <a:off x="6177879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24</a:t>
          </a:r>
        </a:p>
      </dsp:txBody>
      <dsp:txXfrm>
        <a:off x="6196016" y="4841357"/>
        <a:ext cx="626512" cy="582957"/>
      </dsp:txXfrm>
    </dsp:sp>
    <dsp:sp modelId="{E97F8C0B-CB64-449D-8DDF-C0978ED8C56E}">
      <dsp:nvSpPr>
        <dsp:cNvPr id="0" name=""/>
        <dsp:cNvSpPr/>
      </dsp:nvSpPr>
      <dsp:spPr>
        <a:xfrm>
          <a:off x="6854584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</a:t>
          </a:r>
        </a:p>
      </dsp:txBody>
      <dsp:txXfrm>
        <a:off x="6872721" y="2085463"/>
        <a:ext cx="626512" cy="582957"/>
      </dsp:txXfrm>
    </dsp:sp>
    <dsp:sp modelId="{12A9AE70-E790-4DF0-8B17-AF549DADFC2E}">
      <dsp:nvSpPr>
        <dsp:cNvPr id="0" name=""/>
        <dsp:cNvSpPr/>
      </dsp:nvSpPr>
      <dsp:spPr>
        <a:xfrm>
          <a:off x="6854584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7</a:t>
          </a:r>
        </a:p>
      </dsp:txBody>
      <dsp:txXfrm>
        <a:off x="6872721" y="2774436"/>
        <a:ext cx="626512" cy="582957"/>
      </dsp:txXfrm>
    </dsp:sp>
    <dsp:sp modelId="{AABFD5C1-B493-4B9F-B687-C3779138780C}">
      <dsp:nvSpPr>
        <dsp:cNvPr id="0" name=""/>
        <dsp:cNvSpPr/>
      </dsp:nvSpPr>
      <dsp:spPr>
        <a:xfrm>
          <a:off x="6854584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12</a:t>
          </a:r>
        </a:p>
      </dsp:txBody>
      <dsp:txXfrm>
        <a:off x="6872721" y="3463410"/>
        <a:ext cx="626512" cy="582957"/>
      </dsp:txXfrm>
    </dsp:sp>
    <dsp:sp modelId="{DF195842-4D7B-4018-8A3C-64A14AB2B7BF}">
      <dsp:nvSpPr>
        <dsp:cNvPr id="0" name=""/>
        <dsp:cNvSpPr/>
      </dsp:nvSpPr>
      <dsp:spPr>
        <a:xfrm>
          <a:off x="6854584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GAD</a:t>
          </a:r>
        </a:p>
      </dsp:txBody>
      <dsp:txXfrm>
        <a:off x="6872721" y="4152383"/>
        <a:ext cx="626512" cy="582957"/>
      </dsp:txXfrm>
    </dsp:sp>
    <dsp:sp modelId="{583065AA-2851-4F46-A8A5-1123B18E4E16}">
      <dsp:nvSpPr>
        <dsp:cNvPr id="0" name=""/>
        <dsp:cNvSpPr/>
      </dsp:nvSpPr>
      <dsp:spPr>
        <a:xfrm>
          <a:off x="6854584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22</a:t>
          </a:r>
        </a:p>
      </dsp:txBody>
      <dsp:txXfrm>
        <a:off x="6872721" y="4841357"/>
        <a:ext cx="626512" cy="582957"/>
      </dsp:txXfrm>
    </dsp:sp>
    <dsp:sp modelId="{D46D498C-DE66-482E-BED9-6CA70DAE7CB6}">
      <dsp:nvSpPr>
        <dsp:cNvPr id="0" name=""/>
        <dsp:cNvSpPr/>
      </dsp:nvSpPr>
      <dsp:spPr>
        <a:xfrm>
          <a:off x="7531290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7549427" y="2085463"/>
        <a:ext cx="626512" cy="582957"/>
      </dsp:txXfrm>
    </dsp:sp>
    <dsp:sp modelId="{B540F9FF-6F31-4483-9246-4C6A0950FF8C}">
      <dsp:nvSpPr>
        <dsp:cNvPr id="0" name=""/>
        <dsp:cNvSpPr/>
      </dsp:nvSpPr>
      <dsp:spPr>
        <a:xfrm>
          <a:off x="7531290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2</a:t>
          </a:r>
        </a:p>
      </dsp:txBody>
      <dsp:txXfrm>
        <a:off x="7549427" y="2774436"/>
        <a:ext cx="626512" cy="582957"/>
      </dsp:txXfrm>
    </dsp:sp>
    <dsp:sp modelId="{6F97E6CA-A898-4293-9ECF-112041CE8A28}">
      <dsp:nvSpPr>
        <dsp:cNvPr id="0" name=""/>
        <dsp:cNvSpPr/>
      </dsp:nvSpPr>
      <dsp:spPr>
        <a:xfrm>
          <a:off x="7531290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5</a:t>
          </a:r>
        </a:p>
      </dsp:txBody>
      <dsp:txXfrm>
        <a:off x="7549427" y="3463410"/>
        <a:ext cx="626512" cy="582957"/>
      </dsp:txXfrm>
    </dsp:sp>
    <dsp:sp modelId="{C0EEC6D6-96C2-4ECE-A7C7-9777469929B0}">
      <dsp:nvSpPr>
        <dsp:cNvPr id="0" name=""/>
        <dsp:cNvSpPr/>
      </dsp:nvSpPr>
      <dsp:spPr>
        <a:xfrm>
          <a:off x="7531290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GEP</a:t>
          </a:r>
        </a:p>
      </dsp:txBody>
      <dsp:txXfrm>
        <a:off x="7549427" y="4152383"/>
        <a:ext cx="626512" cy="582957"/>
      </dsp:txXfrm>
    </dsp:sp>
    <dsp:sp modelId="{1829E435-FD91-48BC-AAD2-23056DA73CEB}">
      <dsp:nvSpPr>
        <dsp:cNvPr id="0" name=""/>
        <dsp:cNvSpPr/>
      </dsp:nvSpPr>
      <dsp:spPr>
        <a:xfrm>
          <a:off x="7531290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7</a:t>
          </a:r>
        </a:p>
      </dsp:txBody>
      <dsp:txXfrm>
        <a:off x="7549427" y="4841357"/>
        <a:ext cx="626512" cy="582957"/>
      </dsp:txXfrm>
    </dsp:sp>
    <dsp:sp modelId="{ACCB3B37-7636-4048-9F86-8A0383AFD7F3}">
      <dsp:nvSpPr>
        <dsp:cNvPr id="0" name=""/>
        <dsp:cNvSpPr/>
      </dsp:nvSpPr>
      <dsp:spPr>
        <a:xfrm>
          <a:off x="8249751" y="689378"/>
          <a:ext cx="2692903" cy="619231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>
              <a:solidFill>
                <a:prstClr val="white"/>
              </a:solidFill>
              <a:latin typeface="+mn-lt"/>
              <a:ea typeface="+mn-ea"/>
              <a:cs typeface="+mn-cs"/>
            </a:rPr>
            <a:t>Tipo IV</a:t>
          </a:r>
        </a:p>
      </dsp:txBody>
      <dsp:txXfrm>
        <a:off x="8267888" y="707515"/>
        <a:ext cx="2656629" cy="582957"/>
      </dsp:txXfrm>
    </dsp:sp>
    <dsp:sp modelId="{45C6682F-9CD3-4064-B37B-3D08EA3BC906}">
      <dsp:nvSpPr>
        <dsp:cNvPr id="0" name=""/>
        <dsp:cNvSpPr/>
      </dsp:nvSpPr>
      <dsp:spPr>
        <a:xfrm>
          <a:off x="8249751" y="1378352"/>
          <a:ext cx="2692903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35 </a:t>
          </a:r>
          <a:r>
            <a:rPr lang="pt-BR" sz="1800" kern="1200" err="1">
              <a:latin typeface="+mn-lt"/>
            </a:rPr>
            <a:t>FGs</a:t>
          </a:r>
          <a:endParaRPr lang="pt-BR" sz="1800" kern="1200">
            <a:latin typeface="+mn-lt"/>
          </a:endParaRPr>
        </a:p>
      </dsp:txBody>
      <dsp:txXfrm>
        <a:off x="8267888" y="1396489"/>
        <a:ext cx="2656629" cy="582957"/>
      </dsp:txXfrm>
    </dsp:sp>
    <dsp:sp modelId="{E71F185A-E470-4232-8FAC-EBB3B245F228}">
      <dsp:nvSpPr>
        <dsp:cNvPr id="0" name=""/>
        <dsp:cNvSpPr/>
      </dsp:nvSpPr>
      <dsp:spPr>
        <a:xfrm>
          <a:off x="8249751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8267888" y="2085463"/>
        <a:ext cx="626512" cy="582957"/>
      </dsp:txXfrm>
    </dsp:sp>
    <dsp:sp modelId="{EDECF314-E80F-44C0-BE50-9A6EF83742E4}">
      <dsp:nvSpPr>
        <dsp:cNvPr id="0" name=""/>
        <dsp:cNvSpPr/>
      </dsp:nvSpPr>
      <dsp:spPr>
        <a:xfrm>
          <a:off x="8249751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4</a:t>
          </a:r>
        </a:p>
      </dsp:txBody>
      <dsp:txXfrm>
        <a:off x="8267888" y="2774436"/>
        <a:ext cx="626512" cy="582957"/>
      </dsp:txXfrm>
    </dsp:sp>
    <dsp:sp modelId="{8C530287-53E6-45F7-8207-43D96922778C}">
      <dsp:nvSpPr>
        <dsp:cNvPr id="0" name=""/>
        <dsp:cNvSpPr/>
      </dsp:nvSpPr>
      <dsp:spPr>
        <a:xfrm>
          <a:off x="8249751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8267888" y="3463410"/>
        <a:ext cx="626512" cy="582957"/>
      </dsp:txXfrm>
    </dsp:sp>
    <dsp:sp modelId="{3C80D0BC-A2E2-411A-96CB-18A9E830C56E}">
      <dsp:nvSpPr>
        <dsp:cNvPr id="0" name=""/>
        <dsp:cNvSpPr/>
      </dsp:nvSpPr>
      <dsp:spPr>
        <a:xfrm>
          <a:off x="8249751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SUP</a:t>
          </a:r>
        </a:p>
      </dsp:txBody>
      <dsp:txXfrm>
        <a:off x="8267888" y="4152383"/>
        <a:ext cx="626512" cy="582957"/>
      </dsp:txXfrm>
    </dsp:sp>
    <dsp:sp modelId="{6E3E0FA6-6BBB-4A39-A006-F93199CC48C8}">
      <dsp:nvSpPr>
        <dsp:cNvPr id="0" name=""/>
        <dsp:cNvSpPr/>
      </dsp:nvSpPr>
      <dsp:spPr>
        <a:xfrm>
          <a:off x="8249751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4</a:t>
          </a:r>
        </a:p>
      </dsp:txBody>
      <dsp:txXfrm>
        <a:off x="8267888" y="4841357"/>
        <a:ext cx="626512" cy="582957"/>
      </dsp:txXfrm>
    </dsp:sp>
    <dsp:sp modelId="{7FCF4D6A-F55A-4001-A207-278AFE2C6C6E}">
      <dsp:nvSpPr>
        <dsp:cNvPr id="0" name=""/>
        <dsp:cNvSpPr/>
      </dsp:nvSpPr>
      <dsp:spPr>
        <a:xfrm>
          <a:off x="8926456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</a:t>
          </a:r>
        </a:p>
      </dsp:txBody>
      <dsp:txXfrm>
        <a:off x="8944593" y="2085463"/>
        <a:ext cx="626512" cy="582957"/>
      </dsp:txXfrm>
    </dsp:sp>
    <dsp:sp modelId="{6A509762-294F-470C-B58C-366BFE4DA854}">
      <dsp:nvSpPr>
        <dsp:cNvPr id="0" name=""/>
        <dsp:cNvSpPr/>
      </dsp:nvSpPr>
      <dsp:spPr>
        <a:xfrm>
          <a:off x="8926456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2</a:t>
          </a:r>
        </a:p>
      </dsp:txBody>
      <dsp:txXfrm>
        <a:off x="8944593" y="2774436"/>
        <a:ext cx="626512" cy="582957"/>
      </dsp:txXfrm>
    </dsp:sp>
    <dsp:sp modelId="{D683AEDC-515F-4BFE-8B21-56533CD6849A}">
      <dsp:nvSpPr>
        <dsp:cNvPr id="0" name=""/>
        <dsp:cNvSpPr/>
      </dsp:nvSpPr>
      <dsp:spPr>
        <a:xfrm>
          <a:off x="8926456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7</a:t>
          </a:r>
        </a:p>
      </dsp:txBody>
      <dsp:txXfrm>
        <a:off x="8944593" y="3463410"/>
        <a:ext cx="626512" cy="582957"/>
      </dsp:txXfrm>
    </dsp:sp>
    <dsp:sp modelId="{441F7BDA-D0A3-41DB-B604-3D534346829E}">
      <dsp:nvSpPr>
        <dsp:cNvPr id="0" name=""/>
        <dsp:cNvSpPr/>
      </dsp:nvSpPr>
      <dsp:spPr>
        <a:xfrm>
          <a:off x="8926456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GAS</a:t>
          </a:r>
        </a:p>
      </dsp:txBody>
      <dsp:txXfrm>
        <a:off x="8944593" y="4152383"/>
        <a:ext cx="626512" cy="582957"/>
      </dsp:txXfrm>
    </dsp:sp>
    <dsp:sp modelId="{A2FC83D0-0DB8-432F-9E4F-0E5CFA9A10F9}">
      <dsp:nvSpPr>
        <dsp:cNvPr id="0" name=""/>
        <dsp:cNvSpPr/>
      </dsp:nvSpPr>
      <dsp:spPr>
        <a:xfrm>
          <a:off x="8926456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12</a:t>
          </a:r>
        </a:p>
      </dsp:txBody>
      <dsp:txXfrm>
        <a:off x="8944593" y="4841357"/>
        <a:ext cx="626512" cy="582957"/>
      </dsp:txXfrm>
    </dsp:sp>
    <dsp:sp modelId="{C8281E77-1D14-4CA1-9461-247C44E52E76}">
      <dsp:nvSpPr>
        <dsp:cNvPr id="0" name=""/>
        <dsp:cNvSpPr/>
      </dsp:nvSpPr>
      <dsp:spPr>
        <a:xfrm>
          <a:off x="9603162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</a:t>
          </a:r>
        </a:p>
      </dsp:txBody>
      <dsp:txXfrm>
        <a:off x="9621299" y="2085463"/>
        <a:ext cx="626512" cy="582957"/>
      </dsp:txXfrm>
    </dsp:sp>
    <dsp:sp modelId="{E1D5B23D-2E7B-47CB-BA71-434F7B77D438}">
      <dsp:nvSpPr>
        <dsp:cNvPr id="0" name=""/>
        <dsp:cNvSpPr/>
      </dsp:nvSpPr>
      <dsp:spPr>
        <a:xfrm>
          <a:off x="9603162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7</a:t>
          </a:r>
        </a:p>
      </dsp:txBody>
      <dsp:txXfrm>
        <a:off x="9621299" y="2774436"/>
        <a:ext cx="626512" cy="582957"/>
      </dsp:txXfrm>
    </dsp:sp>
    <dsp:sp modelId="{D995DB68-CED4-4EAA-8FC4-A7F59EA51625}">
      <dsp:nvSpPr>
        <dsp:cNvPr id="0" name=""/>
        <dsp:cNvSpPr/>
      </dsp:nvSpPr>
      <dsp:spPr>
        <a:xfrm>
          <a:off x="9603162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6</a:t>
          </a:r>
        </a:p>
      </dsp:txBody>
      <dsp:txXfrm>
        <a:off x="9621299" y="3463410"/>
        <a:ext cx="626512" cy="582957"/>
      </dsp:txXfrm>
    </dsp:sp>
    <dsp:sp modelId="{18B294B3-0ACE-4FF4-A0A4-1C0DC2376173}">
      <dsp:nvSpPr>
        <dsp:cNvPr id="0" name=""/>
        <dsp:cNvSpPr/>
      </dsp:nvSpPr>
      <dsp:spPr>
        <a:xfrm>
          <a:off x="9603162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GAD</a:t>
          </a:r>
        </a:p>
      </dsp:txBody>
      <dsp:txXfrm>
        <a:off x="9621299" y="4152383"/>
        <a:ext cx="626512" cy="582957"/>
      </dsp:txXfrm>
    </dsp:sp>
    <dsp:sp modelId="{A28289C6-83F5-427F-9556-3E852F0C16CE}">
      <dsp:nvSpPr>
        <dsp:cNvPr id="0" name=""/>
        <dsp:cNvSpPr/>
      </dsp:nvSpPr>
      <dsp:spPr>
        <a:xfrm>
          <a:off x="9603162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rgbClr val="70AD47">
                  <a:lumMod val="50000"/>
                </a:srgbClr>
              </a:solidFill>
              <a:latin typeface="Calibri" panose="020F0502020204030204"/>
              <a:ea typeface="+mn-ea"/>
              <a:cs typeface="+mn-cs"/>
            </a:rPr>
            <a:t>16</a:t>
          </a:r>
        </a:p>
      </dsp:txBody>
      <dsp:txXfrm>
        <a:off x="9621299" y="4841357"/>
        <a:ext cx="626512" cy="582957"/>
      </dsp:txXfrm>
    </dsp:sp>
    <dsp:sp modelId="{7BC395F9-70C7-4346-BC4C-E6FCCCF60C3B}">
      <dsp:nvSpPr>
        <dsp:cNvPr id="0" name=""/>
        <dsp:cNvSpPr/>
      </dsp:nvSpPr>
      <dsp:spPr>
        <a:xfrm>
          <a:off x="10279867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10298004" y="2085463"/>
        <a:ext cx="626512" cy="582957"/>
      </dsp:txXfrm>
    </dsp:sp>
    <dsp:sp modelId="{A6DF8A54-D43D-447A-A007-991BAD941740}">
      <dsp:nvSpPr>
        <dsp:cNvPr id="0" name=""/>
        <dsp:cNvSpPr/>
      </dsp:nvSpPr>
      <dsp:spPr>
        <a:xfrm>
          <a:off x="10279867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2</a:t>
          </a:r>
        </a:p>
      </dsp:txBody>
      <dsp:txXfrm>
        <a:off x="10298004" y="2774436"/>
        <a:ext cx="626512" cy="582957"/>
      </dsp:txXfrm>
    </dsp:sp>
    <dsp:sp modelId="{944B98CE-50B6-4826-847E-6C2ABCAA4DFF}">
      <dsp:nvSpPr>
        <dsp:cNvPr id="0" name=""/>
        <dsp:cNvSpPr/>
      </dsp:nvSpPr>
      <dsp:spPr>
        <a:xfrm>
          <a:off x="10279867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1</a:t>
          </a:r>
        </a:p>
      </dsp:txBody>
      <dsp:txXfrm>
        <a:off x="10298004" y="3463410"/>
        <a:ext cx="626512" cy="582957"/>
      </dsp:txXfrm>
    </dsp:sp>
    <dsp:sp modelId="{56E27EEF-2E27-49B6-9709-5113CFCC2AB3}">
      <dsp:nvSpPr>
        <dsp:cNvPr id="0" name=""/>
        <dsp:cNvSpPr/>
      </dsp:nvSpPr>
      <dsp:spPr>
        <a:xfrm>
          <a:off x="10279867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GEP</a:t>
          </a:r>
        </a:p>
      </dsp:txBody>
      <dsp:txXfrm>
        <a:off x="10298004" y="4152383"/>
        <a:ext cx="626512" cy="582957"/>
      </dsp:txXfrm>
    </dsp:sp>
    <dsp:sp modelId="{94CF16DD-F214-4554-8194-B6AD3FAB51A0}">
      <dsp:nvSpPr>
        <dsp:cNvPr id="0" name=""/>
        <dsp:cNvSpPr/>
      </dsp:nvSpPr>
      <dsp:spPr>
        <a:xfrm>
          <a:off x="10279867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3</a:t>
          </a:r>
        </a:p>
      </dsp:txBody>
      <dsp:txXfrm>
        <a:off x="10298004" y="4841357"/>
        <a:ext cx="626512" cy="582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B6715-B0FA-43D7-A740-9FE23D6FB422}">
      <dsp:nvSpPr>
        <dsp:cNvPr id="0" name=""/>
        <dsp:cNvSpPr/>
      </dsp:nvSpPr>
      <dsp:spPr>
        <a:xfrm>
          <a:off x="0" y="0"/>
          <a:ext cx="2664183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/>
            <a:t>CH-UFC</a:t>
          </a:r>
        </a:p>
      </dsp:txBody>
      <dsp:txXfrm>
        <a:off x="19460" y="19460"/>
        <a:ext cx="2625263" cy="625491"/>
      </dsp:txXfrm>
    </dsp:sp>
    <dsp:sp modelId="{2A12E7C7-2106-42B2-AB10-8D03A0E44B4F}">
      <dsp:nvSpPr>
        <dsp:cNvPr id="0" name=""/>
        <dsp:cNvSpPr/>
      </dsp:nvSpPr>
      <dsp:spPr>
        <a:xfrm>
          <a:off x="161" y="682658"/>
          <a:ext cx="2664183" cy="664411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07 </a:t>
          </a:r>
          <a:r>
            <a:rPr lang="pt-BR" sz="1400" kern="1200" err="1"/>
            <a:t>CCs</a:t>
          </a:r>
          <a:r>
            <a:rPr lang="pt-BR" sz="1400" kern="1200"/>
            <a:t> – 01 Superintendente, 04 gerentes , 01 Ouvidor e 01 Auditor</a:t>
          </a:r>
        </a:p>
      </dsp:txBody>
      <dsp:txXfrm>
        <a:off x="19621" y="702118"/>
        <a:ext cx="2625263" cy="625491"/>
      </dsp:txXfrm>
    </dsp:sp>
    <dsp:sp modelId="{469CE885-80D5-4B1F-A376-CC6EDFD2B455}">
      <dsp:nvSpPr>
        <dsp:cNvPr id="0" name=""/>
        <dsp:cNvSpPr/>
      </dsp:nvSpPr>
      <dsp:spPr>
        <a:xfrm>
          <a:off x="161" y="1365284"/>
          <a:ext cx="2664183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104 </a:t>
          </a:r>
          <a:r>
            <a:rPr lang="pt-BR" sz="1800" kern="1200" err="1"/>
            <a:t>FGs</a:t>
          </a:r>
          <a:endParaRPr lang="pt-BR" sz="1800" kern="1200"/>
        </a:p>
      </dsp:txBody>
      <dsp:txXfrm>
        <a:off x="19621" y="1384744"/>
        <a:ext cx="2625263" cy="625491"/>
      </dsp:txXfrm>
    </dsp:sp>
    <dsp:sp modelId="{BD60A184-36F2-4171-8A19-9976A3E639F3}">
      <dsp:nvSpPr>
        <dsp:cNvPr id="0" name=""/>
        <dsp:cNvSpPr/>
      </dsp:nvSpPr>
      <dsp:spPr>
        <a:xfrm>
          <a:off x="161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0</a:t>
          </a:r>
        </a:p>
      </dsp:txBody>
      <dsp:txXfrm>
        <a:off x="19366" y="2067115"/>
        <a:ext cx="617308" cy="626001"/>
      </dsp:txXfrm>
    </dsp:sp>
    <dsp:sp modelId="{7BAEDD0D-87ED-4E8A-9722-9842D9D34FB5}">
      <dsp:nvSpPr>
        <dsp:cNvPr id="0" name=""/>
        <dsp:cNvSpPr/>
      </dsp:nvSpPr>
      <dsp:spPr>
        <a:xfrm>
          <a:off x="161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4</a:t>
          </a:r>
        </a:p>
      </dsp:txBody>
      <dsp:txXfrm>
        <a:off x="19366" y="2749740"/>
        <a:ext cx="617308" cy="626001"/>
      </dsp:txXfrm>
    </dsp:sp>
    <dsp:sp modelId="{5194A31B-9C1B-4D2B-9511-0ABAF1A95969}">
      <dsp:nvSpPr>
        <dsp:cNvPr id="0" name=""/>
        <dsp:cNvSpPr/>
      </dsp:nvSpPr>
      <dsp:spPr>
        <a:xfrm>
          <a:off x="161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11</a:t>
          </a:r>
        </a:p>
      </dsp:txBody>
      <dsp:txXfrm>
        <a:off x="19366" y="3432366"/>
        <a:ext cx="617308" cy="626001"/>
      </dsp:txXfrm>
    </dsp:sp>
    <dsp:sp modelId="{702627AE-9B58-4524-8060-9B2879AC2264}">
      <dsp:nvSpPr>
        <dsp:cNvPr id="0" name=""/>
        <dsp:cNvSpPr/>
      </dsp:nvSpPr>
      <dsp:spPr>
        <a:xfrm>
          <a:off x="161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SUP</a:t>
          </a:r>
        </a:p>
      </dsp:txBody>
      <dsp:txXfrm>
        <a:off x="19366" y="4114992"/>
        <a:ext cx="617308" cy="626001"/>
      </dsp:txXfrm>
    </dsp:sp>
    <dsp:sp modelId="{1ABC24C6-41B4-4DBE-8BED-6B2A578361E2}">
      <dsp:nvSpPr>
        <dsp:cNvPr id="0" name=""/>
        <dsp:cNvSpPr/>
      </dsp:nvSpPr>
      <dsp:spPr>
        <a:xfrm>
          <a:off x="161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15</a:t>
          </a:r>
        </a:p>
      </dsp:txBody>
      <dsp:txXfrm>
        <a:off x="19366" y="4797617"/>
        <a:ext cx="617308" cy="626001"/>
      </dsp:txXfrm>
    </dsp:sp>
    <dsp:sp modelId="{340A7C93-E13F-49D4-A7D3-C2B99550139A}">
      <dsp:nvSpPr>
        <dsp:cNvPr id="0" name=""/>
        <dsp:cNvSpPr/>
      </dsp:nvSpPr>
      <dsp:spPr>
        <a:xfrm>
          <a:off x="669649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7</a:t>
          </a:r>
        </a:p>
      </dsp:txBody>
      <dsp:txXfrm>
        <a:off x="688854" y="2067115"/>
        <a:ext cx="617308" cy="626001"/>
      </dsp:txXfrm>
    </dsp:sp>
    <dsp:sp modelId="{FC87DFA8-1B9B-4FA8-833A-D01A88680032}">
      <dsp:nvSpPr>
        <dsp:cNvPr id="0" name=""/>
        <dsp:cNvSpPr/>
      </dsp:nvSpPr>
      <dsp:spPr>
        <a:xfrm>
          <a:off x="669649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7</a:t>
          </a:r>
        </a:p>
      </dsp:txBody>
      <dsp:txXfrm>
        <a:off x="688854" y="2749740"/>
        <a:ext cx="617308" cy="626001"/>
      </dsp:txXfrm>
    </dsp:sp>
    <dsp:sp modelId="{FA8D27A4-5C9D-44DA-B3F9-4188CB7B7587}">
      <dsp:nvSpPr>
        <dsp:cNvPr id="0" name=""/>
        <dsp:cNvSpPr/>
      </dsp:nvSpPr>
      <dsp:spPr>
        <a:xfrm>
          <a:off x="669649" y="3413161"/>
          <a:ext cx="655718" cy="664411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38</a:t>
          </a:r>
        </a:p>
      </dsp:txBody>
      <dsp:txXfrm>
        <a:off x="688854" y="3432366"/>
        <a:ext cx="617308" cy="626001"/>
      </dsp:txXfrm>
    </dsp:sp>
    <dsp:sp modelId="{84998B75-2BFF-42B2-AB24-753E9AC5B66F}">
      <dsp:nvSpPr>
        <dsp:cNvPr id="0" name=""/>
        <dsp:cNvSpPr/>
      </dsp:nvSpPr>
      <dsp:spPr>
        <a:xfrm>
          <a:off x="669649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GAS</a:t>
          </a:r>
        </a:p>
      </dsp:txBody>
      <dsp:txXfrm>
        <a:off x="688854" y="4114992"/>
        <a:ext cx="617308" cy="626001"/>
      </dsp:txXfrm>
    </dsp:sp>
    <dsp:sp modelId="{AC302D4F-084D-45CB-A22B-B1B6D7C7560F}">
      <dsp:nvSpPr>
        <dsp:cNvPr id="0" name=""/>
        <dsp:cNvSpPr/>
      </dsp:nvSpPr>
      <dsp:spPr>
        <a:xfrm>
          <a:off x="669649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52</a:t>
          </a:r>
        </a:p>
      </dsp:txBody>
      <dsp:txXfrm>
        <a:off x="688854" y="4797617"/>
        <a:ext cx="617308" cy="626001"/>
      </dsp:txXfrm>
    </dsp:sp>
    <dsp:sp modelId="{774428B0-A5CB-4FC7-BA46-27700EBCE0BD}">
      <dsp:nvSpPr>
        <dsp:cNvPr id="0" name=""/>
        <dsp:cNvSpPr/>
      </dsp:nvSpPr>
      <dsp:spPr>
        <a:xfrm>
          <a:off x="1339138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3</a:t>
          </a:r>
        </a:p>
      </dsp:txBody>
      <dsp:txXfrm>
        <a:off x="1358343" y="2067115"/>
        <a:ext cx="617308" cy="626001"/>
      </dsp:txXfrm>
    </dsp:sp>
    <dsp:sp modelId="{EB580412-532E-4F58-8F3B-B8798BE36037}">
      <dsp:nvSpPr>
        <dsp:cNvPr id="0" name=""/>
        <dsp:cNvSpPr/>
      </dsp:nvSpPr>
      <dsp:spPr>
        <a:xfrm>
          <a:off x="1339138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7</a:t>
          </a:r>
        </a:p>
      </dsp:txBody>
      <dsp:txXfrm>
        <a:off x="1358343" y="2749740"/>
        <a:ext cx="617308" cy="626001"/>
      </dsp:txXfrm>
    </dsp:sp>
    <dsp:sp modelId="{17DDB5BC-3519-45CA-B53C-7FF156143B4C}">
      <dsp:nvSpPr>
        <dsp:cNvPr id="0" name=""/>
        <dsp:cNvSpPr/>
      </dsp:nvSpPr>
      <dsp:spPr>
        <a:xfrm>
          <a:off x="1339138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19</a:t>
          </a:r>
        </a:p>
      </dsp:txBody>
      <dsp:txXfrm>
        <a:off x="1358343" y="3432366"/>
        <a:ext cx="617308" cy="626001"/>
      </dsp:txXfrm>
    </dsp:sp>
    <dsp:sp modelId="{39BFAB20-2290-409E-9DBB-98FE405AE959}">
      <dsp:nvSpPr>
        <dsp:cNvPr id="0" name=""/>
        <dsp:cNvSpPr/>
      </dsp:nvSpPr>
      <dsp:spPr>
        <a:xfrm>
          <a:off x="1339138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GAD</a:t>
          </a:r>
        </a:p>
      </dsp:txBody>
      <dsp:txXfrm>
        <a:off x="1358343" y="4114992"/>
        <a:ext cx="617308" cy="626001"/>
      </dsp:txXfrm>
    </dsp:sp>
    <dsp:sp modelId="{8EE179C5-10E6-44B9-9A56-2A868F7BC00E}">
      <dsp:nvSpPr>
        <dsp:cNvPr id="0" name=""/>
        <dsp:cNvSpPr/>
      </dsp:nvSpPr>
      <dsp:spPr>
        <a:xfrm>
          <a:off x="1339138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29</a:t>
          </a:r>
        </a:p>
      </dsp:txBody>
      <dsp:txXfrm>
        <a:off x="1358343" y="4797617"/>
        <a:ext cx="617308" cy="626001"/>
      </dsp:txXfrm>
    </dsp:sp>
    <dsp:sp modelId="{4E0AAE62-3D3C-4A69-B122-31EA2EE6F620}">
      <dsp:nvSpPr>
        <dsp:cNvPr id="0" name=""/>
        <dsp:cNvSpPr/>
      </dsp:nvSpPr>
      <dsp:spPr>
        <a:xfrm>
          <a:off x="2008626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0</a:t>
          </a:r>
        </a:p>
      </dsp:txBody>
      <dsp:txXfrm>
        <a:off x="2027831" y="2067115"/>
        <a:ext cx="617308" cy="626001"/>
      </dsp:txXfrm>
    </dsp:sp>
    <dsp:sp modelId="{F4B880B6-8450-4DD8-AAFE-CEB3718703B7}">
      <dsp:nvSpPr>
        <dsp:cNvPr id="0" name=""/>
        <dsp:cNvSpPr/>
      </dsp:nvSpPr>
      <dsp:spPr>
        <a:xfrm>
          <a:off x="2008626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2</a:t>
          </a:r>
        </a:p>
      </dsp:txBody>
      <dsp:txXfrm>
        <a:off x="2027831" y="2749740"/>
        <a:ext cx="617308" cy="626001"/>
      </dsp:txXfrm>
    </dsp:sp>
    <dsp:sp modelId="{13477B0E-3145-4CD9-830F-961DDE62A7BA}">
      <dsp:nvSpPr>
        <dsp:cNvPr id="0" name=""/>
        <dsp:cNvSpPr/>
      </dsp:nvSpPr>
      <dsp:spPr>
        <a:xfrm>
          <a:off x="2008626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6</a:t>
          </a:r>
        </a:p>
      </dsp:txBody>
      <dsp:txXfrm>
        <a:off x="2027831" y="3432366"/>
        <a:ext cx="617308" cy="626001"/>
      </dsp:txXfrm>
    </dsp:sp>
    <dsp:sp modelId="{32BD86AA-F0B5-46D6-B3DB-2D4CBD0C9022}">
      <dsp:nvSpPr>
        <dsp:cNvPr id="0" name=""/>
        <dsp:cNvSpPr/>
      </dsp:nvSpPr>
      <dsp:spPr>
        <a:xfrm>
          <a:off x="2008626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GEP</a:t>
          </a:r>
        </a:p>
      </dsp:txBody>
      <dsp:txXfrm>
        <a:off x="2027831" y="4114992"/>
        <a:ext cx="617308" cy="626001"/>
      </dsp:txXfrm>
    </dsp:sp>
    <dsp:sp modelId="{8F758105-3D23-4F71-A12B-A4A32483CFE5}">
      <dsp:nvSpPr>
        <dsp:cNvPr id="0" name=""/>
        <dsp:cNvSpPr/>
      </dsp:nvSpPr>
      <dsp:spPr>
        <a:xfrm>
          <a:off x="2008626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8</a:t>
          </a:r>
        </a:p>
      </dsp:txBody>
      <dsp:txXfrm>
        <a:off x="2027831" y="4797617"/>
        <a:ext cx="617308" cy="6260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B6715-B0FA-43D7-A740-9FE23D6FB422}">
      <dsp:nvSpPr>
        <dsp:cNvPr id="0" name=""/>
        <dsp:cNvSpPr/>
      </dsp:nvSpPr>
      <dsp:spPr>
        <a:xfrm>
          <a:off x="0" y="12770"/>
          <a:ext cx="2664183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CHC-UFPR</a:t>
          </a:r>
        </a:p>
      </dsp:txBody>
      <dsp:txXfrm>
        <a:off x="19460" y="32230"/>
        <a:ext cx="2625263" cy="625491"/>
      </dsp:txXfrm>
    </dsp:sp>
    <dsp:sp modelId="{2A12E7C7-2106-42B2-AB10-8D03A0E44B4F}">
      <dsp:nvSpPr>
        <dsp:cNvPr id="0" name=""/>
        <dsp:cNvSpPr/>
      </dsp:nvSpPr>
      <dsp:spPr>
        <a:xfrm>
          <a:off x="161" y="682658"/>
          <a:ext cx="2664183" cy="664411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06 </a:t>
          </a:r>
          <a:r>
            <a:rPr lang="pt-BR" sz="1400" kern="1200" err="1"/>
            <a:t>CCs</a:t>
          </a:r>
          <a:r>
            <a:rPr lang="pt-BR" sz="1400" kern="1200"/>
            <a:t> – 01 Superintendente, 03 gerentes , 01 Ouvidor e 01 Auditor</a:t>
          </a:r>
        </a:p>
      </dsp:txBody>
      <dsp:txXfrm>
        <a:off x="19621" y="702118"/>
        <a:ext cx="2625263" cy="625491"/>
      </dsp:txXfrm>
    </dsp:sp>
    <dsp:sp modelId="{469CE885-80D5-4B1F-A376-CC6EDFD2B455}">
      <dsp:nvSpPr>
        <dsp:cNvPr id="0" name=""/>
        <dsp:cNvSpPr/>
      </dsp:nvSpPr>
      <dsp:spPr>
        <a:xfrm>
          <a:off x="161" y="1365284"/>
          <a:ext cx="2664183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92 </a:t>
          </a:r>
          <a:r>
            <a:rPr lang="pt-BR" sz="1800" kern="1200" err="1">
              <a:latin typeface="+mn-lt"/>
            </a:rPr>
            <a:t>FGs</a:t>
          </a:r>
          <a:endParaRPr lang="pt-BR" sz="1800" kern="1200">
            <a:latin typeface="+mn-lt"/>
          </a:endParaRPr>
        </a:p>
      </dsp:txBody>
      <dsp:txXfrm>
        <a:off x="19621" y="1384744"/>
        <a:ext cx="2625263" cy="625491"/>
      </dsp:txXfrm>
    </dsp:sp>
    <dsp:sp modelId="{BD60A184-36F2-4171-8A19-9976A3E639F3}">
      <dsp:nvSpPr>
        <dsp:cNvPr id="0" name=""/>
        <dsp:cNvSpPr/>
      </dsp:nvSpPr>
      <dsp:spPr>
        <a:xfrm>
          <a:off x="161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19366" y="2067115"/>
        <a:ext cx="617308" cy="626001"/>
      </dsp:txXfrm>
    </dsp:sp>
    <dsp:sp modelId="{7BAEDD0D-87ED-4E8A-9722-9842D9D34FB5}">
      <dsp:nvSpPr>
        <dsp:cNvPr id="0" name=""/>
        <dsp:cNvSpPr/>
      </dsp:nvSpPr>
      <dsp:spPr>
        <a:xfrm>
          <a:off x="161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4</a:t>
          </a:r>
        </a:p>
      </dsp:txBody>
      <dsp:txXfrm>
        <a:off x="19366" y="2749740"/>
        <a:ext cx="617308" cy="626001"/>
      </dsp:txXfrm>
    </dsp:sp>
    <dsp:sp modelId="{5194A31B-9C1B-4D2B-9511-0ABAF1A95969}">
      <dsp:nvSpPr>
        <dsp:cNvPr id="0" name=""/>
        <dsp:cNvSpPr/>
      </dsp:nvSpPr>
      <dsp:spPr>
        <a:xfrm>
          <a:off x="161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11</a:t>
          </a:r>
        </a:p>
      </dsp:txBody>
      <dsp:txXfrm>
        <a:off x="19366" y="3432366"/>
        <a:ext cx="617308" cy="626001"/>
      </dsp:txXfrm>
    </dsp:sp>
    <dsp:sp modelId="{702627AE-9B58-4524-8060-9B2879AC2264}">
      <dsp:nvSpPr>
        <dsp:cNvPr id="0" name=""/>
        <dsp:cNvSpPr/>
      </dsp:nvSpPr>
      <dsp:spPr>
        <a:xfrm>
          <a:off x="161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SUP</a:t>
          </a:r>
        </a:p>
      </dsp:txBody>
      <dsp:txXfrm>
        <a:off x="19366" y="4114992"/>
        <a:ext cx="617308" cy="626001"/>
      </dsp:txXfrm>
    </dsp:sp>
    <dsp:sp modelId="{1ABC24C6-41B4-4DBE-8BED-6B2A578361E2}">
      <dsp:nvSpPr>
        <dsp:cNvPr id="0" name=""/>
        <dsp:cNvSpPr/>
      </dsp:nvSpPr>
      <dsp:spPr>
        <a:xfrm>
          <a:off x="161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15</a:t>
          </a:r>
        </a:p>
      </dsp:txBody>
      <dsp:txXfrm>
        <a:off x="19366" y="4797617"/>
        <a:ext cx="617308" cy="626001"/>
      </dsp:txXfrm>
    </dsp:sp>
    <dsp:sp modelId="{340A7C93-E13F-49D4-A7D3-C2B99550139A}">
      <dsp:nvSpPr>
        <dsp:cNvPr id="0" name=""/>
        <dsp:cNvSpPr/>
      </dsp:nvSpPr>
      <dsp:spPr>
        <a:xfrm>
          <a:off x="669649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4</a:t>
          </a:r>
        </a:p>
      </dsp:txBody>
      <dsp:txXfrm>
        <a:off x="688854" y="2067115"/>
        <a:ext cx="617308" cy="626001"/>
      </dsp:txXfrm>
    </dsp:sp>
    <dsp:sp modelId="{FC87DFA8-1B9B-4FA8-833A-D01A88680032}">
      <dsp:nvSpPr>
        <dsp:cNvPr id="0" name=""/>
        <dsp:cNvSpPr/>
      </dsp:nvSpPr>
      <dsp:spPr>
        <a:xfrm>
          <a:off x="669649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6</a:t>
          </a:r>
        </a:p>
      </dsp:txBody>
      <dsp:txXfrm>
        <a:off x="688854" y="2749740"/>
        <a:ext cx="617308" cy="626001"/>
      </dsp:txXfrm>
    </dsp:sp>
    <dsp:sp modelId="{FA8D27A4-5C9D-44DA-B3F9-4188CB7B7587}">
      <dsp:nvSpPr>
        <dsp:cNvPr id="0" name=""/>
        <dsp:cNvSpPr/>
      </dsp:nvSpPr>
      <dsp:spPr>
        <a:xfrm>
          <a:off x="669649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32</a:t>
          </a:r>
        </a:p>
      </dsp:txBody>
      <dsp:txXfrm>
        <a:off x="688854" y="3432366"/>
        <a:ext cx="617308" cy="626001"/>
      </dsp:txXfrm>
    </dsp:sp>
    <dsp:sp modelId="{84998B75-2BFF-42B2-AB24-753E9AC5B66F}">
      <dsp:nvSpPr>
        <dsp:cNvPr id="0" name=""/>
        <dsp:cNvSpPr/>
      </dsp:nvSpPr>
      <dsp:spPr>
        <a:xfrm>
          <a:off x="669649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GAS</a:t>
          </a:r>
        </a:p>
      </dsp:txBody>
      <dsp:txXfrm>
        <a:off x="688854" y="4114992"/>
        <a:ext cx="617308" cy="626001"/>
      </dsp:txXfrm>
    </dsp:sp>
    <dsp:sp modelId="{AC302D4F-084D-45CB-A22B-B1B6D7C7560F}">
      <dsp:nvSpPr>
        <dsp:cNvPr id="0" name=""/>
        <dsp:cNvSpPr/>
      </dsp:nvSpPr>
      <dsp:spPr>
        <a:xfrm>
          <a:off x="669649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42</a:t>
          </a:r>
        </a:p>
      </dsp:txBody>
      <dsp:txXfrm>
        <a:off x="688854" y="4797617"/>
        <a:ext cx="617308" cy="626001"/>
      </dsp:txXfrm>
    </dsp:sp>
    <dsp:sp modelId="{774428B0-A5CB-4FC7-BA46-27700EBCE0BD}">
      <dsp:nvSpPr>
        <dsp:cNvPr id="0" name=""/>
        <dsp:cNvSpPr/>
      </dsp:nvSpPr>
      <dsp:spPr>
        <a:xfrm>
          <a:off x="1339138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</a:t>
          </a:r>
        </a:p>
      </dsp:txBody>
      <dsp:txXfrm>
        <a:off x="1358343" y="2067115"/>
        <a:ext cx="617308" cy="626001"/>
      </dsp:txXfrm>
    </dsp:sp>
    <dsp:sp modelId="{EB580412-532E-4F58-8F3B-B8798BE36037}">
      <dsp:nvSpPr>
        <dsp:cNvPr id="0" name=""/>
        <dsp:cNvSpPr/>
      </dsp:nvSpPr>
      <dsp:spPr>
        <a:xfrm>
          <a:off x="1339138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7</a:t>
          </a:r>
        </a:p>
      </dsp:txBody>
      <dsp:txXfrm>
        <a:off x="1358343" y="2749740"/>
        <a:ext cx="617308" cy="626001"/>
      </dsp:txXfrm>
    </dsp:sp>
    <dsp:sp modelId="{17DDB5BC-3519-45CA-B53C-7FF156143B4C}">
      <dsp:nvSpPr>
        <dsp:cNvPr id="0" name=""/>
        <dsp:cNvSpPr/>
      </dsp:nvSpPr>
      <dsp:spPr>
        <a:xfrm>
          <a:off x="1339138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18</a:t>
          </a:r>
        </a:p>
      </dsp:txBody>
      <dsp:txXfrm>
        <a:off x="1358343" y="3432366"/>
        <a:ext cx="617308" cy="626001"/>
      </dsp:txXfrm>
    </dsp:sp>
    <dsp:sp modelId="{39BFAB20-2290-409E-9DBB-98FE405AE959}">
      <dsp:nvSpPr>
        <dsp:cNvPr id="0" name=""/>
        <dsp:cNvSpPr/>
      </dsp:nvSpPr>
      <dsp:spPr>
        <a:xfrm>
          <a:off x="1339138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GAD</a:t>
          </a:r>
        </a:p>
      </dsp:txBody>
      <dsp:txXfrm>
        <a:off x="1358343" y="4114992"/>
        <a:ext cx="617308" cy="626001"/>
      </dsp:txXfrm>
    </dsp:sp>
    <dsp:sp modelId="{8EE179C5-10E6-44B9-9A56-2A868F7BC00E}">
      <dsp:nvSpPr>
        <dsp:cNvPr id="0" name=""/>
        <dsp:cNvSpPr/>
      </dsp:nvSpPr>
      <dsp:spPr>
        <a:xfrm>
          <a:off x="1339138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28</a:t>
          </a:r>
        </a:p>
      </dsp:txBody>
      <dsp:txXfrm>
        <a:off x="1358343" y="4797617"/>
        <a:ext cx="617308" cy="626001"/>
      </dsp:txXfrm>
    </dsp:sp>
    <dsp:sp modelId="{4E0AAE62-3D3C-4A69-B122-31EA2EE6F620}">
      <dsp:nvSpPr>
        <dsp:cNvPr id="0" name=""/>
        <dsp:cNvSpPr/>
      </dsp:nvSpPr>
      <dsp:spPr>
        <a:xfrm>
          <a:off x="2008626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2027831" y="2067115"/>
        <a:ext cx="617308" cy="626001"/>
      </dsp:txXfrm>
    </dsp:sp>
    <dsp:sp modelId="{F4B880B6-8450-4DD8-AAFE-CEB3718703B7}">
      <dsp:nvSpPr>
        <dsp:cNvPr id="0" name=""/>
        <dsp:cNvSpPr/>
      </dsp:nvSpPr>
      <dsp:spPr>
        <a:xfrm>
          <a:off x="2008626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2</a:t>
          </a:r>
        </a:p>
      </dsp:txBody>
      <dsp:txXfrm>
        <a:off x="2027831" y="2749740"/>
        <a:ext cx="617308" cy="626001"/>
      </dsp:txXfrm>
    </dsp:sp>
    <dsp:sp modelId="{13477B0E-3145-4CD9-830F-961DDE62A7BA}">
      <dsp:nvSpPr>
        <dsp:cNvPr id="0" name=""/>
        <dsp:cNvSpPr/>
      </dsp:nvSpPr>
      <dsp:spPr>
        <a:xfrm>
          <a:off x="2008626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5</a:t>
          </a:r>
        </a:p>
      </dsp:txBody>
      <dsp:txXfrm>
        <a:off x="2027831" y="3432366"/>
        <a:ext cx="617308" cy="626001"/>
      </dsp:txXfrm>
    </dsp:sp>
    <dsp:sp modelId="{32BD86AA-F0B5-46D6-B3DB-2D4CBD0C9022}">
      <dsp:nvSpPr>
        <dsp:cNvPr id="0" name=""/>
        <dsp:cNvSpPr/>
      </dsp:nvSpPr>
      <dsp:spPr>
        <a:xfrm>
          <a:off x="2008626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GEP</a:t>
          </a:r>
        </a:p>
      </dsp:txBody>
      <dsp:txXfrm>
        <a:off x="2027831" y="4114992"/>
        <a:ext cx="617308" cy="626001"/>
      </dsp:txXfrm>
    </dsp:sp>
    <dsp:sp modelId="{8F758105-3D23-4F71-A12B-A4A32483CFE5}">
      <dsp:nvSpPr>
        <dsp:cNvPr id="0" name=""/>
        <dsp:cNvSpPr/>
      </dsp:nvSpPr>
      <dsp:spPr>
        <a:xfrm>
          <a:off x="2008626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7</a:t>
          </a:r>
        </a:p>
      </dsp:txBody>
      <dsp:txXfrm>
        <a:off x="2027831" y="4797617"/>
        <a:ext cx="617308" cy="6260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B6715-B0FA-43D7-A740-9FE23D6FB422}">
      <dsp:nvSpPr>
        <dsp:cNvPr id="0" name=""/>
        <dsp:cNvSpPr/>
      </dsp:nvSpPr>
      <dsp:spPr>
        <a:xfrm>
          <a:off x="0" y="0"/>
          <a:ext cx="2664184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CHU-UFPA</a:t>
          </a:r>
        </a:p>
      </dsp:txBody>
      <dsp:txXfrm>
        <a:off x="19460" y="19460"/>
        <a:ext cx="2625264" cy="625491"/>
      </dsp:txXfrm>
    </dsp:sp>
    <dsp:sp modelId="{2A12E7C7-2106-42B2-AB10-8D03A0E44B4F}">
      <dsp:nvSpPr>
        <dsp:cNvPr id="0" name=""/>
        <dsp:cNvSpPr/>
      </dsp:nvSpPr>
      <dsp:spPr>
        <a:xfrm>
          <a:off x="161" y="682658"/>
          <a:ext cx="2664184" cy="664411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06 </a:t>
          </a:r>
          <a:r>
            <a:rPr lang="pt-BR" sz="1400" kern="1200" err="1"/>
            <a:t>CCs</a:t>
          </a:r>
          <a:r>
            <a:rPr lang="pt-BR" sz="1400" kern="1200"/>
            <a:t> – 01 Superintendente, 03 gerentes , 01 Ouvidor e 01 Auditor</a:t>
          </a:r>
        </a:p>
      </dsp:txBody>
      <dsp:txXfrm>
        <a:off x="19621" y="702118"/>
        <a:ext cx="2625264" cy="625491"/>
      </dsp:txXfrm>
    </dsp:sp>
    <dsp:sp modelId="{469CE885-80D5-4B1F-A376-CC6EDFD2B455}">
      <dsp:nvSpPr>
        <dsp:cNvPr id="0" name=""/>
        <dsp:cNvSpPr/>
      </dsp:nvSpPr>
      <dsp:spPr>
        <a:xfrm>
          <a:off x="161" y="1365284"/>
          <a:ext cx="2664184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72 </a:t>
          </a:r>
          <a:r>
            <a:rPr lang="pt-BR" sz="1800" kern="1200" err="1"/>
            <a:t>FGs</a:t>
          </a:r>
          <a:endParaRPr lang="pt-BR" sz="1800" kern="1200"/>
        </a:p>
      </dsp:txBody>
      <dsp:txXfrm>
        <a:off x="19621" y="1384744"/>
        <a:ext cx="2625264" cy="625491"/>
      </dsp:txXfrm>
    </dsp:sp>
    <dsp:sp modelId="{BD60A184-36F2-4171-8A19-9976A3E639F3}">
      <dsp:nvSpPr>
        <dsp:cNvPr id="0" name=""/>
        <dsp:cNvSpPr/>
      </dsp:nvSpPr>
      <dsp:spPr>
        <a:xfrm>
          <a:off x="161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0</a:t>
          </a:r>
        </a:p>
      </dsp:txBody>
      <dsp:txXfrm>
        <a:off x="19366" y="2067115"/>
        <a:ext cx="617308" cy="626001"/>
      </dsp:txXfrm>
    </dsp:sp>
    <dsp:sp modelId="{7BAEDD0D-87ED-4E8A-9722-9842D9D34FB5}">
      <dsp:nvSpPr>
        <dsp:cNvPr id="0" name=""/>
        <dsp:cNvSpPr/>
      </dsp:nvSpPr>
      <dsp:spPr>
        <a:xfrm>
          <a:off x="161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4</a:t>
          </a:r>
        </a:p>
      </dsp:txBody>
      <dsp:txXfrm>
        <a:off x="19366" y="2749740"/>
        <a:ext cx="617308" cy="626001"/>
      </dsp:txXfrm>
    </dsp:sp>
    <dsp:sp modelId="{5194A31B-9C1B-4D2B-9511-0ABAF1A95969}">
      <dsp:nvSpPr>
        <dsp:cNvPr id="0" name=""/>
        <dsp:cNvSpPr/>
      </dsp:nvSpPr>
      <dsp:spPr>
        <a:xfrm>
          <a:off x="161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6</a:t>
          </a:r>
        </a:p>
      </dsp:txBody>
      <dsp:txXfrm>
        <a:off x="19366" y="3432366"/>
        <a:ext cx="617308" cy="626001"/>
      </dsp:txXfrm>
    </dsp:sp>
    <dsp:sp modelId="{702627AE-9B58-4524-8060-9B2879AC2264}">
      <dsp:nvSpPr>
        <dsp:cNvPr id="0" name=""/>
        <dsp:cNvSpPr/>
      </dsp:nvSpPr>
      <dsp:spPr>
        <a:xfrm>
          <a:off x="161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SUP</a:t>
          </a:r>
        </a:p>
      </dsp:txBody>
      <dsp:txXfrm>
        <a:off x="19366" y="4114992"/>
        <a:ext cx="617308" cy="626001"/>
      </dsp:txXfrm>
    </dsp:sp>
    <dsp:sp modelId="{1ABC24C6-41B4-4DBE-8BED-6B2A578361E2}">
      <dsp:nvSpPr>
        <dsp:cNvPr id="0" name=""/>
        <dsp:cNvSpPr/>
      </dsp:nvSpPr>
      <dsp:spPr>
        <a:xfrm>
          <a:off x="161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10</a:t>
          </a:r>
        </a:p>
      </dsp:txBody>
      <dsp:txXfrm>
        <a:off x="19366" y="4797617"/>
        <a:ext cx="617308" cy="626001"/>
      </dsp:txXfrm>
    </dsp:sp>
    <dsp:sp modelId="{340A7C93-E13F-49D4-A7D3-C2B99550139A}">
      <dsp:nvSpPr>
        <dsp:cNvPr id="0" name=""/>
        <dsp:cNvSpPr/>
      </dsp:nvSpPr>
      <dsp:spPr>
        <a:xfrm>
          <a:off x="669649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4</a:t>
          </a:r>
        </a:p>
      </dsp:txBody>
      <dsp:txXfrm>
        <a:off x="688854" y="2067115"/>
        <a:ext cx="617308" cy="626001"/>
      </dsp:txXfrm>
    </dsp:sp>
    <dsp:sp modelId="{FC87DFA8-1B9B-4FA8-833A-D01A88680032}">
      <dsp:nvSpPr>
        <dsp:cNvPr id="0" name=""/>
        <dsp:cNvSpPr/>
      </dsp:nvSpPr>
      <dsp:spPr>
        <a:xfrm>
          <a:off x="669649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5</a:t>
          </a:r>
        </a:p>
      </dsp:txBody>
      <dsp:txXfrm>
        <a:off x="688854" y="2749740"/>
        <a:ext cx="617308" cy="626001"/>
      </dsp:txXfrm>
    </dsp:sp>
    <dsp:sp modelId="{FA8D27A4-5C9D-44DA-B3F9-4188CB7B7587}">
      <dsp:nvSpPr>
        <dsp:cNvPr id="0" name=""/>
        <dsp:cNvSpPr/>
      </dsp:nvSpPr>
      <dsp:spPr>
        <a:xfrm>
          <a:off x="669649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23</a:t>
          </a:r>
        </a:p>
      </dsp:txBody>
      <dsp:txXfrm>
        <a:off x="688854" y="3432366"/>
        <a:ext cx="617308" cy="626001"/>
      </dsp:txXfrm>
    </dsp:sp>
    <dsp:sp modelId="{84998B75-2BFF-42B2-AB24-753E9AC5B66F}">
      <dsp:nvSpPr>
        <dsp:cNvPr id="0" name=""/>
        <dsp:cNvSpPr/>
      </dsp:nvSpPr>
      <dsp:spPr>
        <a:xfrm>
          <a:off x="669649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GAS</a:t>
          </a:r>
        </a:p>
      </dsp:txBody>
      <dsp:txXfrm>
        <a:off x="688854" y="4114992"/>
        <a:ext cx="617308" cy="626001"/>
      </dsp:txXfrm>
    </dsp:sp>
    <dsp:sp modelId="{AC302D4F-084D-45CB-A22B-B1B6D7C7560F}">
      <dsp:nvSpPr>
        <dsp:cNvPr id="0" name=""/>
        <dsp:cNvSpPr/>
      </dsp:nvSpPr>
      <dsp:spPr>
        <a:xfrm>
          <a:off x="669649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32</a:t>
          </a:r>
        </a:p>
      </dsp:txBody>
      <dsp:txXfrm>
        <a:off x="688854" y="4797617"/>
        <a:ext cx="617308" cy="626001"/>
      </dsp:txXfrm>
    </dsp:sp>
    <dsp:sp modelId="{774428B0-A5CB-4FC7-BA46-27700EBCE0BD}">
      <dsp:nvSpPr>
        <dsp:cNvPr id="0" name=""/>
        <dsp:cNvSpPr/>
      </dsp:nvSpPr>
      <dsp:spPr>
        <a:xfrm>
          <a:off x="1339138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3</a:t>
          </a:r>
        </a:p>
      </dsp:txBody>
      <dsp:txXfrm>
        <a:off x="1358343" y="2067115"/>
        <a:ext cx="617308" cy="626001"/>
      </dsp:txXfrm>
    </dsp:sp>
    <dsp:sp modelId="{EB580412-532E-4F58-8F3B-B8798BE36037}">
      <dsp:nvSpPr>
        <dsp:cNvPr id="0" name=""/>
        <dsp:cNvSpPr/>
      </dsp:nvSpPr>
      <dsp:spPr>
        <a:xfrm>
          <a:off x="1339138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7</a:t>
          </a:r>
        </a:p>
      </dsp:txBody>
      <dsp:txXfrm>
        <a:off x="1358343" y="2749740"/>
        <a:ext cx="617308" cy="626001"/>
      </dsp:txXfrm>
    </dsp:sp>
    <dsp:sp modelId="{17DDB5BC-3519-45CA-B53C-7FF156143B4C}">
      <dsp:nvSpPr>
        <dsp:cNvPr id="0" name=""/>
        <dsp:cNvSpPr/>
      </dsp:nvSpPr>
      <dsp:spPr>
        <a:xfrm>
          <a:off x="1339138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13</a:t>
          </a:r>
        </a:p>
      </dsp:txBody>
      <dsp:txXfrm>
        <a:off x="1358343" y="3432366"/>
        <a:ext cx="617308" cy="626001"/>
      </dsp:txXfrm>
    </dsp:sp>
    <dsp:sp modelId="{39BFAB20-2290-409E-9DBB-98FE405AE959}">
      <dsp:nvSpPr>
        <dsp:cNvPr id="0" name=""/>
        <dsp:cNvSpPr/>
      </dsp:nvSpPr>
      <dsp:spPr>
        <a:xfrm>
          <a:off x="1339138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GAD</a:t>
          </a:r>
        </a:p>
      </dsp:txBody>
      <dsp:txXfrm>
        <a:off x="1358343" y="4114992"/>
        <a:ext cx="617308" cy="626001"/>
      </dsp:txXfrm>
    </dsp:sp>
    <dsp:sp modelId="{8EE179C5-10E6-44B9-9A56-2A868F7BC00E}">
      <dsp:nvSpPr>
        <dsp:cNvPr id="0" name=""/>
        <dsp:cNvSpPr/>
      </dsp:nvSpPr>
      <dsp:spPr>
        <a:xfrm>
          <a:off x="1339138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23</a:t>
          </a:r>
        </a:p>
      </dsp:txBody>
      <dsp:txXfrm>
        <a:off x="1358343" y="4797617"/>
        <a:ext cx="617308" cy="626001"/>
      </dsp:txXfrm>
    </dsp:sp>
    <dsp:sp modelId="{4E0AAE62-3D3C-4A69-B122-31EA2EE6F620}">
      <dsp:nvSpPr>
        <dsp:cNvPr id="0" name=""/>
        <dsp:cNvSpPr/>
      </dsp:nvSpPr>
      <dsp:spPr>
        <a:xfrm>
          <a:off x="2008627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0</a:t>
          </a:r>
        </a:p>
      </dsp:txBody>
      <dsp:txXfrm>
        <a:off x="2027832" y="2067115"/>
        <a:ext cx="617308" cy="626001"/>
      </dsp:txXfrm>
    </dsp:sp>
    <dsp:sp modelId="{F4B880B6-8450-4DD8-AAFE-CEB3718703B7}">
      <dsp:nvSpPr>
        <dsp:cNvPr id="0" name=""/>
        <dsp:cNvSpPr/>
      </dsp:nvSpPr>
      <dsp:spPr>
        <a:xfrm>
          <a:off x="2008627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2</a:t>
          </a:r>
        </a:p>
      </dsp:txBody>
      <dsp:txXfrm>
        <a:off x="2027832" y="2749740"/>
        <a:ext cx="617308" cy="626001"/>
      </dsp:txXfrm>
    </dsp:sp>
    <dsp:sp modelId="{13477B0E-3145-4CD9-830F-961DDE62A7BA}">
      <dsp:nvSpPr>
        <dsp:cNvPr id="0" name=""/>
        <dsp:cNvSpPr/>
      </dsp:nvSpPr>
      <dsp:spPr>
        <a:xfrm>
          <a:off x="2008627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5</a:t>
          </a:r>
        </a:p>
      </dsp:txBody>
      <dsp:txXfrm>
        <a:off x="2027832" y="3432366"/>
        <a:ext cx="617308" cy="626001"/>
      </dsp:txXfrm>
    </dsp:sp>
    <dsp:sp modelId="{32BD86AA-F0B5-46D6-B3DB-2D4CBD0C9022}">
      <dsp:nvSpPr>
        <dsp:cNvPr id="0" name=""/>
        <dsp:cNvSpPr/>
      </dsp:nvSpPr>
      <dsp:spPr>
        <a:xfrm>
          <a:off x="2008627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GEP</a:t>
          </a:r>
        </a:p>
      </dsp:txBody>
      <dsp:txXfrm>
        <a:off x="2027832" y="4114992"/>
        <a:ext cx="617308" cy="626001"/>
      </dsp:txXfrm>
    </dsp:sp>
    <dsp:sp modelId="{8F758105-3D23-4F71-A12B-A4A32483CFE5}">
      <dsp:nvSpPr>
        <dsp:cNvPr id="0" name=""/>
        <dsp:cNvSpPr/>
      </dsp:nvSpPr>
      <dsp:spPr>
        <a:xfrm>
          <a:off x="2008627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7</a:t>
          </a:r>
        </a:p>
      </dsp:txBody>
      <dsp:txXfrm>
        <a:off x="2027832" y="4797617"/>
        <a:ext cx="617308" cy="6260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B6715-B0FA-43D7-A740-9FE23D6FB422}">
      <dsp:nvSpPr>
        <dsp:cNvPr id="0" name=""/>
        <dsp:cNvSpPr/>
      </dsp:nvSpPr>
      <dsp:spPr>
        <a:xfrm>
          <a:off x="0" y="0"/>
          <a:ext cx="2664184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CH-UFRJ</a:t>
          </a:r>
        </a:p>
      </dsp:txBody>
      <dsp:txXfrm>
        <a:off x="19460" y="19460"/>
        <a:ext cx="2625264" cy="625491"/>
      </dsp:txXfrm>
    </dsp:sp>
    <dsp:sp modelId="{2A12E7C7-2106-42B2-AB10-8D03A0E44B4F}">
      <dsp:nvSpPr>
        <dsp:cNvPr id="0" name=""/>
        <dsp:cNvSpPr/>
      </dsp:nvSpPr>
      <dsp:spPr>
        <a:xfrm>
          <a:off x="161" y="682658"/>
          <a:ext cx="2664184" cy="664411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11 </a:t>
          </a:r>
          <a:r>
            <a:rPr lang="pt-BR" sz="1400" kern="1200" err="1"/>
            <a:t>CCs</a:t>
          </a:r>
          <a:r>
            <a:rPr lang="pt-BR" sz="1400" kern="1200"/>
            <a:t> – 06 Superintendente, 03 gerentes , 01 Ouvidor e 01 Auditor</a:t>
          </a:r>
        </a:p>
      </dsp:txBody>
      <dsp:txXfrm>
        <a:off x="19621" y="702118"/>
        <a:ext cx="2625264" cy="625491"/>
      </dsp:txXfrm>
    </dsp:sp>
    <dsp:sp modelId="{469CE885-80D5-4B1F-A376-CC6EDFD2B455}">
      <dsp:nvSpPr>
        <dsp:cNvPr id="0" name=""/>
        <dsp:cNvSpPr/>
      </dsp:nvSpPr>
      <dsp:spPr>
        <a:xfrm>
          <a:off x="161" y="1365284"/>
          <a:ext cx="2664184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148 </a:t>
          </a:r>
          <a:r>
            <a:rPr lang="pt-BR" sz="1800" kern="1200" err="1"/>
            <a:t>FGs</a:t>
          </a:r>
          <a:endParaRPr lang="pt-BR" sz="1800" kern="1200"/>
        </a:p>
      </dsp:txBody>
      <dsp:txXfrm>
        <a:off x="19621" y="1384744"/>
        <a:ext cx="2625264" cy="625491"/>
      </dsp:txXfrm>
    </dsp:sp>
    <dsp:sp modelId="{BD60A184-36F2-4171-8A19-9976A3E639F3}">
      <dsp:nvSpPr>
        <dsp:cNvPr id="0" name=""/>
        <dsp:cNvSpPr/>
      </dsp:nvSpPr>
      <dsp:spPr>
        <a:xfrm>
          <a:off x="161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0</a:t>
          </a:r>
        </a:p>
      </dsp:txBody>
      <dsp:txXfrm>
        <a:off x="19366" y="2067115"/>
        <a:ext cx="617308" cy="626001"/>
      </dsp:txXfrm>
    </dsp:sp>
    <dsp:sp modelId="{7BAEDD0D-87ED-4E8A-9722-9842D9D34FB5}">
      <dsp:nvSpPr>
        <dsp:cNvPr id="0" name=""/>
        <dsp:cNvSpPr/>
      </dsp:nvSpPr>
      <dsp:spPr>
        <a:xfrm>
          <a:off x="161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5</a:t>
          </a:r>
        </a:p>
      </dsp:txBody>
      <dsp:txXfrm>
        <a:off x="19366" y="2749740"/>
        <a:ext cx="617308" cy="626001"/>
      </dsp:txXfrm>
    </dsp:sp>
    <dsp:sp modelId="{5194A31B-9C1B-4D2B-9511-0ABAF1A95969}">
      <dsp:nvSpPr>
        <dsp:cNvPr id="0" name=""/>
        <dsp:cNvSpPr/>
      </dsp:nvSpPr>
      <dsp:spPr>
        <a:xfrm>
          <a:off x="161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15</a:t>
          </a:r>
        </a:p>
      </dsp:txBody>
      <dsp:txXfrm>
        <a:off x="19366" y="3432366"/>
        <a:ext cx="617308" cy="626001"/>
      </dsp:txXfrm>
    </dsp:sp>
    <dsp:sp modelId="{702627AE-9B58-4524-8060-9B2879AC2264}">
      <dsp:nvSpPr>
        <dsp:cNvPr id="0" name=""/>
        <dsp:cNvSpPr/>
      </dsp:nvSpPr>
      <dsp:spPr>
        <a:xfrm>
          <a:off x="161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SUP</a:t>
          </a:r>
        </a:p>
      </dsp:txBody>
      <dsp:txXfrm>
        <a:off x="19366" y="4114992"/>
        <a:ext cx="617308" cy="626001"/>
      </dsp:txXfrm>
    </dsp:sp>
    <dsp:sp modelId="{1ABC24C6-41B4-4DBE-8BED-6B2A578361E2}">
      <dsp:nvSpPr>
        <dsp:cNvPr id="0" name=""/>
        <dsp:cNvSpPr/>
      </dsp:nvSpPr>
      <dsp:spPr>
        <a:xfrm>
          <a:off x="161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20</a:t>
          </a:r>
        </a:p>
      </dsp:txBody>
      <dsp:txXfrm>
        <a:off x="19366" y="4797617"/>
        <a:ext cx="617308" cy="626001"/>
      </dsp:txXfrm>
    </dsp:sp>
    <dsp:sp modelId="{340A7C93-E13F-49D4-A7D3-C2B99550139A}">
      <dsp:nvSpPr>
        <dsp:cNvPr id="0" name=""/>
        <dsp:cNvSpPr/>
      </dsp:nvSpPr>
      <dsp:spPr>
        <a:xfrm>
          <a:off x="669649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10</a:t>
          </a:r>
        </a:p>
      </dsp:txBody>
      <dsp:txXfrm>
        <a:off x="688854" y="2067115"/>
        <a:ext cx="617308" cy="626001"/>
      </dsp:txXfrm>
    </dsp:sp>
    <dsp:sp modelId="{FC87DFA8-1B9B-4FA8-833A-D01A88680032}">
      <dsp:nvSpPr>
        <dsp:cNvPr id="0" name=""/>
        <dsp:cNvSpPr/>
      </dsp:nvSpPr>
      <dsp:spPr>
        <a:xfrm>
          <a:off x="669649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10</a:t>
          </a:r>
        </a:p>
      </dsp:txBody>
      <dsp:txXfrm>
        <a:off x="688854" y="2749740"/>
        <a:ext cx="617308" cy="626001"/>
      </dsp:txXfrm>
    </dsp:sp>
    <dsp:sp modelId="{FA8D27A4-5C9D-44DA-B3F9-4188CB7B7587}">
      <dsp:nvSpPr>
        <dsp:cNvPr id="0" name=""/>
        <dsp:cNvSpPr/>
      </dsp:nvSpPr>
      <dsp:spPr>
        <a:xfrm>
          <a:off x="669649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62</a:t>
          </a:r>
        </a:p>
      </dsp:txBody>
      <dsp:txXfrm>
        <a:off x="688854" y="3432366"/>
        <a:ext cx="617308" cy="626001"/>
      </dsp:txXfrm>
    </dsp:sp>
    <dsp:sp modelId="{84998B75-2BFF-42B2-AB24-753E9AC5B66F}">
      <dsp:nvSpPr>
        <dsp:cNvPr id="0" name=""/>
        <dsp:cNvSpPr/>
      </dsp:nvSpPr>
      <dsp:spPr>
        <a:xfrm>
          <a:off x="669649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GAS</a:t>
          </a:r>
        </a:p>
      </dsp:txBody>
      <dsp:txXfrm>
        <a:off x="688854" y="4114992"/>
        <a:ext cx="617308" cy="626001"/>
      </dsp:txXfrm>
    </dsp:sp>
    <dsp:sp modelId="{AC302D4F-084D-45CB-A22B-B1B6D7C7560F}">
      <dsp:nvSpPr>
        <dsp:cNvPr id="0" name=""/>
        <dsp:cNvSpPr/>
      </dsp:nvSpPr>
      <dsp:spPr>
        <a:xfrm>
          <a:off x="669649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82</a:t>
          </a:r>
        </a:p>
      </dsp:txBody>
      <dsp:txXfrm>
        <a:off x="688854" y="4797617"/>
        <a:ext cx="617308" cy="626001"/>
      </dsp:txXfrm>
    </dsp:sp>
    <dsp:sp modelId="{774428B0-A5CB-4FC7-BA46-27700EBCE0BD}">
      <dsp:nvSpPr>
        <dsp:cNvPr id="0" name=""/>
        <dsp:cNvSpPr/>
      </dsp:nvSpPr>
      <dsp:spPr>
        <a:xfrm>
          <a:off x="1339138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3</a:t>
          </a:r>
        </a:p>
      </dsp:txBody>
      <dsp:txXfrm>
        <a:off x="1358343" y="2067115"/>
        <a:ext cx="617308" cy="626001"/>
      </dsp:txXfrm>
    </dsp:sp>
    <dsp:sp modelId="{EB580412-532E-4F58-8F3B-B8798BE36037}">
      <dsp:nvSpPr>
        <dsp:cNvPr id="0" name=""/>
        <dsp:cNvSpPr/>
      </dsp:nvSpPr>
      <dsp:spPr>
        <a:xfrm>
          <a:off x="1339138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8</a:t>
          </a:r>
        </a:p>
      </dsp:txBody>
      <dsp:txXfrm>
        <a:off x="1358343" y="2749740"/>
        <a:ext cx="617308" cy="626001"/>
      </dsp:txXfrm>
    </dsp:sp>
    <dsp:sp modelId="{17DDB5BC-3519-45CA-B53C-7FF156143B4C}">
      <dsp:nvSpPr>
        <dsp:cNvPr id="0" name=""/>
        <dsp:cNvSpPr/>
      </dsp:nvSpPr>
      <dsp:spPr>
        <a:xfrm>
          <a:off x="1339138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27</a:t>
          </a:r>
        </a:p>
      </dsp:txBody>
      <dsp:txXfrm>
        <a:off x="1358343" y="3432366"/>
        <a:ext cx="617308" cy="626001"/>
      </dsp:txXfrm>
    </dsp:sp>
    <dsp:sp modelId="{39BFAB20-2290-409E-9DBB-98FE405AE959}">
      <dsp:nvSpPr>
        <dsp:cNvPr id="0" name=""/>
        <dsp:cNvSpPr/>
      </dsp:nvSpPr>
      <dsp:spPr>
        <a:xfrm>
          <a:off x="1339138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GAD</a:t>
          </a:r>
        </a:p>
      </dsp:txBody>
      <dsp:txXfrm>
        <a:off x="1358343" y="4114992"/>
        <a:ext cx="617308" cy="626001"/>
      </dsp:txXfrm>
    </dsp:sp>
    <dsp:sp modelId="{8EE179C5-10E6-44B9-9A56-2A868F7BC00E}">
      <dsp:nvSpPr>
        <dsp:cNvPr id="0" name=""/>
        <dsp:cNvSpPr/>
      </dsp:nvSpPr>
      <dsp:spPr>
        <a:xfrm>
          <a:off x="1339138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38</a:t>
          </a:r>
        </a:p>
      </dsp:txBody>
      <dsp:txXfrm>
        <a:off x="1358343" y="4797617"/>
        <a:ext cx="617308" cy="626001"/>
      </dsp:txXfrm>
    </dsp:sp>
    <dsp:sp modelId="{4E0AAE62-3D3C-4A69-B122-31EA2EE6F620}">
      <dsp:nvSpPr>
        <dsp:cNvPr id="0" name=""/>
        <dsp:cNvSpPr/>
      </dsp:nvSpPr>
      <dsp:spPr>
        <a:xfrm>
          <a:off x="2008627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0</a:t>
          </a:r>
        </a:p>
      </dsp:txBody>
      <dsp:txXfrm>
        <a:off x="2027832" y="2067115"/>
        <a:ext cx="617308" cy="626001"/>
      </dsp:txXfrm>
    </dsp:sp>
    <dsp:sp modelId="{F4B880B6-8450-4DD8-AAFE-CEB3718703B7}">
      <dsp:nvSpPr>
        <dsp:cNvPr id="0" name=""/>
        <dsp:cNvSpPr/>
      </dsp:nvSpPr>
      <dsp:spPr>
        <a:xfrm>
          <a:off x="2008627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2</a:t>
          </a:r>
        </a:p>
      </dsp:txBody>
      <dsp:txXfrm>
        <a:off x="2027832" y="2749740"/>
        <a:ext cx="617308" cy="626001"/>
      </dsp:txXfrm>
    </dsp:sp>
    <dsp:sp modelId="{13477B0E-3145-4CD9-830F-961DDE62A7BA}">
      <dsp:nvSpPr>
        <dsp:cNvPr id="0" name=""/>
        <dsp:cNvSpPr/>
      </dsp:nvSpPr>
      <dsp:spPr>
        <a:xfrm>
          <a:off x="2008627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6</a:t>
          </a:r>
        </a:p>
      </dsp:txBody>
      <dsp:txXfrm>
        <a:off x="2027832" y="3432366"/>
        <a:ext cx="617308" cy="626001"/>
      </dsp:txXfrm>
    </dsp:sp>
    <dsp:sp modelId="{32BD86AA-F0B5-46D6-B3DB-2D4CBD0C9022}">
      <dsp:nvSpPr>
        <dsp:cNvPr id="0" name=""/>
        <dsp:cNvSpPr/>
      </dsp:nvSpPr>
      <dsp:spPr>
        <a:xfrm>
          <a:off x="2008627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GEP</a:t>
          </a:r>
        </a:p>
      </dsp:txBody>
      <dsp:txXfrm>
        <a:off x="2027832" y="4114992"/>
        <a:ext cx="617308" cy="626001"/>
      </dsp:txXfrm>
    </dsp:sp>
    <dsp:sp modelId="{8F758105-3D23-4F71-A12B-A4A32483CFE5}">
      <dsp:nvSpPr>
        <dsp:cNvPr id="0" name=""/>
        <dsp:cNvSpPr/>
      </dsp:nvSpPr>
      <dsp:spPr>
        <a:xfrm>
          <a:off x="2008627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8</a:t>
          </a:r>
        </a:p>
      </dsp:txBody>
      <dsp:txXfrm>
        <a:off x="2027832" y="4797617"/>
        <a:ext cx="617308" cy="626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64B80-1858-43E2-86D3-9DD0C0E8680B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44633-6C6B-45AA-A703-6767DBA8EF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039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44633-6C6B-45AA-A703-6767DBA8EFA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5731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1E15-EFA9-4EFE-AD65-B65CAD37F4F1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2615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44633-6C6B-45AA-A703-6767DBA8EFA7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3886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44633-6C6B-45AA-A703-6767DBA8EFA7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248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1E15-EFA9-4EFE-AD65-B65CAD37F4F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221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1E15-EFA9-4EFE-AD65-B65CAD37F4F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384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1E15-EFA9-4EFE-AD65-B65CAD37F4F1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7616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1E15-EFA9-4EFE-AD65-B65CAD37F4F1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8910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1E15-EFA9-4EFE-AD65-B65CAD37F4F1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4250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1E15-EFA9-4EFE-AD65-B65CAD37F4F1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7722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1E15-EFA9-4EFE-AD65-B65CAD37F4F1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016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281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0151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131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ganograma - Adm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2487D666-A51C-4D46-913C-CD35CF957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056" y="114412"/>
            <a:ext cx="10276950" cy="474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 b="0" cap="none" spc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Segoe UI" panose="020B0502040204020203" pitchFamily="34" charset="0"/>
              </a:defRPr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850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ganograma - Hospit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19">
            <a:extLst>
              <a:ext uri="{FF2B5EF4-FFF2-40B4-BE49-F238E27FC236}">
                <a16:creationId xmlns:a16="http://schemas.microsoft.com/office/drawing/2014/main" id="{DDCAAD50-E993-4B42-BC1E-355708111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uas setas formando uma">
            <a:extLst>
              <a:ext uri="{FF2B5EF4-FFF2-40B4-BE49-F238E27FC236}">
                <a16:creationId xmlns:a16="http://schemas.microsoft.com/office/drawing/2014/main" id="{F50BB94B-6279-476D-ACE1-35909BAE62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t="-1" r="62559" b="-1"/>
          <a:stretch/>
        </p:blipFill>
        <p:spPr>
          <a:xfrm>
            <a:off x="8769124" y="1021"/>
            <a:ext cx="3422571" cy="6855958"/>
          </a:xfrm>
          <a:prstGeom prst="rect">
            <a:avLst/>
          </a:prstGeom>
        </p:spPr>
      </p:pic>
      <p:sp>
        <p:nvSpPr>
          <p:cNvPr id="6" name="Freeform: Shape 21">
            <a:extLst>
              <a:ext uri="{FF2B5EF4-FFF2-40B4-BE49-F238E27FC236}">
                <a16:creationId xmlns:a16="http://schemas.microsoft.com/office/drawing/2014/main" id="{5A6B3424-8C4C-4130-A40B-E7FE8BFE4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em 5" descr="Diagrama&#10;&#10;Descrição gerada automaticamente">
            <a:extLst>
              <a:ext uri="{FF2B5EF4-FFF2-40B4-BE49-F238E27FC236}">
                <a16:creationId xmlns:a16="http://schemas.microsoft.com/office/drawing/2014/main" id="{224DB60E-F56B-47F7-A26A-7DCB9A6FFE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" r="37633"/>
          <a:stretch/>
        </p:blipFill>
        <p:spPr>
          <a:xfrm>
            <a:off x="5636965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0D8E756-EE8C-48E5-B1BD-D912BB1783E6}"/>
              </a:ext>
            </a:extLst>
          </p:cNvPr>
          <p:cNvSpPr/>
          <p:nvPr userDrawn="1"/>
        </p:nvSpPr>
        <p:spPr>
          <a:xfrm>
            <a:off x="5636965" y="0"/>
            <a:ext cx="6555035" cy="6858000"/>
          </a:xfrm>
          <a:prstGeom prst="rect">
            <a:avLst/>
          </a:prstGeom>
          <a:solidFill>
            <a:srgbClr val="FFFFFF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1507012-5414-4C60-836A-50B7AD4AE0A1}"/>
              </a:ext>
            </a:extLst>
          </p:cNvPr>
          <p:cNvSpPr/>
          <p:nvPr userDrawn="1"/>
        </p:nvSpPr>
        <p:spPr>
          <a:xfrm>
            <a:off x="0" y="-1021"/>
            <a:ext cx="6095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 descr="Logo Transparente HU Brasil">
            <a:extLst>
              <a:ext uri="{FF2B5EF4-FFF2-40B4-BE49-F238E27FC236}">
                <a16:creationId xmlns:a16="http://schemas.microsoft.com/office/drawing/2014/main" id="{AE03815C-07C0-BEFC-9FB3-567C798206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071" y="6177546"/>
            <a:ext cx="1653611" cy="48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50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520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27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000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88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354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003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515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177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C3A5A-4B42-4FF7-9D02-199056A5BE0B}" type="datetimeFigureOut">
              <a:rPr lang="pt-BR" smtClean="0"/>
              <a:t>17/04/2026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02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8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slide" Target="slide8.xml"/><Relationship Id="rId3" Type="http://schemas.openxmlformats.org/officeDocument/2006/relationships/diagramData" Target="../diagrams/data2.xml"/><Relationship Id="rId21" Type="http://schemas.openxmlformats.org/officeDocument/2006/relationships/diagramQuickStyle" Target="../diagrams/quickStyle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4.xml"/><Relationship Id="rId20" Type="http://schemas.openxmlformats.org/officeDocument/2006/relationships/diagramLayout" Target="../diagrams/layout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microsoft.com/office/2007/relationships/diagramDrawing" Target="../diagrams/drawing5.xml"/><Relationship Id="rId10" Type="http://schemas.openxmlformats.org/officeDocument/2006/relationships/diagramQuickStyle" Target="../diagrams/quickStyle3.xml"/><Relationship Id="rId19" Type="http://schemas.openxmlformats.org/officeDocument/2006/relationships/diagramData" Target="../diagrams/data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openxmlformats.org/officeDocument/2006/relationships/diagramColors" Target="../diagrams/colors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uas setas formando uma">
            <a:extLst>
              <a:ext uri="{FF2B5EF4-FFF2-40B4-BE49-F238E27FC236}">
                <a16:creationId xmlns:a16="http://schemas.microsoft.com/office/drawing/2014/main" id="{B6AF5729-4AB1-40D6-BA72-6E9029DFB9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890" b="-1"/>
          <a:stretch/>
        </p:blipFill>
        <p:spPr>
          <a:xfrm>
            <a:off x="3132160" y="1021"/>
            <a:ext cx="9059839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58A3B21-FB3D-4A69-BDF9-F204D7CB7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4582" y="2774091"/>
            <a:ext cx="4284663" cy="3367554"/>
          </a:xfrm>
        </p:spPr>
        <p:txBody>
          <a:bodyPr anchor="b">
            <a:normAutofit/>
          </a:bodyPr>
          <a:lstStyle/>
          <a:p>
            <a:pPr algn="r"/>
            <a:r>
              <a:rPr lang="pt-BR" sz="4000" b="1"/>
              <a:t>Estrutura Organizacional da Rede HU Brasil</a:t>
            </a:r>
          </a:p>
        </p:txBody>
      </p:sp>
      <p:sp>
        <p:nvSpPr>
          <p:cNvPr id="18" name="Freeform: Shape 21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Imagem 5" descr="Diagrama&#10;&#10;Descrição gerada automaticamente">
            <a:extLst>
              <a:ext uri="{FF2B5EF4-FFF2-40B4-BE49-F238E27FC236}">
                <a16:creationId xmlns:a16="http://schemas.microsoft.com/office/drawing/2014/main" id="{8F213145-68D5-4719-B4C5-F6466EFD3A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" r="37633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E442F5A-5ED6-456D-B07C-8A07B0CF4B21}"/>
              </a:ext>
            </a:extLst>
          </p:cNvPr>
          <p:cNvSpPr txBox="1"/>
          <p:nvPr/>
        </p:nvSpPr>
        <p:spPr>
          <a:xfrm>
            <a:off x="5751267" y="6411189"/>
            <a:ext cx="60979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/>
              <a:t>v17042026</a:t>
            </a:r>
          </a:p>
        </p:txBody>
      </p:sp>
      <p:pic>
        <p:nvPicPr>
          <p:cNvPr id="1026" name="Picture 2" descr="Logo Transparente HU Brasil">
            <a:extLst>
              <a:ext uri="{FF2B5EF4-FFF2-40B4-BE49-F238E27FC236}">
                <a16:creationId xmlns:a16="http://schemas.microsoft.com/office/drawing/2014/main" id="{D726C324-781B-03C7-69C5-DFF5227E2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99" y="6173574"/>
            <a:ext cx="1570008" cy="4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529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hlinkClick r:id="" action="ppaction://noaction"/>
            <a:extLst>
              <a:ext uri="{FF2B5EF4-FFF2-40B4-BE49-F238E27FC236}">
                <a16:creationId xmlns:a16="http://schemas.microsoft.com/office/drawing/2014/main" id="{0D3537EF-5B03-4C54-8836-43E03303CAA2}"/>
              </a:ext>
            </a:extLst>
          </p:cNvPr>
          <p:cNvSpPr/>
          <p:nvPr/>
        </p:nvSpPr>
        <p:spPr>
          <a:xfrm>
            <a:off x="10823054" y="1768541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GESTÃO DE PESSOAS</a:t>
            </a:r>
          </a:p>
        </p:txBody>
      </p:sp>
      <p:sp>
        <p:nvSpPr>
          <p:cNvPr id="11" name="Retângulo: Cantos Arredondados 10">
            <a:hlinkClick r:id="" action="ppaction://noaction"/>
            <a:extLst>
              <a:ext uri="{FF2B5EF4-FFF2-40B4-BE49-F238E27FC236}">
                <a16:creationId xmlns:a16="http://schemas.microsoft.com/office/drawing/2014/main" id="{9FE2190E-788F-4A8E-BEDA-AA3B6ABE785D}"/>
              </a:ext>
            </a:extLst>
          </p:cNvPr>
          <p:cNvSpPr/>
          <p:nvPr/>
        </p:nvSpPr>
        <p:spPr>
          <a:xfrm>
            <a:off x="460549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ADMINISTRAÇÃO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70CFBBC-DF8C-43D9-BF29-7871079CD62A}"/>
              </a:ext>
            </a:extLst>
          </p:cNvPr>
          <p:cNvSpPr/>
          <p:nvPr/>
        </p:nvSpPr>
        <p:spPr>
          <a:xfrm>
            <a:off x="5764889" y="889437"/>
            <a:ext cx="1113183" cy="5433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GERÊNCIA ADMINISTRATIVA</a:t>
            </a:r>
          </a:p>
        </p:txBody>
      </p: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9FE298E8-8F16-4708-A33B-8256C6F8AC30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 rot="16200000" flipH="1">
            <a:off x="8682681" y="-928424"/>
            <a:ext cx="335764" cy="505816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A04B8B99-D019-4988-979C-EF9FD509F1F5}"/>
              </a:ext>
            </a:extLst>
          </p:cNvPr>
          <p:cNvCxnSpPr>
            <a:cxnSpLocks/>
            <a:stCxn id="12" idx="2"/>
            <a:endCxn id="38" idx="0"/>
          </p:cNvCxnSpPr>
          <p:nvPr/>
        </p:nvCxnSpPr>
        <p:spPr>
          <a:xfrm rot="5400000">
            <a:off x="3936856" y="-616084"/>
            <a:ext cx="335765" cy="443348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B182AF99-3B33-4647-9B70-C2CAFC0DDD45}"/>
              </a:ext>
            </a:extLst>
          </p:cNvPr>
          <p:cNvSpPr/>
          <p:nvPr/>
        </p:nvSpPr>
        <p:spPr>
          <a:xfrm>
            <a:off x="459217" y="388065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            PATRIMÔNIO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7BAB6CD1-0EBA-4460-B174-5256B5DFD1EE}"/>
              </a:ext>
            </a:extLst>
          </p:cNvPr>
          <p:cNvSpPr/>
          <p:nvPr/>
        </p:nvSpPr>
        <p:spPr>
          <a:xfrm>
            <a:off x="2125292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GESTÃO ORÇAMENTÁRIA E FINANCEIRA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69A5531-7E07-4D15-B1F3-8198ED055BC6}"/>
              </a:ext>
            </a:extLst>
          </p:cNvPr>
          <p:cNvSpPr/>
          <p:nvPr/>
        </p:nvSpPr>
        <p:spPr>
          <a:xfrm>
            <a:off x="459216" y="456528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CONTRATOS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958EB929-6E39-44B2-B516-DA85221E4282}"/>
              </a:ext>
            </a:extLst>
          </p:cNvPr>
          <p:cNvSpPr/>
          <p:nvPr/>
        </p:nvSpPr>
        <p:spPr>
          <a:xfrm>
            <a:off x="459216" y="524992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FISCALIZAÇÃO ADMINISTRATIVA DE CONTRATOS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84E68EB6-97C7-480A-B4B0-CC87A417FF37}"/>
              </a:ext>
            </a:extLst>
          </p:cNvPr>
          <p:cNvSpPr/>
          <p:nvPr/>
        </p:nvSpPr>
        <p:spPr>
          <a:xfrm>
            <a:off x="459215" y="593455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DE COMPRAS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38CF8864-9B3F-4EE6-9DFB-5F76EBDE0C49}"/>
              </a:ext>
            </a:extLst>
          </p:cNvPr>
          <p:cNvSpPr/>
          <p:nvPr/>
        </p:nvSpPr>
        <p:spPr>
          <a:xfrm>
            <a:off x="459214" y="319602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LICITAÇÕES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9D5E48B8-D0B2-41FC-A193-706841B63672}"/>
              </a:ext>
            </a:extLst>
          </p:cNvPr>
          <p:cNvSpPr/>
          <p:nvPr/>
        </p:nvSpPr>
        <p:spPr>
          <a:xfrm>
            <a:off x="2125290" y="323141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GESTÃO ORÇAMENTÁRIA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CBF4FB8A-A9DB-404E-8AEF-6E587195EB32}"/>
              </a:ext>
            </a:extLst>
          </p:cNvPr>
          <p:cNvSpPr/>
          <p:nvPr/>
        </p:nvSpPr>
        <p:spPr>
          <a:xfrm>
            <a:off x="2125289" y="392596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EXECUÇÃO ORÇAMENTÁRIA E FINANCEIRA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84C447FA-A26E-4DD4-9EBC-537B43E41744}"/>
              </a:ext>
            </a:extLst>
          </p:cNvPr>
          <p:cNvSpPr/>
          <p:nvPr/>
        </p:nvSpPr>
        <p:spPr>
          <a:xfrm>
            <a:off x="10823058" y="312407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DESENVOLVIMENTO DE PESSOAL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4B011F37-523F-47E9-B2AA-E4F3A8BE8122}"/>
              </a:ext>
            </a:extLst>
          </p:cNvPr>
          <p:cNvSpPr/>
          <p:nvPr/>
        </p:nvSpPr>
        <p:spPr>
          <a:xfrm>
            <a:off x="10823057" y="380870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SAÚDE OCUPACIONAL E SEGURANÇA DO TRABALHO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306B6204-C63B-4AA6-AD95-114BB1BDE216}"/>
              </a:ext>
            </a:extLst>
          </p:cNvPr>
          <p:cNvSpPr/>
          <p:nvPr/>
        </p:nvSpPr>
        <p:spPr>
          <a:xfrm>
            <a:off x="10823055" y="243943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ADMINISTRAÇÃO DE PESSOAL</a:t>
            </a:r>
          </a:p>
        </p:txBody>
      </p:sp>
      <p:cxnSp>
        <p:nvCxnSpPr>
          <p:cNvPr id="26" name="Conector: Angulado 25">
            <a:extLst>
              <a:ext uri="{FF2B5EF4-FFF2-40B4-BE49-F238E27FC236}">
                <a16:creationId xmlns:a16="http://schemas.microsoft.com/office/drawing/2014/main" id="{16577452-9083-4A2D-B30B-BEF340E3D984}"/>
              </a:ext>
            </a:extLst>
          </p:cNvPr>
          <p:cNvCxnSpPr>
            <a:cxnSpLocks/>
            <a:stCxn id="12" idx="2"/>
            <a:endCxn id="39" idx="0"/>
          </p:cNvCxnSpPr>
          <p:nvPr/>
        </p:nvCxnSpPr>
        <p:spPr>
          <a:xfrm rot="16200000" flipH="1">
            <a:off x="6153599" y="1600658"/>
            <a:ext cx="335765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: Angulado 26">
            <a:extLst>
              <a:ext uri="{FF2B5EF4-FFF2-40B4-BE49-F238E27FC236}">
                <a16:creationId xmlns:a16="http://schemas.microsoft.com/office/drawing/2014/main" id="{38B9E5C0-C96F-4627-9AA2-9E781795FA4D}"/>
              </a:ext>
            </a:extLst>
          </p:cNvPr>
          <p:cNvCxnSpPr>
            <a:cxnSpLocks/>
            <a:stCxn id="11" idx="1"/>
            <a:endCxn id="20" idx="1"/>
          </p:cNvCxnSpPr>
          <p:nvPr/>
        </p:nvCxnSpPr>
        <p:spPr>
          <a:xfrm rot="10800000" flipV="1">
            <a:off x="459215" y="2808541"/>
            <a:ext cx="1335" cy="659151"/>
          </a:xfrm>
          <a:prstGeom prst="bentConnector3">
            <a:avLst>
              <a:gd name="adj1" fmla="val 172235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id="{196B3106-1492-468C-9010-C6E50FD720E4}"/>
              </a:ext>
            </a:extLst>
          </p:cNvPr>
          <p:cNvCxnSpPr>
            <a:cxnSpLocks/>
            <a:stCxn id="11" idx="1"/>
            <a:endCxn id="15" idx="1"/>
          </p:cNvCxnSpPr>
          <p:nvPr/>
        </p:nvCxnSpPr>
        <p:spPr>
          <a:xfrm rot="10800000" flipV="1">
            <a:off x="459217" y="2808542"/>
            <a:ext cx="1332" cy="1343784"/>
          </a:xfrm>
          <a:prstGeom prst="bentConnector3">
            <a:avLst>
              <a:gd name="adj1" fmla="val 1726216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do 28">
            <a:extLst>
              <a:ext uri="{FF2B5EF4-FFF2-40B4-BE49-F238E27FC236}">
                <a16:creationId xmlns:a16="http://schemas.microsoft.com/office/drawing/2014/main" id="{B01EEDC4-85D3-47BF-B969-3FF24BBDBA3C}"/>
              </a:ext>
            </a:extLst>
          </p:cNvPr>
          <p:cNvCxnSpPr>
            <a:cxnSpLocks/>
            <a:stCxn id="11" idx="1"/>
            <a:endCxn id="17" idx="1"/>
          </p:cNvCxnSpPr>
          <p:nvPr/>
        </p:nvCxnSpPr>
        <p:spPr>
          <a:xfrm rot="10800000" flipV="1">
            <a:off x="459217" y="2808541"/>
            <a:ext cx="1333" cy="2028417"/>
          </a:xfrm>
          <a:prstGeom prst="bentConnector3">
            <a:avLst>
              <a:gd name="adj1" fmla="val 1724928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Angulado 29">
            <a:extLst>
              <a:ext uri="{FF2B5EF4-FFF2-40B4-BE49-F238E27FC236}">
                <a16:creationId xmlns:a16="http://schemas.microsoft.com/office/drawing/2014/main" id="{8287ACB4-0FB1-4262-B59D-5EC924EF9C54}"/>
              </a:ext>
            </a:extLst>
          </p:cNvPr>
          <p:cNvCxnSpPr>
            <a:cxnSpLocks/>
            <a:stCxn id="11" idx="1"/>
            <a:endCxn id="18" idx="1"/>
          </p:cNvCxnSpPr>
          <p:nvPr/>
        </p:nvCxnSpPr>
        <p:spPr>
          <a:xfrm rot="10800000" flipV="1">
            <a:off x="459217" y="2808542"/>
            <a:ext cx="1333" cy="2713050"/>
          </a:xfrm>
          <a:prstGeom prst="bentConnector3">
            <a:avLst>
              <a:gd name="adj1" fmla="val 1724928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: Angulado 30">
            <a:extLst>
              <a:ext uri="{FF2B5EF4-FFF2-40B4-BE49-F238E27FC236}">
                <a16:creationId xmlns:a16="http://schemas.microsoft.com/office/drawing/2014/main" id="{5BD08185-624D-483D-85A3-0BD3A44562D7}"/>
              </a:ext>
            </a:extLst>
          </p:cNvPr>
          <p:cNvCxnSpPr>
            <a:cxnSpLocks/>
            <a:stCxn id="11" idx="1"/>
            <a:endCxn id="19" idx="1"/>
          </p:cNvCxnSpPr>
          <p:nvPr/>
        </p:nvCxnSpPr>
        <p:spPr>
          <a:xfrm rot="10800000" flipV="1">
            <a:off x="459215" y="2808541"/>
            <a:ext cx="1334" cy="3397685"/>
          </a:xfrm>
          <a:prstGeom prst="bentConnector3">
            <a:avLst>
              <a:gd name="adj1" fmla="val 1723643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Angulado 31">
            <a:extLst>
              <a:ext uri="{FF2B5EF4-FFF2-40B4-BE49-F238E27FC236}">
                <a16:creationId xmlns:a16="http://schemas.microsoft.com/office/drawing/2014/main" id="{2B86CA67-170E-4968-922B-F4E45FFE8075}"/>
              </a:ext>
            </a:extLst>
          </p:cNvPr>
          <p:cNvCxnSpPr>
            <a:cxnSpLocks/>
            <a:stCxn id="38" idx="2"/>
            <a:endCxn id="64" idx="0"/>
          </p:cNvCxnSpPr>
          <p:nvPr/>
        </p:nvCxnSpPr>
        <p:spPr>
          <a:xfrm rot="16200000" flipH="1">
            <a:off x="2860788" y="1339088"/>
            <a:ext cx="224990" cy="217057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188DEC64-1F7B-4AC4-8E13-B2D9B2703BFE}"/>
              </a:ext>
            </a:extLst>
          </p:cNvPr>
          <p:cNvCxnSpPr>
            <a:cxnSpLocks/>
            <a:stCxn id="16" idx="1"/>
            <a:endCxn id="21" idx="1"/>
          </p:cNvCxnSpPr>
          <p:nvPr/>
        </p:nvCxnSpPr>
        <p:spPr>
          <a:xfrm rot="10800000" flipV="1">
            <a:off x="2125290" y="2808542"/>
            <a:ext cx="2" cy="694544"/>
          </a:xfrm>
          <a:prstGeom prst="bentConnector3">
            <a:avLst>
              <a:gd name="adj1" fmla="val 1143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CE30E9A8-5191-4BF0-84CB-4107120A68FC}"/>
              </a:ext>
            </a:extLst>
          </p:cNvPr>
          <p:cNvCxnSpPr>
            <a:cxnSpLocks/>
            <a:stCxn id="16" idx="1"/>
            <a:endCxn id="22" idx="1"/>
          </p:cNvCxnSpPr>
          <p:nvPr/>
        </p:nvCxnSpPr>
        <p:spPr>
          <a:xfrm rot="10800000" flipV="1">
            <a:off x="2125290" y="2808542"/>
            <a:ext cx="3" cy="1389088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Angulado 34">
            <a:extLst>
              <a:ext uri="{FF2B5EF4-FFF2-40B4-BE49-F238E27FC236}">
                <a16:creationId xmlns:a16="http://schemas.microsoft.com/office/drawing/2014/main" id="{209C0289-6059-4885-A24F-B337BB565683}"/>
              </a:ext>
            </a:extLst>
          </p:cNvPr>
          <p:cNvCxnSpPr>
            <a:cxnSpLocks/>
            <a:stCxn id="10" idx="1"/>
            <a:endCxn id="25" idx="1"/>
          </p:cNvCxnSpPr>
          <p:nvPr/>
        </p:nvCxnSpPr>
        <p:spPr>
          <a:xfrm rot="10800000" flipH="1" flipV="1">
            <a:off x="10823053" y="2040211"/>
            <a:ext cx="1" cy="670896"/>
          </a:xfrm>
          <a:prstGeom prst="bentConnector3">
            <a:avLst>
              <a:gd name="adj1" fmla="val -2286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id="{00CF8FBB-7CB0-4720-849D-39D662B66F76}"/>
              </a:ext>
            </a:extLst>
          </p:cNvPr>
          <p:cNvCxnSpPr>
            <a:cxnSpLocks/>
            <a:stCxn id="10" idx="1"/>
            <a:endCxn id="23" idx="1"/>
          </p:cNvCxnSpPr>
          <p:nvPr/>
        </p:nvCxnSpPr>
        <p:spPr>
          <a:xfrm rot="10800000" flipH="1" flipV="1">
            <a:off x="10823054" y="2040210"/>
            <a:ext cx="4" cy="1355529"/>
          </a:xfrm>
          <a:prstGeom prst="bentConnector3">
            <a:avLst>
              <a:gd name="adj1" fmla="val -5715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: Angulado 36">
            <a:extLst>
              <a:ext uri="{FF2B5EF4-FFF2-40B4-BE49-F238E27FC236}">
                <a16:creationId xmlns:a16="http://schemas.microsoft.com/office/drawing/2014/main" id="{191C87C3-9CF6-4C96-898D-5B4F18510524}"/>
              </a:ext>
            </a:extLst>
          </p:cNvPr>
          <p:cNvCxnSpPr>
            <a:cxnSpLocks/>
            <a:stCxn id="10" idx="1"/>
            <a:endCxn id="24" idx="1"/>
          </p:cNvCxnSpPr>
          <p:nvPr/>
        </p:nvCxnSpPr>
        <p:spPr>
          <a:xfrm rot="10800000" flipH="1" flipV="1">
            <a:off x="10823053" y="2040211"/>
            <a:ext cx="3" cy="2040162"/>
          </a:xfrm>
          <a:prstGeom prst="bentConnector3">
            <a:avLst>
              <a:gd name="adj1" fmla="val -762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FD0770DC-8878-4B4A-87A0-4A7D649E4107}"/>
              </a:ext>
            </a:extLst>
          </p:cNvPr>
          <p:cNvSpPr/>
          <p:nvPr/>
        </p:nvSpPr>
        <p:spPr>
          <a:xfrm>
            <a:off x="1331403" y="1768542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ADMINISTRAÇÃO E FINANÇAS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2F61A873-94BB-4880-8F2F-71551D8F1CB9}"/>
              </a:ext>
            </a:extLst>
          </p:cNvPr>
          <p:cNvSpPr/>
          <p:nvPr/>
        </p:nvSpPr>
        <p:spPr>
          <a:xfrm>
            <a:off x="5764890" y="1768542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LOGÍSTICA E INFRAESTRUTURA HOSPITALAR </a:t>
            </a:r>
          </a:p>
        </p:txBody>
      </p: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DC52022C-F9EA-464D-ABF8-3FD7CB670D71}"/>
              </a:ext>
            </a:extLst>
          </p:cNvPr>
          <p:cNvCxnSpPr>
            <a:cxnSpLocks/>
            <a:stCxn id="38" idx="2"/>
            <a:endCxn id="11" idx="0"/>
          </p:cNvCxnSpPr>
          <p:nvPr/>
        </p:nvCxnSpPr>
        <p:spPr>
          <a:xfrm rot="5400000">
            <a:off x="1340073" y="1988950"/>
            <a:ext cx="224990" cy="87085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B4B5D40A-B5C0-4105-A748-DA0D190F806F}"/>
              </a:ext>
            </a:extLst>
          </p:cNvPr>
          <p:cNvCxnSpPr>
            <a:cxnSpLocks/>
            <a:stCxn id="38" idx="2"/>
            <a:endCxn id="16" idx="0"/>
          </p:cNvCxnSpPr>
          <p:nvPr/>
        </p:nvCxnSpPr>
        <p:spPr>
          <a:xfrm rot="16200000" flipH="1">
            <a:off x="2172444" y="2027432"/>
            <a:ext cx="224990" cy="79388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: Cantos Arredondados 41">
            <a:hlinkClick r:id="" action="ppaction://noaction"/>
            <a:extLst>
              <a:ext uri="{FF2B5EF4-FFF2-40B4-BE49-F238E27FC236}">
                <a16:creationId xmlns:a16="http://schemas.microsoft.com/office/drawing/2014/main" id="{5D0EE204-BB71-4E56-BEBD-CEAD469D8BDD}"/>
              </a:ext>
            </a:extLst>
          </p:cNvPr>
          <p:cNvSpPr/>
          <p:nvPr/>
        </p:nvSpPr>
        <p:spPr>
          <a:xfrm>
            <a:off x="7180788" y="2528503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ABASTECIMENTO FARMACÊUTICO E SUPRIMENTOS</a:t>
            </a: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5170FD66-51BF-4D74-B8B3-C5B0A726EA8C}"/>
              </a:ext>
            </a:extLst>
          </p:cNvPr>
          <p:cNvSpPr/>
          <p:nvPr/>
        </p:nvSpPr>
        <p:spPr>
          <a:xfrm>
            <a:off x="7168939" y="384436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ALMOXARIFADO E CONTROLE DE ESTOQUES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EED1A861-274D-45B6-8714-1DD326AB6E1F}"/>
              </a:ext>
            </a:extLst>
          </p:cNvPr>
          <p:cNvSpPr/>
          <p:nvPr/>
        </p:nvSpPr>
        <p:spPr>
          <a:xfrm>
            <a:off x="7168937" y="318297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DIMENSIONAMENTO DE ESTOQUES</a:t>
            </a:r>
          </a:p>
        </p:txBody>
      </p: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52CECD99-B034-48B8-A1DE-5D8E3843374C}"/>
              </a:ext>
            </a:extLst>
          </p:cNvPr>
          <p:cNvCxnSpPr>
            <a:cxnSpLocks/>
            <a:stCxn id="42" idx="1"/>
            <a:endCxn id="44" idx="1"/>
          </p:cNvCxnSpPr>
          <p:nvPr/>
        </p:nvCxnSpPr>
        <p:spPr>
          <a:xfrm rot="10800000" flipV="1">
            <a:off x="7168938" y="2800173"/>
            <a:ext cx="11851" cy="654476"/>
          </a:xfrm>
          <a:prstGeom prst="bentConnector3">
            <a:avLst>
              <a:gd name="adj1" fmla="val 2028951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190A1649-274B-4A73-B47B-35A7273E193C}"/>
              </a:ext>
            </a:extLst>
          </p:cNvPr>
          <p:cNvCxnSpPr>
            <a:cxnSpLocks/>
            <a:stCxn id="42" idx="1"/>
            <a:endCxn id="43" idx="1"/>
          </p:cNvCxnSpPr>
          <p:nvPr/>
        </p:nvCxnSpPr>
        <p:spPr>
          <a:xfrm rot="10800000" flipV="1">
            <a:off x="7168940" y="2800173"/>
            <a:ext cx="11849" cy="1315860"/>
          </a:xfrm>
          <a:prstGeom prst="bentConnector3">
            <a:avLst>
              <a:gd name="adj1" fmla="val 202927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: Cantos Arredondados 46">
            <a:hlinkClick r:id="" action="ppaction://noaction"/>
            <a:extLst>
              <a:ext uri="{FF2B5EF4-FFF2-40B4-BE49-F238E27FC236}">
                <a16:creationId xmlns:a16="http://schemas.microsoft.com/office/drawing/2014/main" id="{F1B1C28A-F1C2-45C5-8697-CA08B87BDD10}"/>
              </a:ext>
            </a:extLst>
          </p:cNvPr>
          <p:cNvSpPr/>
          <p:nvPr/>
        </p:nvSpPr>
        <p:spPr>
          <a:xfrm>
            <a:off x="5767558" y="4379546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INFRAESTRUTURA  FÍSICA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610FAE0E-9EDC-45F5-910B-3FA1749B1E2D}"/>
              </a:ext>
            </a:extLst>
          </p:cNvPr>
          <p:cNvSpPr/>
          <p:nvPr/>
        </p:nvSpPr>
        <p:spPr>
          <a:xfrm>
            <a:off x="5764890" y="5054044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MANUTENÇÃO PREDIAL</a:t>
            </a:r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EB2B1DC3-8EE7-4954-83C7-E0916238769A}"/>
              </a:ext>
            </a:extLst>
          </p:cNvPr>
          <p:cNvSpPr/>
          <p:nvPr/>
        </p:nvSpPr>
        <p:spPr>
          <a:xfrm>
            <a:off x="5764889" y="572833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PROJETOS E OBRAS</a:t>
            </a:r>
          </a:p>
        </p:txBody>
      </p:sp>
      <p:cxnSp>
        <p:nvCxnSpPr>
          <p:cNvPr id="50" name="Conector: Angulado 49">
            <a:extLst>
              <a:ext uri="{FF2B5EF4-FFF2-40B4-BE49-F238E27FC236}">
                <a16:creationId xmlns:a16="http://schemas.microsoft.com/office/drawing/2014/main" id="{DDCAF970-E370-4CB3-992A-537F989A8BDA}"/>
              </a:ext>
            </a:extLst>
          </p:cNvPr>
          <p:cNvCxnSpPr>
            <a:cxnSpLocks/>
            <a:stCxn id="47" idx="1"/>
            <a:endCxn id="48" idx="1"/>
          </p:cNvCxnSpPr>
          <p:nvPr/>
        </p:nvCxnSpPr>
        <p:spPr>
          <a:xfrm rot="10800000" flipV="1">
            <a:off x="5764890" y="4651216"/>
            <a:ext cx="2668" cy="674498"/>
          </a:xfrm>
          <a:prstGeom prst="bentConnector3">
            <a:avLst>
              <a:gd name="adj1" fmla="val 866821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: Angulado 50">
            <a:extLst>
              <a:ext uri="{FF2B5EF4-FFF2-40B4-BE49-F238E27FC236}">
                <a16:creationId xmlns:a16="http://schemas.microsoft.com/office/drawing/2014/main" id="{B45637D0-205C-4A2E-A816-E84D26D563D1}"/>
              </a:ext>
            </a:extLst>
          </p:cNvPr>
          <p:cNvCxnSpPr>
            <a:cxnSpLocks/>
            <a:stCxn id="47" idx="1"/>
            <a:endCxn id="49" idx="1"/>
          </p:cNvCxnSpPr>
          <p:nvPr/>
        </p:nvCxnSpPr>
        <p:spPr>
          <a:xfrm rot="10800000" flipV="1">
            <a:off x="5764890" y="4651216"/>
            <a:ext cx="2669" cy="1348786"/>
          </a:xfrm>
          <a:prstGeom prst="bentConnector3">
            <a:avLst>
              <a:gd name="adj1" fmla="val 866500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1F8ED37D-2B93-400F-B308-F0EDC8C1CB3A}"/>
              </a:ext>
            </a:extLst>
          </p:cNvPr>
          <p:cNvSpPr/>
          <p:nvPr/>
        </p:nvSpPr>
        <p:spPr>
          <a:xfrm>
            <a:off x="9041108" y="3188824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HOSPITALIDADE</a:t>
            </a:r>
          </a:p>
        </p:txBody>
      </p:sp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C1742938-35B7-47B6-9A0C-F68B398662C4}"/>
              </a:ext>
            </a:extLst>
          </p:cNvPr>
          <p:cNvSpPr/>
          <p:nvPr/>
        </p:nvSpPr>
        <p:spPr>
          <a:xfrm>
            <a:off x="9041108" y="384436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PRODUÇÃO E DISTRIBUIÇÃO DE REFEIÇÕES</a:t>
            </a:r>
          </a:p>
        </p:txBody>
      </p:sp>
      <p:cxnSp>
        <p:nvCxnSpPr>
          <p:cNvPr id="54" name="Conector: Angulado 53">
            <a:extLst>
              <a:ext uri="{FF2B5EF4-FFF2-40B4-BE49-F238E27FC236}">
                <a16:creationId xmlns:a16="http://schemas.microsoft.com/office/drawing/2014/main" id="{C50BA2A4-332E-4C6F-9192-E96DBB7E4485}"/>
              </a:ext>
            </a:extLst>
          </p:cNvPr>
          <p:cNvCxnSpPr>
            <a:cxnSpLocks/>
            <a:stCxn id="56" idx="1"/>
            <a:endCxn id="52" idx="1"/>
          </p:cNvCxnSpPr>
          <p:nvPr/>
        </p:nvCxnSpPr>
        <p:spPr>
          <a:xfrm rot="10800000" flipV="1">
            <a:off x="9041108" y="2804954"/>
            <a:ext cx="12700" cy="655539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: Angulado 54">
            <a:extLst>
              <a:ext uri="{FF2B5EF4-FFF2-40B4-BE49-F238E27FC236}">
                <a16:creationId xmlns:a16="http://schemas.microsoft.com/office/drawing/2014/main" id="{B4A8D64D-F1A3-4038-8F1C-4979AC900719}"/>
              </a:ext>
            </a:extLst>
          </p:cNvPr>
          <p:cNvCxnSpPr>
            <a:cxnSpLocks/>
            <a:stCxn id="56" idx="1"/>
            <a:endCxn id="53" idx="1"/>
          </p:cNvCxnSpPr>
          <p:nvPr/>
        </p:nvCxnSpPr>
        <p:spPr>
          <a:xfrm rot="10800000" flipV="1">
            <a:off x="9041108" y="2804955"/>
            <a:ext cx="12700" cy="1311078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ângulo: Cantos Arredondados 55">
            <a:hlinkClick r:id="" action="ppaction://noaction"/>
            <a:extLst>
              <a:ext uri="{FF2B5EF4-FFF2-40B4-BE49-F238E27FC236}">
                <a16:creationId xmlns:a16="http://schemas.microsoft.com/office/drawing/2014/main" id="{EEF30035-AE8E-4F0D-8A71-A5DD79362A6C}"/>
              </a:ext>
            </a:extLst>
          </p:cNvPr>
          <p:cNvSpPr/>
          <p:nvPr/>
        </p:nvSpPr>
        <p:spPr>
          <a:xfrm>
            <a:off x="9041108" y="253328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HOTELARIA HOSPITALAR</a:t>
            </a:r>
          </a:p>
        </p:txBody>
      </p:sp>
      <p:sp>
        <p:nvSpPr>
          <p:cNvPr id="57" name="Retângulo: Cantos Arredondados 56">
            <a:hlinkClick r:id="" action="ppaction://noaction"/>
            <a:extLst>
              <a:ext uri="{FF2B5EF4-FFF2-40B4-BE49-F238E27FC236}">
                <a16:creationId xmlns:a16="http://schemas.microsoft.com/office/drawing/2014/main" id="{2A2A0C81-A2C8-4ED7-B736-DE72B10A155E}"/>
              </a:ext>
            </a:extLst>
          </p:cNvPr>
          <p:cNvSpPr/>
          <p:nvPr/>
        </p:nvSpPr>
        <p:spPr>
          <a:xfrm>
            <a:off x="4917879" y="2531503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ENGENHARIA CLÍNICA</a:t>
            </a:r>
          </a:p>
        </p:txBody>
      </p:sp>
      <p:cxnSp>
        <p:nvCxnSpPr>
          <p:cNvPr id="58" name="Conector: Angulado 57">
            <a:extLst>
              <a:ext uri="{FF2B5EF4-FFF2-40B4-BE49-F238E27FC236}">
                <a16:creationId xmlns:a16="http://schemas.microsoft.com/office/drawing/2014/main" id="{5D581187-C9FB-4884-8BFC-91154D036467}"/>
              </a:ext>
            </a:extLst>
          </p:cNvPr>
          <p:cNvCxnSpPr>
            <a:cxnSpLocks/>
            <a:stCxn id="39" idx="2"/>
            <a:endCxn id="56" idx="0"/>
          </p:cNvCxnSpPr>
          <p:nvPr/>
        </p:nvCxnSpPr>
        <p:spPr>
          <a:xfrm rot="16200000" flipH="1">
            <a:off x="7848890" y="784474"/>
            <a:ext cx="221403" cy="327621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: Angulado 58">
            <a:extLst>
              <a:ext uri="{FF2B5EF4-FFF2-40B4-BE49-F238E27FC236}">
                <a16:creationId xmlns:a16="http://schemas.microsoft.com/office/drawing/2014/main" id="{C91D3DE7-6B7A-4B70-8999-5B0541E64C79}"/>
              </a:ext>
            </a:extLst>
          </p:cNvPr>
          <p:cNvCxnSpPr>
            <a:cxnSpLocks/>
            <a:stCxn id="39" idx="2"/>
            <a:endCxn id="57" idx="0"/>
          </p:cNvCxnSpPr>
          <p:nvPr/>
        </p:nvCxnSpPr>
        <p:spPr>
          <a:xfrm rot="5400000">
            <a:off x="5788167" y="1998187"/>
            <a:ext cx="219621" cy="84701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: Angulado 59">
            <a:extLst>
              <a:ext uri="{FF2B5EF4-FFF2-40B4-BE49-F238E27FC236}">
                <a16:creationId xmlns:a16="http://schemas.microsoft.com/office/drawing/2014/main" id="{CB1D8353-9DC6-4423-8533-75C1B5681FA9}"/>
              </a:ext>
            </a:extLst>
          </p:cNvPr>
          <p:cNvCxnSpPr>
            <a:cxnSpLocks/>
            <a:stCxn id="39" idx="2"/>
            <a:endCxn id="47" idx="0"/>
          </p:cNvCxnSpPr>
          <p:nvPr/>
        </p:nvCxnSpPr>
        <p:spPr>
          <a:xfrm rot="16200000" flipH="1">
            <a:off x="5288984" y="3344380"/>
            <a:ext cx="2067664" cy="266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: Angulado 60">
            <a:extLst>
              <a:ext uri="{FF2B5EF4-FFF2-40B4-BE49-F238E27FC236}">
                <a16:creationId xmlns:a16="http://schemas.microsoft.com/office/drawing/2014/main" id="{EDDBE5E4-6266-4925-8108-8576E8D1C3AC}"/>
              </a:ext>
            </a:extLst>
          </p:cNvPr>
          <p:cNvCxnSpPr>
            <a:cxnSpLocks/>
            <a:stCxn id="39" idx="2"/>
            <a:endCxn id="42" idx="0"/>
          </p:cNvCxnSpPr>
          <p:nvPr/>
        </p:nvCxnSpPr>
        <p:spPr>
          <a:xfrm rot="16200000" flipH="1">
            <a:off x="6921121" y="1712243"/>
            <a:ext cx="216621" cy="141589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: Cantos Arredondados 61">
            <a:hlinkClick r:id="" action="ppaction://noaction"/>
            <a:extLst>
              <a:ext uri="{FF2B5EF4-FFF2-40B4-BE49-F238E27FC236}">
                <a16:creationId xmlns:a16="http://schemas.microsoft.com/office/drawing/2014/main" id="{9B08F146-C253-412C-885C-766BB3EE042B}"/>
              </a:ext>
            </a:extLst>
          </p:cNvPr>
          <p:cNvSpPr/>
          <p:nvPr/>
        </p:nvSpPr>
        <p:spPr>
          <a:xfrm>
            <a:off x="4917878" y="329944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SUPORTE OPERACIONAL</a:t>
            </a:r>
          </a:p>
        </p:txBody>
      </p:sp>
      <p:cxnSp>
        <p:nvCxnSpPr>
          <p:cNvPr id="63" name="Conector: Angulado 62">
            <a:extLst>
              <a:ext uri="{FF2B5EF4-FFF2-40B4-BE49-F238E27FC236}">
                <a16:creationId xmlns:a16="http://schemas.microsoft.com/office/drawing/2014/main" id="{C816614C-8133-4ADD-8549-DAC88C3D3B7B}"/>
              </a:ext>
            </a:extLst>
          </p:cNvPr>
          <p:cNvCxnSpPr>
            <a:cxnSpLocks/>
            <a:stCxn id="39" idx="2"/>
            <a:endCxn id="62" idx="3"/>
          </p:cNvCxnSpPr>
          <p:nvPr/>
        </p:nvCxnSpPr>
        <p:spPr>
          <a:xfrm rot="5400000">
            <a:off x="5546654" y="2796290"/>
            <a:ext cx="1259237" cy="290421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2247CFEA-1EC4-4820-887D-38894C6200FD}"/>
              </a:ext>
            </a:extLst>
          </p:cNvPr>
          <p:cNvSpPr/>
          <p:nvPr/>
        </p:nvSpPr>
        <p:spPr>
          <a:xfrm>
            <a:off x="3501980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CONTABILIDADE</a:t>
            </a:r>
          </a:p>
        </p:txBody>
      </p:sp>
      <p:sp>
        <p:nvSpPr>
          <p:cNvPr id="7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20513A67-3053-4BBF-A197-80A4FDCD8532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 – GERÊNCIA ADMINISTRATIVA</a:t>
            </a:r>
          </a:p>
        </p:txBody>
      </p:sp>
    </p:spTree>
    <p:extLst>
      <p:ext uri="{BB962C8B-B14F-4D97-AF65-F5344CB8AC3E}">
        <p14:creationId xmlns:p14="http://schemas.microsoft.com/office/powerpoint/2010/main" val="415504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2452269" y="397135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DO ENSINO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8343022" y="397135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GESTÃO DA PESQUISA</a:t>
            </a:r>
          </a:p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E DA INOVAÇÃO TECNOLÓGICA EM SAÚDE</a:t>
            </a:r>
          </a:p>
        </p:txBody>
      </p:sp>
      <p:cxnSp>
        <p:nvCxnSpPr>
          <p:cNvPr id="12" name="Conector Angulado 11"/>
          <p:cNvCxnSpPr>
            <a:stCxn id="13" idx="2"/>
            <a:endCxn id="10" idx="0"/>
          </p:cNvCxnSpPr>
          <p:nvPr/>
        </p:nvCxnSpPr>
        <p:spPr>
          <a:xfrm rot="5400000">
            <a:off x="3738501" y="1597823"/>
            <a:ext cx="1773097" cy="2973960"/>
          </a:xfrm>
          <a:prstGeom prst="bentConnector3">
            <a:avLst>
              <a:gd name="adj1" fmla="val 8536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Arredondado 12"/>
          <p:cNvSpPr/>
          <p:nvPr/>
        </p:nvSpPr>
        <p:spPr>
          <a:xfrm>
            <a:off x="5426229" y="1453672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</a:t>
            </a:r>
          </a:p>
          <a:p>
            <a:pPr algn="ctr"/>
            <a:r>
              <a:rPr lang="pt-BR" sz="1100" b="1"/>
              <a:t>DE ENSINO E PESQUISA</a:t>
            </a:r>
          </a:p>
        </p:txBody>
      </p:sp>
      <p:cxnSp>
        <p:nvCxnSpPr>
          <p:cNvPr id="14" name="Conector Angulado 13"/>
          <p:cNvCxnSpPr>
            <a:stCxn id="13" idx="2"/>
            <a:endCxn id="11" idx="0"/>
          </p:cNvCxnSpPr>
          <p:nvPr/>
        </p:nvCxnSpPr>
        <p:spPr>
          <a:xfrm rot="16200000" flipH="1">
            <a:off x="6683877" y="1626406"/>
            <a:ext cx="1773097" cy="2916793"/>
          </a:xfrm>
          <a:prstGeom prst="bentConnector3">
            <a:avLst>
              <a:gd name="adj1" fmla="val 8536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do 15"/>
          <p:cNvCxnSpPr>
            <a:stCxn id="10" idx="2"/>
            <a:endCxn id="18" idx="0"/>
          </p:cNvCxnSpPr>
          <p:nvPr/>
        </p:nvCxnSpPr>
        <p:spPr>
          <a:xfrm rot="5400000">
            <a:off x="2273830" y="4150786"/>
            <a:ext cx="299090" cy="142938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0" idx="2"/>
            <a:endCxn id="19" idx="0"/>
          </p:cNvCxnSpPr>
          <p:nvPr/>
        </p:nvCxnSpPr>
        <p:spPr>
          <a:xfrm rot="16200000" flipH="1">
            <a:off x="3712123" y="4141880"/>
            <a:ext cx="299089" cy="144719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Arredondado 17"/>
          <p:cNvSpPr/>
          <p:nvPr/>
        </p:nvSpPr>
        <p:spPr>
          <a:xfrm>
            <a:off x="1022880" y="501502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 DE GRADUAÇÃO, ENSINO TÉCNICO E EXTENSÃO</a:t>
            </a:r>
          </a:p>
        </p:txBody>
      </p:sp>
      <p:sp>
        <p:nvSpPr>
          <p:cNvPr id="19" name="Retângulo Arredondado 18"/>
          <p:cNvSpPr/>
          <p:nvPr/>
        </p:nvSpPr>
        <p:spPr>
          <a:xfrm>
            <a:off x="3899466" y="501502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DE PÓS GRADUAÇÃO</a:t>
            </a:r>
          </a:p>
        </p:txBody>
      </p:sp>
      <p:cxnSp>
        <p:nvCxnSpPr>
          <p:cNvPr id="21" name="Conector Angulado 20"/>
          <p:cNvCxnSpPr>
            <a:stCxn id="11" idx="2"/>
            <a:endCxn id="23" idx="0"/>
          </p:cNvCxnSpPr>
          <p:nvPr/>
        </p:nvCxnSpPr>
        <p:spPr>
          <a:xfrm rot="5400000">
            <a:off x="8163397" y="4149600"/>
            <a:ext cx="299090" cy="143176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do 21"/>
          <p:cNvCxnSpPr>
            <a:stCxn id="11" idx="2"/>
            <a:endCxn id="28" idx="0"/>
          </p:cNvCxnSpPr>
          <p:nvPr/>
        </p:nvCxnSpPr>
        <p:spPr>
          <a:xfrm rot="16200000" flipH="1">
            <a:off x="9612176" y="4132580"/>
            <a:ext cx="299089" cy="146579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Arredondado 22"/>
          <p:cNvSpPr/>
          <p:nvPr/>
        </p:nvSpPr>
        <p:spPr>
          <a:xfrm>
            <a:off x="6911262" y="501502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PESQUISA</a:t>
            </a:r>
          </a:p>
        </p:txBody>
      </p:sp>
      <p:sp>
        <p:nvSpPr>
          <p:cNvPr id="26" name="Retângulo Arredondado 25">
            <a:hlinkClick r:id="" action="ppaction://noaction"/>
          </p:cNvPr>
          <p:cNvSpPr/>
          <p:nvPr/>
        </p:nvSpPr>
        <p:spPr>
          <a:xfrm>
            <a:off x="4410594" y="262476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>
                <a:solidFill>
                  <a:schemeClr val="tx1"/>
                </a:solidFill>
              </a:rPr>
              <a:t>UNIDADE DE</a:t>
            </a:r>
          </a:p>
          <a:p>
            <a:pPr algn="ctr"/>
            <a:r>
              <a:rPr lang="pt-BR" sz="1050" b="1">
                <a:solidFill>
                  <a:schemeClr val="tx1"/>
                </a:solidFill>
              </a:rPr>
              <a:t>e-SAÚDE</a:t>
            </a:r>
          </a:p>
        </p:txBody>
      </p:sp>
      <p:cxnSp>
        <p:nvCxnSpPr>
          <p:cNvPr id="27" name="Conector Angulado 26"/>
          <p:cNvCxnSpPr>
            <a:stCxn id="13" idx="2"/>
            <a:endCxn id="26" idx="3"/>
          </p:cNvCxnSpPr>
          <p:nvPr/>
        </p:nvCxnSpPr>
        <p:spPr>
          <a:xfrm rot="5400000">
            <a:off x="5547712" y="2432738"/>
            <a:ext cx="798801" cy="329835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Arredondado 27"/>
          <p:cNvSpPr/>
          <p:nvPr/>
        </p:nvSpPr>
        <p:spPr>
          <a:xfrm>
            <a:off x="9808819" y="501502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INOVAÇÃO TECNOLÓGICA EM SAÚDE</a:t>
            </a:r>
          </a:p>
        </p:txBody>
      </p:sp>
      <p:sp>
        <p:nvSpPr>
          <p:cNvPr id="20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B67E037E-C9BB-4467-A9B1-B6688EBD2F61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 – GERÊNCIA DE ENSINO E PESQUISA</a:t>
            </a:r>
          </a:p>
        </p:txBody>
      </p:sp>
    </p:spTree>
    <p:extLst>
      <p:ext uri="{BB962C8B-B14F-4D97-AF65-F5344CB8AC3E}">
        <p14:creationId xmlns:p14="http://schemas.microsoft.com/office/powerpoint/2010/main" val="35489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Angulado 81">
            <a:extLst>
              <a:ext uri="{FF2B5EF4-FFF2-40B4-BE49-F238E27FC236}">
                <a16:creationId xmlns:a16="http://schemas.microsoft.com/office/drawing/2014/main" id="{923DFA9F-F72C-44B6-9235-E23248296244}"/>
              </a:ext>
            </a:extLst>
          </p:cNvPr>
          <p:cNvCxnSpPr>
            <a:cxnSpLocks/>
          </p:cNvCxnSpPr>
          <p:nvPr/>
        </p:nvCxnSpPr>
        <p:spPr>
          <a:xfrm rot="5400000">
            <a:off x="4761109" y="2826686"/>
            <a:ext cx="663917" cy="1739516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do 84">
            <a:extLst>
              <a:ext uri="{FF2B5EF4-FFF2-40B4-BE49-F238E27FC236}">
                <a16:creationId xmlns:a16="http://schemas.microsoft.com/office/drawing/2014/main" id="{60F50756-A1D6-40B6-9AE7-ECC895E49775}"/>
              </a:ext>
            </a:extLst>
          </p:cNvPr>
          <p:cNvCxnSpPr>
            <a:cxnSpLocks/>
            <a:endCxn id="21" idx="0"/>
          </p:cNvCxnSpPr>
          <p:nvPr/>
        </p:nvCxnSpPr>
        <p:spPr>
          <a:xfrm rot="5400000">
            <a:off x="5628921" y="3693308"/>
            <a:ext cx="662726" cy="508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do 87">
            <a:extLst>
              <a:ext uri="{FF2B5EF4-FFF2-40B4-BE49-F238E27FC236}">
                <a16:creationId xmlns:a16="http://schemas.microsoft.com/office/drawing/2014/main" id="{89C21A99-A275-4AAD-B24F-31D2604A03CF}"/>
              </a:ext>
            </a:extLst>
          </p:cNvPr>
          <p:cNvCxnSpPr>
            <a:cxnSpLocks/>
            <a:endCxn id="22" idx="0"/>
          </p:cNvCxnSpPr>
          <p:nvPr/>
        </p:nvCxnSpPr>
        <p:spPr>
          <a:xfrm rot="16200000" flipH="1">
            <a:off x="6512232" y="2815076"/>
            <a:ext cx="663913" cy="1762729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Arredondado 23">
            <a:hlinkClick r:id="" action="ppaction://noaction"/>
            <a:extLst>
              <a:ext uri="{FF2B5EF4-FFF2-40B4-BE49-F238E27FC236}">
                <a16:creationId xmlns:a16="http://schemas.microsoft.com/office/drawing/2014/main" id="{08D27F98-934B-4738-B2CA-F472EAF9973C}"/>
              </a:ext>
            </a:extLst>
          </p:cNvPr>
          <p:cNvSpPr/>
          <p:nvPr/>
        </p:nvSpPr>
        <p:spPr>
          <a:xfrm>
            <a:off x="5131880" y="2583225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SUPERINTENDÊNCIA</a:t>
            </a:r>
            <a:endParaRPr lang="pt-BR" sz="1400" b="1">
              <a:solidFill>
                <a:schemeClr val="bg1"/>
              </a:solidFill>
            </a:endParaRPr>
          </a:p>
        </p:txBody>
      </p: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A6227248-44C0-4FE2-A7B9-2E286F2AAF3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Arredondado 72">
            <a:hlinkClick r:id="" action="ppaction://noaction"/>
            <a:extLst>
              <a:ext uri="{FF2B5EF4-FFF2-40B4-BE49-F238E27FC236}">
                <a16:creationId xmlns:a16="http://schemas.microsoft.com/office/drawing/2014/main" id="{B6467729-7277-4002-BA1A-37C6EC1F1C25}"/>
              </a:ext>
            </a:extLst>
          </p:cNvPr>
          <p:cNvSpPr/>
          <p:nvPr/>
        </p:nvSpPr>
        <p:spPr>
          <a:xfrm>
            <a:off x="3364071" y="4027212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ATENÇÃO À SAÚDE</a:t>
            </a:r>
          </a:p>
        </p:txBody>
      </p:sp>
      <p:sp>
        <p:nvSpPr>
          <p:cNvPr id="21" name="Retângulo Arredondado 73">
            <a:hlinkClick r:id="" action="ppaction://noaction"/>
            <a:extLst>
              <a:ext uri="{FF2B5EF4-FFF2-40B4-BE49-F238E27FC236}">
                <a16:creationId xmlns:a16="http://schemas.microsoft.com/office/drawing/2014/main" id="{BCF58D5E-3685-43DA-BD2E-FF0219517791}"/>
              </a:ext>
            </a:extLst>
          </p:cNvPr>
          <p:cNvSpPr/>
          <p:nvPr/>
        </p:nvSpPr>
        <p:spPr>
          <a:xfrm>
            <a:off x="5131880" y="4027211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ADMINISTRATIVA</a:t>
            </a:r>
          </a:p>
        </p:txBody>
      </p:sp>
      <p:sp>
        <p:nvSpPr>
          <p:cNvPr id="22" name="Retângulo Arredondado 74">
            <a:hlinkClick r:id="" action="ppaction://noaction"/>
            <a:extLst>
              <a:ext uri="{FF2B5EF4-FFF2-40B4-BE49-F238E27FC236}">
                <a16:creationId xmlns:a16="http://schemas.microsoft.com/office/drawing/2014/main" id="{F927BA42-4A26-4983-8F76-6F766045E56E}"/>
              </a:ext>
            </a:extLst>
          </p:cNvPr>
          <p:cNvSpPr/>
          <p:nvPr/>
        </p:nvSpPr>
        <p:spPr>
          <a:xfrm>
            <a:off x="6899689" y="4028398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ENSINO E PESQUISA</a:t>
            </a:r>
          </a:p>
        </p:txBody>
      </p:sp>
      <p:sp>
        <p:nvSpPr>
          <p:cNvPr id="31" name="Retângulo Arredondado 27">
            <a:hlinkClick r:id="" action="ppaction://noaction"/>
            <a:extLst>
              <a:ext uri="{FF2B5EF4-FFF2-40B4-BE49-F238E27FC236}">
                <a16:creationId xmlns:a16="http://schemas.microsoft.com/office/drawing/2014/main" id="{884E080A-AAA4-4511-BEC5-C32884861E17}"/>
              </a:ext>
            </a:extLst>
          </p:cNvPr>
          <p:cNvSpPr/>
          <p:nvPr/>
        </p:nvSpPr>
        <p:spPr>
          <a:xfrm>
            <a:off x="7725553" y="1196065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OUVIDORIA</a:t>
            </a:r>
          </a:p>
        </p:txBody>
      </p:sp>
      <p:sp>
        <p:nvSpPr>
          <p:cNvPr id="32" name="Retângulo Arredondado 28">
            <a:hlinkClick r:id="" action="ppaction://noaction"/>
            <a:extLst>
              <a:ext uri="{FF2B5EF4-FFF2-40B4-BE49-F238E27FC236}">
                <a16:creationId xmlns:a16="http://schemas.microsoft.com/office/drawing/2014/main" id="{88A36CE1-74A7-4182-AAE2-DC20DCF6A5E7}"/>
              </a:ext>
            </a:extLst>
          </p:cNvPr>
          <p:cNvSpPr/>
          <p:nvPr/>
        </p:nvSpPr>
        <p:spPr>
          <a:xfrm>
            <a:off x="5950234" y="1196066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AUDITORIA</a:t>
            </a:r>
          </a:p>
        </p:txBody>
      </p:sp>
      <p:sp>
        <p:nvSpPr>
          <p:cNvPr id="15" name="Retângulo Arredondado 27">
            <a:extLst>
              <a:ext uri="{FF2B5EF4-FFF2-40B4-BE49-F238E27FC236}">
                <a16:creationId xmlns:a16="http://schemas.microsoft.com/office/drawing/2014/main" id="{E138A768-F524-4B56-BDBC-50B37B85DEFF}"/>
              </a:ext>
            </a:extLst>
          </p:cNvPr>
          <p:cNvSpPr/>
          <p:nvPr/>
        </p:nvSpPr>
        <p:spPr>
          <a:xfrm>
            <a:off x="4174915" y="1199176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COLEGIADO EXECUTIVO</a:t>
            </a:r>
          </a:p>
        </p:txBody>
      </p:sp>
      <p:sp>
        <p:nvSpPr>
          <p:cNvPr id="16" name="Retângulo Arredondado 28">
            <a:extLst>
              <a:ext uri="{FF2B5EF4-FFF2-40B4-BE49-F238E27FC236}">
                <a16:creationId xmlns:a16="http://schemas.microsoft.com/office/drawing/2014/main" id="{E7D260BF-69AD-4396-A285-9284BF029C74}"/>
              </a:ext>
            </a:extLst>
          </p:cNvPr>
          <p:cNvSpPr/>
          <p:nvPr/>
        </p:nvSpPr>
        <p:spPr>
          <a:xfrm>
            <a:off x="2412253" y="1196067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CONSELHO CONSULTIVO</a:t>
            </a:r>
          </a:p>
        </p:txBody>
      </p:sp>
      <p:sp>
        <p:nvSpPr>
          <p:cNvPr id="17" name="Retângulo Arredondado 69">
            <a:hlinkClick r:id="rId3" action="ppaction://hlinksldjump"/>
            <a:extLst>
              <a:ext uri="{FF2B5EF4-FFF2-40B4-BE49-F238E27FC236}">
                <a16:creationId xmlns:a16="http://schemas.microsoft.com/office/drawing/2014/main" id="{9D23A255-1194-4F28-BBE0-C79FAF200D0B}"/>
              </a:ext>
            </a:extLst>
          </p:cNvPr>
          <p:cNvSpPr/>
          <p:nvPr/>
        </p:nvSpPr>
        <p:spPr>
          <a:xfrm>
            <a:off x="-217404" y="186022"/>
            <a:ext cx="6352217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II</a:t>
            </a:r>
          </a:p>
        </p:txBody>
      </p:sp>
    </p:spTree>
    <p:extLst>
      <p:ext uri="{BB962C8B-B14F-4D97-AF65-F5344CB8AC3E}">
        <p14:creationId xmlns:p14="http://schemas.microsoft.com/office/powerpoint/2010/main" val="87228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A828A1C4-5BDB-43E9-B5EB-18AADBA50E99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 rot="16200000" flipH="1">
            <a:off x="6617067" y="554014"/>
            <a:ext cx="745040" cy="305835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02E9C1AD-A8A2-4885-84A3-E38F65D15E3A}"/>
              </a:ext>
            </a:extLst>
          </p:cNvPr>
          <p:cNvCxnSpPr>
            <a:cxnSpLocks/>
            <a:stCxn id="14" idx="2"/>
            <a:endCxn id="23" idx="0"/>
          </p:cNvCxnSpPr>
          <p:nvPr/>
        </p:nvCxnSpPr>
        <p:spPr>
          <a:xfrm rot="16200000" flipH="1">
            <a:off x="5550194" y="1620886"/>
            <a:ext cx="716022" cy="89559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Angulado 12">
            <a:extLst>
              <a:ext uri="{FF2B5EF4-FFF2-40B4-BE49-F238E27FC236}">
                <a16:creationId xmlns:a16="http://schemas.microsoft.com/office/drawing/2014/main" id="{79BB571E-E1AE-417B-9BF3-F64AA773016A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rot="5400000">
            <a:off x="3468212" y="451517"/>
            <a:ext cx="733045" cy="3251353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Angulado 12">
            <a:extLst>
              <a:ext uri="{FF2B5EF4-FFF2-40B4-BE49-F238E27FC236}">
                <a16:creationId xmlns:a16="http://schemas.microsoft.com/office/drawing/2014/main" id="{909DB8E1-D6F5-4AE3-B94A-D2A4968665A5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rot="5400000">
            <a:off x="4455129" y="1464280"/>
            <a:ext cx="758890" cy="1251673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354B5121-FCD5-4D0D-9694-EABE9FF3FD76}"/>
              </a:ext>
            </a:extLst>
          </p:cNvPr>
          <p:cNvSpPr/>
          <p:nvPr/>
        </p:nvSpPr>
        <p:spPr>
          <a:xfrm>
            <a:off x="4790055" y="1056276"/>
            <a:ext cx="1340710" cy="65439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/>
              <a:t>SUPERINTENDÊNCIA</a:t>
            </a:r>
          </a:p>
        </p:txBody>
      </p:sp>
      <p:sp>
        <p:nvSpPr>
          <p:cNvPr id="15" name="Retângulo: Cantos Arredondados 14">
            <a:hlinkClick r:id="" action="ppaction://noaction"/>
            <a:extLst>
              <a:ext uri="{FF2B5EF4-FFF2-40B4-BE49-F238E27FC236}">
                <a16:creationId xmlns:a16="http://schemas.microsoft.com/office/drawing/2014/main" id="{EF4B1D57-D1CD-48DC-82FF-967DB680CCF1}"/>
              </a:ext>
            </a:extLst>
          </p:cNvPr>
          <p:cNvSpPr/>
          <p:nvPr/>
        </p:nvSpPr>
        <p:spPr>
          <a:xfrm>
            <a:off x="1538702" y="2443716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DA QUALIDADE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F1E03EC2-AB25-4C22-8A8C-82A8EA033308}"/>
              </a:ext>
            </a:extLst>
          </p:cNvPr>
          <p:cNvSpPr/>
          <p:nvPr/>
        </p:nvSpPr>
        <p:spPr>
          <a:xfrm>
            <a:off x="3538382" y="2469561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GOVERNANÇA  E ESTRATÉGIA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0EDA53EA-7FC6-4438-9AAE-CD4AF406A045}"/>
              </a:ext>
            </a:extLst>
          </p:cNvPr>
          <p:cNvSpPr/>
          <p:nvPr/>
        </p:nvSpPr>
        <p:spPr>
          <a:xfrm>
            <a:off x="1551403" y="4036914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VIGILÂNCIA EM SAÚDE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E80C4297-39B4-44F5-95CC-EF883CB62AEC}"/>
              </a:ext>
            </a:extLst>
          </p:cNvPr>
          <p:cNvSpPr/>
          <p:nvPr/>
        </p:nvSpPr>
        <p:spPr>
          <a:xfrm>
            <a:off x="1538702" y="3240315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QUALIDADE E SEGURANÇA DO PACIENTE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C2ECBEA8-8FB6-4A28-95E1-0B080BABA971}"/>
              </a:ext>
            </a:extLst>
          </p:cNvPr>
          <p:cNvSpPr/>
          <p:nvPr/>
        </p:nvSpPr>
        <p:spPr>
          <a:xfrm>
            <a:off x="7832909" y="4859148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E PROCESSAMENTO DA INFORMAÇÃO ASSISTENCIAL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8E03B8A0-2DA0-48D5-8A32-A88C59DBC2BB}"/>
              </a:ext>
            </a:extLst>
          </p:cNvPr>
          <p:cNvSpPr/>
          <p:nvPr/>
        </p:nvSpPr>
        <p:spPr>
          <a:xfrm>
            <a:off x="7836783" y="4064513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CONTRATUALIZAÇÃO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6DBB849A-3469-49DE-B214-2DF9B2EDE9F4}"/>
              </a:ext>
            </a:extLst>
          </p:cNvPr>
          <p:cNvSpPr/>
          <p:nvPr/>
        </p:nvSpPr>
        <p:spPr>
          <a:xfrm>
            <a:off x="7840658" y="3269877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REGULAÇÃO INTERNA</a:t>
            </a:r>
          </a:p>
        </p:txBody>
      </p:sp>
      <p:sp>
        <p:nvSpPr>
          <p:cNvPr id="22" name="Retângulo: Cantos Arredondados 21">
            <a:hlinkClick r:id="" action="ppaction://noaction"/>
            <a:extLst>
              <a:ext uri="{FF2B5EF4-FFF2-40B4-BE49-F238E27FC236}">
                <a16:creationId xmlns:a16="http://schemas.microsoft.com/office/drawing/2014/main" id="{895E5043-F427-44A5-8793-0F1258E861EE}"/>
              </a:ext>
            </a:extLst>
          </p:cNvPr>
          <p:cNvSpPr/>
          <p:nvPr/>
        </p:nvSpPr>
        <p:spPr>
          <a:xfrm>
            <a:off x="7848409" y="2455711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CONTRATUALIZAÇÃO E REGULAÇÃO</a:t>
            </a:r>
          </a:p>
        </p:txBody>
      </p:sp>
      <p:sp>
        <p:nvSpPr>
          <p:cNvPr id="23" name="Retângulo: Cantos Arredondados 22">
            <a:hlinkClick r:id="" action="ppaction://noaction"/>
            <a:extLst>
              <a:ext uri="{FF2B5EF4-FFF2-40B4-BE49-F238E27FC236}">
                <a16:creationId xmlns:a16="http://schemas.microsoft.com/office/drawing/2014/main" id="{19856585-AB0C-438E-9E86-8C3823484B40}"/>
              </a:ext>
            </a:extLst>
          </p:cNvPr>
          <p:cNvSpPr/>
          <p:nvPr/>
        </p:nvSpPr>
        <p:spPr>
          <a:xfrm>
            <a:off x="5685646" y="2426693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TECNOLOGIA DA INFORMAÇÃO E SAÚDE DIGITAL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7A4419A7-DC03-444D-A333-FD8BB17DB18F}"/>
              </a:ext>
            </a:extLst>
          </p:cNvPr>
          <p:cNvSpPr/>
          <p:nvPr/>
        </p:nvSpPr>
        <p:spPr>
          <a:xfrm>
            <a:off x="5685646" y="4049950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pt-BR" sz="900" b="1">
                <a:solidFill>
                  <a:schemeClr val="tx1"/>
                </a:solidFill>
              </a:rPr>
              <a:t>UNIDADE DE INFRAESTRUTURA, SUPORTE E SEGURANÇA DE TECNOLOGIA DA INFORMAÇÃO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85976F14-9E6F-4D49-9F81-806402225767}"/>
              </a:ext>
            </a:extLst>
          </p:cNvPr>
          <p:cNvSpPr/>
          <p:nvPr/>
        </p:nvSpPr>
        <p:spPr>
          <a:xfrm>
            <a:off x="5687844" y="3226746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SISTEMAS DA INFORMAÇÃO E INTELIGÊNCIA DE DADOS</a:t>
            </a:r>
          </a:p>
        </p:txBody>
      </p:sp>
      <p:cxnSp>
        <p:nvCxnSpPr>
          <p:cNvPr id="43" name="Conector: Angulado 42">
            <a:extLst>
              <a:ext uri="{FF2B5EF4-FFF2-40B4-BE49-F238E27FC236}">
                <a16:creationId xmlns:a16="http://schemas.microsoft.com/office/drawing/2014/main" id="{5DD01673-437E-4BB7-A2AA-E05A0C804716}"/>
              </a:ext>
            </a:extLst>
          </p:cNvPr>
          <p:cNvCxnSpPr>
            <a:cxnSpLocks/>
          </p:cNvCxnSpPr>
          <p:nvPr/>
        </p:nvCxnSpPr>
        <p:spPr>
          <a:xfrm rot="10800000" flipV="1">
            <a:off x="7832910" y="2802438"/>
            <a:ext cx="15501" cy="2383907"/>
          </a:xfrm>
          <a:prstGeom prst="bentConnector3">
            <a:avLst>
              <a:gd name="adj1" fmla="val 173935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A8B1F631-5D81-4AF7-B308-098D99BA199B}"/>
              </a:ext>
            </a:extLst>
          </p:cNvPr>
          <p:cNvCxnSpPr>
            <a:cxnSpLocks/>
          </p:cNvCxnSpPr>
          <p:nvPr/>
        </p:nvCxnSpPr>
        <p:spPr>
          <a:xfrm rot="10800000" flipV="1">
            <a:off x="7834848" y="2802438"/>
            <a:ext cx="11626" cy="1589272"/>
          </a:xfrm>
          <a:prstGeom prst="bentConnector3">
            <a:avLst>
              <a:gd name="adj1" fmla="val 22856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0297B10F-59B4-4C2E-AF0D-452C56EDB911}"/>
              </a:ext>
            </a:extLst>
          </p:cNvPr>
          <p:cNvCxnSpPr>
            <a:cxnSpLocks/>
            <a:stCxn id="23" idx="1"/>
            <a:endCxn id="24" idx="1"/>
          </p:cNvCxnSpPr>
          <p:nvPr/>
        </p:nvCxnSpPr>
        <p:spPr>
          <a:xfrm rot="10800000" flipV="1">
            <a:off x="5685646" y="2753890"/>
            <a:ext cx="15296" cy="1623256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D1C85578-2F71-42A9-85A3-E5A23AB8E372}"/>
              </a:ext>
            </a:extLst>
          </p:cNvPr>
          <p:cNvCxnSpPr>
            <a:cxnSpLocks/>
            <a:stCxn id="23" idx="1"/>
            <a:endCxn id="25" idx="1"/>
          </p:cNvCxnSpPr>
          <p:nvPr/>
        </p:nvCxnSpPr>
        <p:spPr>
          <a:xfrm rot="10800000" flipH="1" flipV="1">
            <a:off x="5685646" y="2753890"/>
            <a:ext cx="2196" cy="800053"/>
          </a:xfrm>
          <a:prstGeom prst="bentConnector3">
            <a:avLst>
              <a:gd name="adj1" fmla="val -11428461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: Cantos Arredondados 16">
            <a:extLst>
              <a:ext uri="{FF2B5EF4-FFF2-40B4-BE49-F238E27FC236}">
                <a16:creationId xmlns:a16="http://schemas.microsoft.com/office/drawing/2014/main" id="{32D734C0-79D0-4684-9834-E26F7481598F}"/>
              </a:ext>
            </a:extLst>
          </p:cNvPr>
          <p:cNvSpPr/>
          <p:nvPr/>
        </p:nvSpPr>
        <p:spPr>
          <a:xfrm>
            <a:off x="3538381" y="3277717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ESTRATÉGICA, DE RISCOS E CONTROLES INTERNOS</a:t>
            </a:r>
          </a:p>
        </p:txBody>
      </p:sp>
      <p:cxnSp>
        <p:nvCxnSpPr>
          <p:cNvPr id="57" name="Conector Angulado 12">
            <a:extLst>
              <a:ext uri="{FF2B5EF4-FFF2-40B4-BE49-F238E27FC236}">
                <a16:creationId xmlns:a16="http://schemas.microsoft.com/office/drawing/2014/main" id="{2FBEC401-4A02-463D-923B-65C861CF656D}"/>
              </a:ext>
            </a:extLst>
          </p:cNvPr>
          <p:cNvCxnSpPr>
            <a:cxnSpLocks/>
            <a:stCxn id="16" idx="1"/>
            <a:endCxn id="51" idx="1"/>
          </p:cNvCxnSpPr>
          <p:nvPr/>
        </p:nvCxnSpPr>
        <p:spPr>
          <a:xfrm rot="10800000" flipV="1">
            <a:off x="3538382" y="2796757"/>
            <a:ext cx="1" cy="808156"/>
          </a:xfrm>
          <a:prstGeom prst="bentConnector3">
            <a:avLst>
              <a:gd name="adj1" fmla="val 2286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Angulado 12">
            <a:extLst>
              <a:ext uri="{FF2B5EF4-FFF2-40B4-BE49-F238E27FC236}">
                <a16:creationId xmlns:a16="http://schemas.microsoft.com/office/drawing/2014/main" id="{A4A11D72-750A-4BF8-A3A9-4615B3D6E9EC}"/>
              </a:ext>
            </a:extLst>
          </p:cNvPr>
          <p:cNvCxnSpPr>
            <a:cxnSpLocks/>
            <a:stCxn id="15" idx="1"/>
            <a:endCxn id="17" idx="1"/>
          </p:cNvCxnSpPr>
          <p:nvPr/>
        </p:nvCxnSpPr>
        <p:spPr>
          <a:xfrm rot="10800000" flipH="1" flipV="1">
            <a:off x="1538701" y="2770914"/>
            <a:ext cx="12701" cy="1593198"/>
          </a:xfrm>
          <a:prstGeom prst="bentConnector3">
            <a:avLst>
              <a:gd name="adj1" fmla="val -1799858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ector: Angulado 175">
            <a:extLst>
              <a:ext uri="{FF2B5EF4-FFF2-40B4-BE49-F238E27FC236}">
                <a16:creationId xmlns:a16="http://schemas.microsoft.com/office/drawing/2014/main" id="{3609CB38-BC94-4D17-A873-0DD13AB75AD0}"/>
              </a:ext>
            </a:extLst>
          </p:cNvPr>
          <p:cNvCxnSpPr>
            <a:cxnSpLocks/>
            <a:stCxn id="22" idx="1"/>
            <a:endCxn id="21" idx="1"/>
          </p:cNvCxnSpPr>
          <p:nvPr/>
        </p:nvCxnSpPr>
        <p:spPr>
          <a:xfrm rot="10800000" flipV="1">
            <a:off x="7840659" y="2782910"/>
            <a:ext cx="7751" cy="814165"/>
          </a:xfrm>
          <a:prstGeom prst="bentConnector3">
            <a:avLst>
              <a:gd name="adj1" fmla="val 363186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: Angulado 125">
            <a:extLst>
              <a:ext uri="{FF2B5EF4-FFF2-40B4-BE49-F238E27FC236}">
                <a16:creationId xmlns:a16="http://schemas.microsoft.com/office/drawing/2014/main" id="{0B0DD237-2A9E-41A6-9217-FC3484753CB6}"/>
              </a:ext>
            </a:extLst>
          </p:cNvPr>
          <p:cNvCxnSpPr>
            <a:stCxn id="15" idx="1"/>
            <a:endCxn id="18" idx="1"/>
          </p:cNvCxnSpPr>
          <p:nvPr/>
        </p:nvCxnSpPr>
        <p:spPr>
          <a:xfrm rot="10800000" flipV="1">
            <a:off x="1538702" y="2770913"/>
            <a:ext cx="12700" cy="796599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0B37138A-A6C6-428C-BF6B-4C97ED68ECEE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II – SUPERINTENDÊNCIA</a:t>
            </a:r>
          </a:p>
        </p:txBody>
      </p:sp>
    </p:spTree>
    <p:extLst>
      <p:ext uri="{BB962C8B-B14F-4D97-AF65-F5344CB8AC3E}">
        <p14:creationId xmlns:p14="http://schemas.microsoft.com/office/powerpoint/2010/main" val="1026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Angulado 12"/>
          <p:cNvCxnSpPr>
            <a:stCxn id="14" idx="2"/>
            <a:endCxn id="2" idx="0"/>
          </p:cNvCxnSpPr>
          <p:nvPr/>
        </p:nvCxnSpPr>
        <p:spPr>
          <a:xfrm rot="5400000">
            <a:off x="3602141" y="-216554"/>
            <a:ext cx="635010" cy="445443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4" idx="2"/>
            <a:endCxn id="10" idx="0"/>
          </p:cNvCxnSpPr>
          <p:nvPr/>
        </p:nvCxnSpPr>
        <p:spPr>
          <a:xfrm rot="5400000">
            <a:off x="5086409" y="1244854"/>
            <a:ext cx="612151" cy="150875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do 19"/>
          <p:cNvCxnSpPr>
            <a:stCxn id="14" idx="2"/>
            <a:endCxn id="11" idx="0"/>
          </p:cNvCxnSpPr>
          <p:nvPr/>
        </p:nvCxnSpPr>
        <p:spPr>
          <a:xfrm rot="16200000" flipH="1">
            <a:off x="6547816" y="1292205"/>
            <a:ext cx="635010" cy="143691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do 22"/>
          <p:cNvCxnSpPr>
            <a:stCxn id="14" idx="2"/>
            <a:endCxn id="12" idx="0"/>
          </p:cNvCxnSpPr>
          <p:nvPr/>
        </p:nvCxnSpPr>
        <p:spPr>
          <a:xfrm rot="16200000" flipH="1">
            <a:off x="8020653" y="-180632"/>
            <a:ext cx="635010" cy="438259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9"/>
          <p:cNvCxnSpPr>
            <a:stCxn id="10" idx="2"/>
            <a:endCxn id="28" idx="0"/>
          </p:cNvCxnSpPr>
          <p:nvPr/>
        </p:nvCxnSpPr>
        <p:spPr>
          <a:xfrm rot="5400000">
            <a:off x="3738213" y="2811137"/>
            <a:ext cx="661136" cy="113864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do 32"/>
          <p:cNvCxnSpPr>
            <a:stCxn id="10" idx="2"/>
            <a:endCxn id="29" idx="0"/>
          </p:cNvCxnSpPr>
          <p:nvPr/>
        </p:nvCxnSpPr>
        <p:spPr>
          <a:xfrm rot="16200000" flipH="1">
            <a:off x="4835493" y="2852503"/>
            <a:ext cx="661136" cy="105591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>
            <a:stCxn id="11" idx="2"/>
            <a:endCxn id="38" idx="0"/>
          </p:cNvCxnSpPr>
          <p:nvPr/>
        </p:nvCxnSpPr>
        <p:spPr>
          <a:xfrm>
            <a:off x="7583779" y="3072751"/>
            <a:ext cx="0" cy="63501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>
            <a:cxnSpLocks/>
            <a:stCxn id="37" idx="2"/>
            <a:endCxn id="58" idx="0"/>
          </p:cNvCxnSpPr>
          <p:nvPr/>
        </p:nvCxnSpPr>
        <p:spPr>
          <a:xfrm>
            <a:off x="5998818" y="4760411"/>
            <a:ext cx="0" cy="63174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/>
          <p:cNvCxnSpPr>
            <a:stCxn id="45" idx="2"/>
            <a:endCxn id="64" idx="0"/>
          </p:cNvCxnSpPr>
          <p:nvPr/>
        </p:nvCxnSpPr>
        <p:spPr>
          <a:xfrm>
            <a:off x="7888579" y="4757144"/>
            <a:ext cx="2176" cy="63500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Arredondado 1">
            <a:hlinkClick r:id="" action="ppaction://noaction"/>
          </p:cNvPr>
          <p:cNvSpPr/>
          <p:nvPr/>
        </p:nvSpPr>
        <p:spPr>
          <a:xfrm>
            <a:off x="100662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</a:t>
            </a:r>
          </a:p>
          <a:p>
            <a:pPr algn="ctr"/>
            <a:r>
              <a:rPr lang="pt-BR" sz="1100" b="1"/>
              <a:t>MÉDICA</a:t>
            </a:r>
          </a:p>
        </p:txBody>
      </p:sp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3952304" y="2305309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APOIO DIAGNÓSTICO E TERAPÊUTICO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689797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GESTÃO DO CUIDADO</a:t>
            </a:r>
          </a:p>
        </p:txBody>
      </p:sp>
      <p:sp>
        <p:nvSpPr>
          <p:cNvPr id="12" name="Retângulo Arredondado 11">
            <a:hlinkClick r:id="" action="ppaction://noaction"/>
          </p:cNvPr>
          <p:cNvSpPr/>
          <p:nvPr/>
        </p:nvSpPr>
        <p:spPr>
          <a:xfrm>
            <a:off x="9843653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ENFERMAGEM</a:t>
            </a:r>
          </a:p>
        </p:txBody>
      </p:sp>
      <p:sp>
        <p:nvSpPr>
          <p:cNvPr id="14" name="Retângulo Arredondado 13"/>
          <p:cNvSpPr/>
          <p:nvPr/>
        </p:nvSpPr>
        <p:spPr>
          <a:xfrm>
            <a:off x="5461063" y="948575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 DE ATENÇÃO À SAÚDE</a:t>
            </a:r>
          </a:p>
        </p:txBody>
      </p:sp>
      <p:sp>
        <p:nvSpPr>
          <p:cNvPr id="28" name="Retângulo Arredondado 27"/>
          <p:cNvSpPr/>
          <p:nvPr/>
        </p:nvSpPr>
        <p:spPr>
          <a:xfrm>
            <a:off x="2813658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</a:t>
            </a:r>
          </a:p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FARMÁCIA HOSPITALAR</a:t>
            </a:r>
            <a:endParaRPr lang="pt-BR" sz="1000" b="1">
              <a:solidFill>
                <a:schemeClr val="accent6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29" name="Retângulo Arredondado 28"/>
          <p:cNvSpPr/>
          <p:nvPr/>
        </p:nvSpPr>
        <p:spPr>
          <a:xfrm>
            <a:off x="5008218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Retângulo Arredondado 35"/>
          <p:cNvSpPr/>
          <p:nvPr/>
        </p:nvSpPr>
        <p:spPr>
          <a:xfrm>
            <a:off x="5160618" y="38634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Retângulo Arredondado 36"/>
          <p:cNvSpPr/>
          <p:nvPr/>
        </p:nvSpPr>
        <p:spPr>
          <a:xfrm>
            <a:off x="5313018" y="40158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38" name="Retângulo Arredondado 37"/>
          <p:cNvSpPr/>
          <p:nvPr/>
        </p:nvSpPr>
        <p:spPr>
          <a:xfrm>
            <a:off x="6897979" y="37077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4" name="Retângulo Arredondado 43"/>
          <p:cNvSpPr/>
          <p:nvPr/>
        </p:nvSpPr>
        <p:spPr>
          <a:xfrm>
            <a:off x="7050379" y="38601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" name="Retângulo Arredondado 44"/>
          <p:cNvSpPr/>
          <p:nvPr/>
        </p:nvSpPr>
        <p:spPr>
          <a:xfrm>
            <a:off x="7202779" y="40125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Retângulo Arredondado 57"/>
          <p:cNvSpPr/>
          <p:nvPr/>
        </p:nvSpPr>
        <p:spPr>
          <a:xfrm>
            <a:off x="5313018" y="53921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2" name="Retângulo Arredondado 61"/>
          <p:cNvSpPr/>
          <p:nvPr/>
        </p:nvSpPr>
        <p:spPr>
          <a:xfrm>
            <a:off x="5465418" y="5544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3" name="Retângulo Arredondado 62"/>
          <p:cNvSpPr/>
          <p:nvPr/>
        </p:nvSpPr>
        <p:spPr>
          <a:xfrm>
            <a:off x="5617818" y="56969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64" name="Retângulo Arredondado 63"/>
          <p:cNvSpPr/>
          <p:nvPr/>
        </p:nvSpPr>
        <p:spPr>
          <a:xfrm>
            <a:off x="7204955" y="53921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5" name="Retângulo Arredondado 64"/>
          <p:cNvSpPr/>
          <p:nvPr/>
        </p:nvSpPr>
        <p:spPr>
          <a:xfrm>
            <a:off x="7357355" y="5544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6" name="Retângulo Arredondado 65"/>
          <p:cNvSpPr/>
          <p:nvPr/>
        </p:nvSpPr>
        <p:spPr>
          <a:xfrm>
            <a:off x="7509755" y="56969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4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32EAE7A7-A75D-4516-B770-56F539A30473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II – GERÊNCIA DE ATENÇÃO À SAÚDE</a:t>
            </a:r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F73375EB-94E1-454F-A84B-1DF087C8D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822" y="168583"/>
            <a:ext cx="566977" cy="566977"/>
          </a:xfrm>
          <a:prstGeom prst="rect">
            <a:avLst/>
          </a:prstGeom>
        </p:spPr>
      </p:pic>
      <p:sp>
        <p:nvSpPr>
          <p:cNvPr id="35" name="Retângulo Arredondado 62">
            <a:extLst>
              <a:ext uri="{FF2B5EF4-FFF2-40B4-BE49-F238E27FC236}">
                <a16:creationId xmlns:a16="http://schemas.microsoft.com/office/drawing/2014/main" id="{962EA587-9384-4657-97C6-57629210D577}"/>
              </a:ext>
            </a:extLst>
          </p:cNvPr>
          <p:cNvSpPr/>
          <p:nvPr/>
        </p:nvSpPr>
        <p:spPr>
          <a:xfrm>
            <a:off x="10601297" y="16858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sz="2800" b="1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39" name="Retângulo Arredondado 44">
            <a:extLst>
              <a:ext uri="{FF2B5EF4-FFF2-40B4-BE49-F238E27FC236}">
                <a16:creationId xmlns:a16="http://schemas.microsoft.com/office/drawing/2014/main" id="{A96FEC5C-6C40-4C3B-8BCA-86A9EC5A0D1A}"/>
              </a:ext>
            </a:extLst>
          </p:cNvPr>
          <p:cNvSpPr/>
          <p:nvPr/>
        </p:nvSpPr>
        <p:spPr>
          <a:xfrm>
            <a:off x="9038851" y="168583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sz="2800" b="1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8522FE6A-CB74-4EB6-BD4B-64E650D1E885}"/>
              </a:ext>
            </a:extLst>
          </p:cNvPr>
          <p:cNvSpPr/>
          <p:nvPr/>
        </p:nvSpPr>
        <p:spPr>
          <a:xfrm>
            <a:off x="8130510" y="738519"/>
            <a:ext cx="865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TIPO II </a:t>
            </a:r>
            <a:endParaRPr lang="pt-BR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8" name="Retângulo Arredondado 45">
            <a:extLst>
              <a:ext uri="{FF2B5EF4-FFF2-40B4-BE49-F238E27FC236}">
                <a16:creationId xmlns:a16="http://schemas.microsoft.com/office/drawing/2014/main" id="{21A0A0FA-6437-484A-8D88-D0531A8C7807}"/>
              </a:ext>
            </a:extLst>
          </p:cNvPr>
          <p:cNvSpPr/>
          <p:nvPr/>
        </p:nvSpPr>
        <p:spPr>
          <a:xfrm>
            <a:off x="2824277" y="5175668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</p:txBody>
      </p: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048253D6-5059-44D0-935B-6B557071FFB8}"/>
              </a:ext>
            </a:extLst>
          </p:cNvPr>
          <p:cNvCxnSpPr>
            <a:cxnSpLocks/>
            <a:stCxn id="28" idx="2"/>
            <a:endCxn id="48" idx="0"/>
          </p:cNvCxnSpPr>
          <p:nvPr/>
        </p:nvCxnSpPr>
        <p:spPr>
          <a:xfrm>
            <a:off x="3499458" y="4455611"/>
            <a:ext cx="10619" cy="72005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25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hlinkClick r:id="" action="ppaction://noaction"/>
            <a:extLst>
              <a:ext uri="{FF2B5EF4-FFF2-40B4-BE49-F238E27FC236}">
                <a16:creationId xmlns:a16="http://schemas.microsoft.com/office/drawing/2014/main" id="{0D3537EF-5B03-4C54-8836-43E03303CAA2}"/>
              </a:ext>
            </a:extLst>
          </p:cNvPr>
          <p:cNvSpPr/>
          <p:nvPr/>
        </p:nvSpPr>
        <p:spPr>
          <a:xfrm>
            <a:off x="10823054" y="1768541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GESTÃO DE PESSOAS</a:t>
            </a:r>
          </a:p>
        </p:txBody>
      </p:sp>
      <p:sp>
        <p:nvSpPr>
          <p:cNvPr id="11" name="Retângulo: Cantos Arredondados 10">
            <a:hlinkClick r:id="" action="ppaction://noaction"/>
            <a:extLst>
              <a:ext uri="{FF2B5EF4-FFF2-40B4-BE49-F238E27FC236}">
                <a16:creationId xmlns:a16="http://schemas.microsoft.com/office/drawing/2014/main" id="{9FE2190E-788F-4A8E-BEDA-AA3B6ABE785D}"/>
              </a:ext>
            </a:extLst>
          </p:cNvPr>
          <p:cNvSpPr/>
          <p:nvPr/>
        </p:nvSpPr>
        <p:spPr>
          <a:xfrm>
            <a:off x="460549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ADMINISTRAÇÃO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70CFBBC-DF8C-43D9-BF29-7871079CD62A}"/>
              </a:ext>
            </a:extLst>
          </p:cNvPr>
          <p:cNvSpPr/>
          <p:nvPr/>
        </p:nvSpPr>
        <p:spPr>
          <a:xfrm>
            <a:off x="5764889" y="889437"/>
            <a:ext cx="1113183" cy="5433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GERÊNCIA ADMINISTRATIVA</a:t>
            </a:r>
          </a:p>
        </p:txBody>
      </p: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9FE298E8-8F16-4708-A33B-8256C6F8AC30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 rot="16200000" flipH="1">
            <a:off x="8682681" y="-928424"/>
            <a:ext cx="335764" cy="505816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A04B8B99-D019-4988-979C-EF9FD509F1F5}"/>
              </a:ext>
            </a:extLst>
          </p:cNvPr>
          <p:cNvCxnSpPr>
            <a:cxnSpLocks/>
            <a:stCxn id="12" idx="2"/>
            <a:endCxn id="38" idx="0"/>
          </p:cNvCxnSpPr>
          <p:nvPr/>
        </p:nvCxnSpPr>
        <p:spPr>
          <a:xfrm rot="5400000">
            <a:off x="3936856" y="-616084"/>
            <a:ext cx="335765" cy="443348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B182AF99-3B33-4647-9B70-C2CAFC0DDD45}"/>
              </a:ext>
            </a:extLst>
          </p:cNvPr>
          <p:cNvSpPr/>
          <p:nvPr/>
        </p:nvSpPr>
        <p:spPr>
          <a:xfrm>
            <a:off x="459217" y="388065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            PATRIMÔNIO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7BAB6CD1-0EBA-4460-B174-5256B5DFD1EE}"/>
              </a:ext>
            </a:extLst>
          </p:cNvPr>
          <p:cNvSpPr/>
          <p:nvPr/>
        </p:nvSpPr>
        <p:spPr>
          <a:xfrm>
            <a:off x="2125292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GESTÃO ORÇAMENTÁRIA E FINANCEIRA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69A5531-7E07-4D15-B1F3-8198ED055BC6}"/>
              </a:ext>
            </a:extLst>
          </p:cNvPr>
          <p:cNvSpPr/>
          <p:nvPr/>
        </p:nvSpPr>
        <p:spPr>
          <a:xfrm>
            <a:off x="459216" y="456528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CONTRATOS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958EB929-6E39-44B2-B516-DA85221E4282}"/>
              </a:ext>
            </a:extLst>
          </p:cNvPr>
          <p:cNvSpPr/>
          <p:nvPr/>
        </p:nvSpPr>
        <p:spPr>
          <a:xfrm>
            <a:off x="459216" y="524992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FISCALIZAÇÃO ADMINISTRATIVA DE CONTRATOS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38CF8864-9B3F-4EE6-9DFB-5F76EBDE0C49}"/>
              </a:ext>
            </a:extLst>
          </p:cNvPr>
          <p:cNvSpPr/>
          <p:nvPr/>
        </p:nvSpPr>
        <p:spPr>
          <a:xfrm>
            <a:off x="459214" y="319602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COMPRAS E LICITAÇÕES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9D5E48B8-D0B2-41FC-A193-706841B63672}"/>
              </a:ext>
            </a:extLst>
          </p:cNvPr>
          <p:cNvSpPr/>
          <p:nvPr/>
        </p:nvSpPr>
        <p:spPr>
          <a:xfrm>
            <a:off x="2125290" y="323141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GESTÃO ORÇAMENTÁRIA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CBF4FB8A-A9DB-404E-8AEF-6E587195EB32}"/>
              </a:ext>
            </a:extLst>
          </p:cNvPr>
          <p:cNvSpPr/>
          <p:nvPr/>
        </p:nvSpPr>
        <p:spPr>
          <a:xfrm>
            <a:off x="2125289" y="392596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EXECUÇÃO ORÇAMENTÁRIA E FINANCEIRA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84C447FA-A26E-4DD4-9EBC-537B43E41744}"/>
              </a:ext>
            </a:extLst>
          </p:cNvPr>
          <p:cNvSpPr/>
          <p:nvPr/>
        </p:nvSpPr>
        <p:spPr>
          <a:xfrm>
            <a:off x="10823058" y="312407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DESENVOLVIMENTO DE PESSOAL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4B011F37-523F-47E9-B2AA-E4F3A8BE8122}"/>
              </a:ext>
            </a:extLst>
          </p:cNvPr>
          <p:cNvSpPr/>
          <p:nvPr/>
        </p:nvSpPr>
        <p:spPr>
          <a:xfrm>
            <a:off x="10823057" y="380870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SAÚDE OCUPACIONAL E SEGURANÇA DO TRABALHO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306B6204-C63B-4AA6-AD95-114BB1BDE216}"/>
              </a:ext>
            </a:extLst>
          </p:cNvPr>
          <p:cNvSpPr/>
          <p:nvPr/>
        </p:nvSpPr>
        <p:spPr>
          <a:xfrm>
            <a:off x="10823055" y="243943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ADMINISTRAÇÃO DE PESSOAL</a:t>
            </a:r>
          </a:p>
        </p:txBody>
      </p:sp>
      <p:cxnSp>
        <p:nvCxnSpPr>
          <p:cNvPr id="26" name="Conector: Angulado 25">
            <a:extLst>
              <a:ext uri="{FF2B5EF4-FFF2-40B4-BE49-F238E27FC236}">
                <a16:creationId xmlns:a16="http://schemas.microsoft.com/office/drawing/2014/main" id="{16577452-9083-4A2D-B30B-BEF340E3D984}"/>
              </a:ext>
            </a:extLst>
          </p:cNvPr>
          <p:cNvCxnSpPr>
            <a:cxnSpLocks/>
            <a:stCxn id="12" idx="2"/>
            <a:endCxn id="39" idx="0"/>
          </p:cNvCxnSpPr>
          <p:nvPr/>
        </p:nvCxnSpPr>
        <p:spPr>
          <a:xfrm rot="16200000" flipH="1">
            <a:off x="6153599" y="1600658"/>
            <a:ext cx="335765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: Angulado 26">
            <a:extLst>
              <a:ext uri="{FF2B5EF4-FFF2-40B4-BE49-F238E27FC236}">
                <a16:creationId xmlns:a16="http://schemas.microsoft.com/office/drawing/2014/main" id="{38B9E5C0-C96F-4627-9AA2-9E781795FA4D}"/>
              </a:ext>
            </a:extLst>
          </p:cNvPr>
          <p:cNvCxnSpPr>
            <a:cxnSpLocks/>
            <a:stCxn id="11" idx="1"/>
            <a:endCxn id="20" idx="1"/>
          </p:cNvCxnSpPr>
          <p:nvPr/>
        </p:nvCxnSpPr>
        <p:spPr>
          <a:xfrm rot="10800000" flipV="1">
            <a:off x="459215" y="2808541"/>
            <a:ext cx="1335" cy="659151"/>
          </a:xfrm>
          <a:prstGeom prst="bentConnector3">
            <a:avLst>
              <a:gd name="adj1" fmla="val 172235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id="{196B3106-1492-468C-9010-C6E50FD720E4}"/>
              </a:ext>
            </a:extLst>
          </p:cNvPr>
          <p:cNvCxnSpPr>
            <a:cxnSpLocks/>
            <a:stCxn id="11" idx="1"/>
            <a:endCxn id="15" idx="1"/>
          </p:cNvCxnSpPr>
          <p:nvPr/>
        </p:nvCxnSpPr>
        <p:spPr>
          <a:xfrm rot="10800000" flipV="1">
            <a:off x="459217" y="2808542"/>
            <a:ext cx="1332" cy="1343784"/>
          </a:xfrm>
          <a:prstGeom prst="bentConnector3">
            <a:avLst>
              <a:gd name="adj1" fmla="val 1726216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do 28">
            <a:extLst>
              <a:ext uri="{FF2B5EF4-FFF2-40B4-BE49-F238E27FC236}">
                <a16:creationId xmlns:a16="http://schemas.microsoft.com/office/drawing/2014/main" id="{B01EEDC4-85D3-47BF-B969-3FF24BBDBA3C}"/>
              </a:ext>
            </a:extLst>
          </p:cNvPr>
          <p:cNvCxnSpPr>
            <a:cxnSpLocks/>
            <a:stCxn id="11" idx="1"/>
            <a:endCxn id="17" idx="1"/>
          </p:cNvCxnSpPr>
          <p:nvPr/>
        </p:nvCxnSpPr>
        <p:spPr>
          <a:xfrm rot="10800000" flipV="1">
            <a:off x="459217" y="2808541"/>
            <a:ext cx="1333" cy="2028417"/>
          </a:xfrm>
          <a:prstGeom prst="bentConnector3">
            <a:avLst>
              <a:gd name="adj1" fmla="val 1724928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Angulado 29">
            <a:extLst>
              <a:ext uri="{FF2B5EF4-FFF2-40B4-BE49-F238E27FC236}">
                <a16:creationId xmlns:a16="http://schemas.microsoft.com/office/drawing/2014/main" id="{8287ACB4-0FB1-4262-B59D-5EC924EF9C54}"/>
              </a:ext>
            </a:extLst>
          </p:cNvPr>
          <p:cNvCxnSpPr>
            <a:cxnSpLocks/>
            <a:stCxn id="11" idx="1"/>
            <a:endCxn id="18" idx="1"/>
          </p:cNvCxnSpPr>
          <p:nvPr/>
        </p:nvCxnSpPr>
        <p:spPr>
          <a:xfrm rot="10800000" flipV="1">
            <a:off x="459217" y="2808542"/>
            <a:ext cx="1333" cy="2713050"/>
          </a:xfrm>
          <a:prstGeom prst="bentConnector3">
            <a:avLst>
              <a:gd name="adj1" fmla="val 1724928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Angulado 31">
            <a:extLst>
              <a:ext uri="{FF2B5EF4-FFF2-40B4-BE49-F238E27FC236}">
                <a16:creationId xmlns:a16="http://schemas.microsoft.com/office/drawing/2014/main" id="{2B86CA67-170E-4968-922B-F4E45FFE8075}"/>
              </a:ext>
            </a:extLst>
          </p:cNvPr>
          <p:cNvCxnSpPr>
            <a:cxnSpLocks/>
            <a:stCxn id="38" idx="2"/>
            <a:endCxn id="64" idx="0"/>
          </p:cNvCxnSpPr>
          <p:nvPr/>
        </p:nvCxnSpPr>
        <p:spPr>
          <a:xfrm rot="16200000" flipH="1">
            <a:off x="2860788" y="1339088"/>
            <a:ext cx="224990" cy="217057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188DEC64-1F7B-4AC4-8E13-B2D9B2703BFE}"/>
              </a:ext>
            </a:extLst>
          </p:cNvPr>
          <p:cNvCxnSpPr>
            <a:cxnSpLocks/>
            <a:stCxn id="16" idx="1"/>
            <a:endCxn id="21" idx="1"/>
          </p:cNvCxnSpPr>
          <p:nvPr/>
        </p:nvCxnSpPr>
        <p:spPr>
          <a:xfrm rot="10800000" flipV="1">
            <a:off x="2125290" y="2808542"/>
            <a:ext cx="2" cy="694544"/>
          </a:xfrm>
          <a:prstGeom prst="bentConnector3">
            <a:avLst>
              <a:gd name="adj1" fmla="val 1143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CE30E9A8-5191-4BF0-84CB-4107120A68FC}"/>
              </a:ext>
            </a:extLst>
          </p:cNvPr>
          <p:cNvCxnSpPr>
            <a:cxnSpLocks/>
            <a:stCxn id="16" idx="1"/>
            <a:endCxn id="22" idx="1"/>
          </p:cNvCxnSpPr>
          <p:nvPr/>
        </p:nvCxnSpPr>
        <p:spPr>
          <a:xfrm rot="10800000" flipV="1">
            <a:off x="2125290" y="2808542"/>
            <a:ext cx="3" cy="1389088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Angulado 34">
            <a:extLst>
              <a:ext uri="{FF2B5EF4-FFF2-40B4-BE49-F238E27FC236}">
                <a16:creationId xmlns:a16="http://schemas.microsoft.com/office/drawing/2014/main" id="{209C0289-6059-4885-A24F-B337BB565683}"/>
              </a:ext>
            </a:extLst>
          </p:cNvPr>
          <p:cNvCxnSpPr>
            <a:cxnSpLocks/>
            <a:stCxn id="10" idx="1"/>
            <a:endCxn id="25" idx="1"/>
          </p:cNvCxnSpPr>
          <p:nvPr/>
        </p:nvCxnSpPr>
        <p:spPr>
          <a:xfrm rot="10800000" flipH="1" flipV="1">
            <a:off x="10823053" y="2040211"/>
            <a:ext cx="1" cy="670896"/>
          </a:xfrm>
          <a:prstGeom prst="bentConnector3">
            <a:avLst>
              <a:gd name="adj1" fmla="val -2286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id="{00CF8FBB-7CB0-4720-849D-39D662B66F76}"/>
              </a:ext>
            </a:extLst>
          </p:cNvPr>
          <p:cNvCxnSpPr>
            <a:cxnSpLocks/>
            <a:stCxn id="10" idx="1"/>
            <a:endCxn id="23" idx="1"/>
          </p:cNvCxnSpPr>
          <p:nvPr/>
        </p:nvCxnSpPr>
        <p:spPr>
          <a:xfrm rot="10800000" flipH="1" flipV="1">
            <a:off x="10823054" y="2040210"/>
            <a:ext cx="4" cy="1355529"/>
          </a:xfrm>
          <a:prstGeom prst="bentConnector3">
            <a:avLst>
              <a:gd name="adj1" fmla="val -5715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: Angulado 36">
            <a:extLst>
              <a:ext uri="{FF2B5EF4-FFF2-40B4-BE49-F238E27FC236}">
                <a16:creationId xmlns:a16="http://schemas.microsoft.com/office/drawing/2014/main" id="{191C87C3-9CF6-4C96-898D-5B4F18510524}"/>
              </a:ext>
            </a:extLst>
          </p:cNvPr>
          <p:cNvCxnSpPr>
            <a:cxnSpLocks/>
            <a:stCxn id="10" idx="1"/>
            <a:endCxn id="24" idx="1"/>
          </p:cNvCxnSpPr>
          <p:nvPr/>
        </p:nvCxnSpPr>
        <p:spPr>
          <a:xfrm rot="10800000" flipH="1" flipV="1">
            <a:off x="10823053" y="2040211"/>
            <a:ext cx="3" cy="2040162"/>
          </a:xfrm>
          <a:prstGeom prst="bentConnector3">
            <a:avLst>
              <a:gd name="adj1" fmla="val -762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FD0770DC-8878-4B4A-87A0-4A7D649E4107}"/>
              </a:ext>
            </a:extLst>
          </p:cNvPr>
          <p:cNvSpPr/>
          <p:nvPr/>
        </p:nvSpPr>
        <p:spPr>
          <a:xfrm>
            <a:off x="1331403" y="1768542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ADMINISTRAÇÃO E FINANÇAS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2F61A873-94BB-4880-8F2F-71551D8F1CB9}"/>
              </a:ext>
            </a:extLst>
          </p:cNvPr>
          <p:cNvSpPr/>
          <p:nvPr/>
        </p:nvSpPr>
        <p:spPr>
          <a:xfrm>
            <a:off x="5764890" y="1768542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LOGÍSTICA E INFRAESTRUTURA HOSPITALAR</a:t>
            </a:r>
          </a:p>
        </p:txBody>
      </p: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DC52022C-F9EA-464D-ABF8-3FD7CB670D71}"/>
              </a:ext>
            </a:extLst>
          </p:cNvPr>
          <p:cNvCxnSpPr>
            <a:cxnSpLocks/>
            <a:stCxn id="38" idx="2"/>
            <a:endCxn id="11" idx="0"/>
          </p:cNvCxnSpPr>
          <p:nvPr/>
        </p:nvCxnSpPr>
        <p:spPr>
          <a:xfrm rot="5400000">
            <a:off x="1340073" y="1988950"/>
            <a:ext cx="224990" cy="87085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B4B5D40A-B5C0-4105-A748-DA0D190F806F}"/>
              </a:ext>
            </a:extLst>
          </p:cNvPr>
          <p:cNvCxnSpPr>
            <a:cxnSpLocks/>
            <a:stCxn id="38" idx="2"/>
            <a:endCxn id="16" idx="0"/>
          </p:cNvCxnSpPr>
          <p:nvPr/>
        </p:nvCxnSpPr>
        <p:spPr>
          <a:xfrm rot="16200000" flipH="1">
            <a:off x="2172444" y="2027432"/>
            <a:ext cx="224990" cy="79388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: Cantos Arredondados 41">
            <a:hlinkClick r:id="" action="ppaction://noaction"/>
            <a:extLst>
              <a:ext uri="{FF2B5EF4-FFF2-40B4-BE49-F238E27FC236}">
                <a16:creationId xmlns:a16="http://schemas.microsoft.com/office/drawing/2014/main" id="{5D0EE204-BB71-4E56-BEBD-CEAD469D8BDD}"/>
              </a:ext>
            </a:extLst>
          </p:cNvPr>
          <p:cNvSpPr/>
          <p:nvPr/>
        </p:nvSpPr>
        <p:spPr>
          <a:xfrm>
            <a:off x="7180788" y="2528503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ABASTECIMENTO FARMACÊUTICO E SUPRIMENTOS</a:t>
            </a: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5170FD66-51BF-4D74-B8B3-C5B0A726EA8C}"/>
              </a:ext>
            </a:extLst>
          </p:cNvPr>
          <p:cNvSpPr/>
          <p:nvPr/>
        </p:nvSpPr>
        <p:spPr>
          <a:xfrm>
            <a:off x="7168939" y="384436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ALMOXARIFADO E CONTROLE DE ESTOQUES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EED1A861-274D-45B6-8714-1DD326AB6E1F}"/>
              </a:ext>
            </a:extLst>
          </p:cNvPr>
          <p:cNvSpPr/>
          <p:nvPr/>
        </p:nvSpPr>
        <p:spPr>
          <a:xfrm>
            <a:off x="7168937" y="318297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DIMENSIONAMENTO DE ESTOQUES</a:t>
            </a:r>
          </a:p>
        </p:txBody>
      </p: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52CECD99-B034-48B8-A1DE-5D8E3843374C}"/>
              </a:ext>
            </a:extLst>
          </p:cNvPr>
          <p:cNvCxnSpPr>
            <a:cxnSpLocks/>
            <a:stCxn id="42" idx="1"/>
            <a:endCxn id="44" idx="1"/>
          </p:cNvCxnSpPr>
          <p:nvPr/>
        </p:nvCxnSpPr>
        <p:spPr>
          <a:xfrm rot="10800000" flipV="1">
            <a:off x="7168938" y="2800173"/>
            <a:ext cx="11851" cy="654476"/>
          </a:xfrm>
          <a:prstGeom prst="bentConnector3">
            <a:avLst>
              <a:gd name="adj1" fmla="val 2028951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190A1649-274B-4A73-B47B-35A7273E193C}"/>
              </a:ext>
            </a:extLst>
          </p:cNvPr>
          <p:cNvCxnSpPr>
            <a:cxnSpLocks/>
            <a:stCxn id="42" idx="1"/>
            <a:endCxn id="43" idx="1"/>
          </p:cNvCxnSpPr>
          <p:nvPr/>
        </p:nvCxnSpPr>
        <p:spPr>
          <a:xfrm rot="10800000" flipV="1">
            <a:off x="7168940" y="2800173"/>
            <a:ext cx="11849" cy="1315860"/>
          </a:xfrm>
          <a:prstGeom prst="bentConnector3">
            <a:avLst>
              <a:gd name="adj1" fmla="val 202927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: Cantos Arredondados 46">
            <a:hlinkClick r:id="" action="ppaction://noaction"/>
            <a:extLst>
              <a:ext uri="{FF2B5EF4-FFF2-40B4-BE49-F238E27FC236}">
                <a16:creationId xmlns:a16="http://schemas.microsoft.com/office/drawing/2014/main" id="{F1B1C28A-F1C2-45C5-8697-CA08B87BDD10}"/>
              </a:ext>
            </a:extLst>
          </p:cNvPr>
          <p:cNvSpPr/>
          <p:nvPr/>
        </p:nvSpPr>
        <p:spPr>
          <a:xfrm>
            <a:off x="5767558" y="4379546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INFRAESTRUTURA  FÍSICA</a:t>
            </a:r>
          </a:p>
        </p:txBody>
      </p:sp>
      <p:sp>
        <p:nvSpPr>
          <p:cNvPr id="56" name="Retângulo: Cantos Arredondados 55">
            <a:hlinkClick r:id="" action="ppaction://noaction"/>
            <a:extLst>
              <a:ext uri="{FF2B5EF4-FFF2-40B4-BE49-F238E27FC236}">
                <a16:creationId xmlns:a16="http://schemas.microsoft.com/office/drawing/2014/main" id="{EEF30035-AE8E-4F0D-8A71-A5DD79362A6C}"/>
              </a:ext>
            </a:extLst>
          </p:cNvPr>
          <p:cNvSpPr/>
          <p:nvPr/>
        </p:nvSpPr>
        <p:spPr>
          <a:xfrm>
            <a:off x="9041108" y="253328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HOTELARIA HOSPITALAR</a:t>
            </a:r>
          </a:p>
        </p:txBody>
      </p:sp>
      <p:sp>
        <p:nvSpPr>
          <p:cNvPr id="57" name="Retângulo: Cantos Arredondados 56">
            <a:hlinkClick r:id="" action="ppaction://noaction"/>
            <a:extLst>
              <a:ext uri="{FF2B5EF4-FFF2-40B4-BE49-F238E27FC236}">
                <a16:creationId xmlns:a16="http://schemas.microsoft.com/office/drawing/2014/main" id="{2A2A0C81-A2C8-4ED7-B736-DE72B10A155E}"/>
              </a:ext>
            </a:extLst>
          </p:cNvPr>
          <p:cNvSpPr/>
          <p:nvPr/>
        </p:nvSpPr>
        <p:spPr>
          <a:xfrm>
            <a:off x="4917879" y="2531503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ENGENHARIA CLÍNICA</a:t>
            </a:r>
          </a:p>
        </p:txBody>
      </p:sp>
      <p:cxnSp>
        <p:nvCxnSpPr>
          <p:cNvPr id="58" name="Conector: Angulado 57">
            <a:extLst>
              <a:ext uri="{FF2B5EF4-FFF2-40B4-BE49-F238E27FC236}">
                <a16:creationId xmlns:a16="http://schemas.microsoft.com/office/drawing/2014/main" id="{5D581187-C9FB-4884-8BFC-91154D036467}"/>
              </a:ext>
            </a:extLst>
          </p:cNvPr>
          <p:cNvCxnSpPr>
            <a:cxnSpLocks/>
            <a:stCxn id="39" idx="2"/>
            <a:endCxn id="56" idx="0"/>
          </p:cNvCxnSpPr>
          <p:nvPr/>
        </p:nvCxnSpPr>
        <p:spPr>
          <a:xfrm rot="16200000" flipH="1">
            <a:off x="7848890" y="784474"/>
            <a:ext cx="221403" cy="327621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: Angulado 58">
            <a:extLst>
              <a:ext uri="{FF2B5EF4-FFF2-40B4-BE49-F238E27FC236}">
                <a16:creationId xmlns:a16="http://schemas.microsoft.com/office/drawing/2014/main" id="{C91D3DE7-6B7A-4B70-8999-5B0541E64C79}"/>
              </a:ext>
            </a:extLst>
          </p:cNvPr>
          <p:cNvCxnSpPr>
            <a:cxnSpLocks/>
            <a:stCxn id="39" idx="2"/>
            <a:endCxn id="57" idx="0"/>
          </p:cNvCxnSpPr>
          <p:nvPr/>
        </p:nvCxnSpPr>
        <p:spPr>
          <a:xfrm rot="5400000">
            <a:off x="5788167" y="1998187"/>
            <a:ext cx="219621" cy="84701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: Angulado 59">
            <a:extLst>
              <a:ext uri="{FF2B5EF4-FFF2-40B4-BE49-F238E27FC236}">
                <a16:creationId xmlns:a16="http://schemas.microsoft.com/office/drawing/2014/main" id="{CB1D8353-9DC6-4423-8533-75C1B5681FA9}"/>
              </a:ext>
            </a:extLst>
          </p:cNvPr>
          <p:cNvCxnSpPr>
            <a:cxnSpLocks/>
            <a:stCxn id="39" idx="2"/>
            <a:endCxn id="47" idx="0"/>
          </p:cNvCxnSpPr>
          <p:nvPr/>
        </p:nvCxnSpPr>
        <p:spPr>
          <a:xfrm rot="16200000" flipH="1">
            <a:off x="5288984" y="3344380"/>
            <a:ext cx="2067664" cy="266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: Angulado 60">
            <a:extLst>
              <a:ext uri="{FF2B5EF4-FFF2-40B4-BE49-F238E27FC236}">
                <a16:creationId xmlns:a16="http://schemas.microsoft.com/office/drawing/2014/main" id="{EDDBE5E4-6266-4925-8108-8576E8D1C3AC}"/>
              </a:ext>
            </a:extLst>
          </p:cNvPr>
          <p:cNvCxnSpPr>
            <a:cxnSpLocks/>
            <a:stCxn id="39" idx="2"/>
            <a:endCxn id="42" idx="0"/>
          </p:cNvCxnSpPr>
          <p:nvPr/>
        </p:nvCxnSpPr>
        <p:spPr>
          <a:xfrm rot="16200000" flipH="1">
            <a:off x="6921121" y="1712243"/>
            <a:ext cx="216621" cy="141589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: Cantos Arredondados 61">
            <a:hlinkClick r:id="" action="ppaction://noaction"/>
            <a:extLst>
              <a:ext uri="{FF2B5EF4-FFF2-40B4-BE49-F238E27FC236}">
                <a16:creationId xmlns:a16="http://schemas.microsoft.com/office/drawing/2014/main" id="{9B08F146-C253-412C-885C-766BB3EE042B}"/>
              </a:ext>
            </a:extLst>
          </p:cNvPr>
          <p:cNvSpPr/>
          <p:nvPr/>
        </p:nvSpPr>
        <p:spPr>
          <a:xfrm>
            <a:off x="4917878" y="329944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SUPORTE OPERACIONAL</a:t>
            </a:r>
          </a:p>
        </p:txBody>
      </p:sp>
      <p:cxnSp>
        <p:nvCxnSpPr>
          <p:cNvPr id="63" name="Conector: Angulado 62">
            <a:extLst>
              <a:ext uri="{FF2B5EF4-FFF2-40B4-BE49-F238E27FC236}">
                <a16:creationId xmlns:a16="http://schemas.microsoft.com/office/drawing/2014/main" id="{C816614C-8133-4ADD-8549-DAC88C3D3B7B}"/>
              </a:ext>
            </a:extLst>
          </p:cNvPr>
          <p:cNvCxnSpPr>
            <a:cxnSpLocks/>
            <a:stCxn id="39" idx="2"/>
            <a:endCxn id="62" idx="3"/>
          </p:cNvCxnSpPr>
          <p:nvPr/>
        </p:nvCxnSpPr>
        <p:spPr>
          <a:xfrm rot="5400000">
            <a:off x="5546654" y="2796290"/>
            <a:ext cx="1259237" cy="290421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2247CFEA-1EC4-4820-887D-38894C6200FD}"/>
              </a:ext>
            </a:extLst>
          </p:cNvPr>
          <p:cNvSpPr/>
          <p:nvPr/>
        </p:nvSpPr>
        <p:spPr>
          <a:xfrm>
            <a:off x="3501980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CONTABILIDADE</a:t>
            </a:r>
          </a:p>
        </p:txBody>
      </p:sp>
      <p:sp>
        <p:nvSpPr>
          <p:cNvPr id="5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3E26F22F-5DC1-41F7-A148-36990B8567E4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II – GERÊNCIA ADMINISTRATIVA</a:t>
            </a:r>
          </a:p>
        </p:txBody>
      </p:sp>
    </p:spTree>
    <p:extLst>
      <p:ext uri="{BB962C8B-B14F-4D97-AF65-F5344CB8AC3E}">
        <p14:creationId xmlns:p14="http://schemas.microsoft.com/office/powerpoint/2010/main" val="263234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2452269" y="397135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DO ENSINO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8343022" y="397135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GESTÃO DA PESQUISA</a:t>
            </a:r>
          </a:p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E DA INOVAÇÃO TECNOLÓGICA EM SAÚDE</a:t>
            </a:r>
          </a:p>
        </p:txBody>
      </p:sp>
      <p:cxnSp>
        <p:nvCxnSpPr>
          <p:cNvPr id="12" name="Conector Angulado 11"/>
          <p:cNvCxnSpPr>
            <a:stCxn id="13" idx="2"/>
            <a:endCxn id="10" idx="0"/>
          </p:cNvCxnSpPr>
          <p:nvPr/>
        </p:nvCxnSpPr>
        <p:spPr>
          <a:xfrm rot="5400000">
            <a:off x="3738501" y="1597823"/>
            <a:ext cx="1773097" cy="2973960"/>
          </a:xfrm>
          <a:prstGeom prst="bentConnector3">
            <a:avLst>
              <a:gd name="adj1" fmla="val 8536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Arredondado 12"/>
          <p:cNvSpPr/>
          <p:nvPr/>
        </p:nvSpPr>
        <p:spPr>
          <a:xfrm>
            <a:off x="5426229" y="1453672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</a:t>
            </a:r>
          </a:p>
          <a:p>
            <a:pPr algn="ctr"/>
            <a:r>
              <a:rPr lang="pt-BR" sz="1100" b="1"/>
              <a:t>DE ENSINO E PESQUISA</a:t>
            </a:r>
          </a:p>
        </p:txBody>
      </p:sp>
      <p:cxnSp>
        <p:nvCxnSpPr>
          <p:cNvPr id="14" name="Conector Angulado 13"/>
          <p:cNvCxnSpPr>
            <a:stCxn id="13" idx="2"/>
            <a:endCxn id="11" idx="0"/>
          </p:cNvCxnSpPr>
          <p:nvPr/>
        </p:nvCxnSpPr>
        <p:spPr>
          <a:xfrm rot="16200000" flipH="1">
            <a:off x="6683877" y="1626406"/>
            <a:ext cx="1773097" cy="2916793"/>
          </a:xfrm>
          <a:prstGeom prst="bentConnector3">
            <a:avLst>
              <a:gd name="adj1" fmla="val 8536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do 15"/>
          <p:cNvCxnSpPr>
            <a:stCxn id="10" idx="2"/>
            <a:endCxn id="18" idx="0"/>
          </p:cNvCxnSpPr>
          <p:nvPr/>
        </p:nvCxnSpPr>
        <p:spPr>
          <a:xfrm rot="5400000">
            <a:off x="2273830" y="4150786"/>
            <a:ext cx="299090" cy="142938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0" idx="2"/>
            <a:endCxn id="19" idx="0"/>
          </p:cNvCxnSpPr>
          <p:nvPr/>
        </p:nvCxnSpPr>
        <p:spPr>
          <a:xfrm rot="16200000" flipH="1">
            <a:off x="3712123" y="4141880"/>
            <a:ext cx="299089" cy="144719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Arredondado 17"/>
          <p:cNvSpPr/>
          <p:nvPr/>
        </p:nvSpPr>
        <p:spPr>
          <a:xfrm>
            <a:off x="1022880" y="501502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 DE GRADUAÇÃO, ENSINO TÉCNICO E EXTENSÃO</a:t>
            </a:r>
          </a:p>
        </p:txBody>
      </p:sp>
      <p:sp>
        <p:nvSpPr>
          <p:cNvPr id="19" name="Retângulo Arredondado 18"/>
          <p:cNvSpPr/>
          <p:nvPr/>
        </p:nvSpPr>
        <p:spPr>
          <a:xfrm>
            <a:off x="3899466" y="501502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DE PÓS GRADUAÇÃO</a:t>
            </a:r>
          </a:p>
        </p:txBody>
      </p:sp>
      <p:cxnSp>
        <p:nvCxnSpPr>
          <p:cNvPr id="21" name="Conector Angulado 20"/>
          <p:cNvCxnSpPr>
            <a:stCxn id="11" idx="2"/>
            <a:endCxn id="23" idx="0"/>
          </p:cNvCxnSpPr>
          <p:nvPr/>
        </p:nvCxnSpPr>
        <p:spPr>
          <a:xfrm rot="5400000">
            <a:off x="8163397" y="4149600"/>
            <a:ext cx="299090" cy="143176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do 21"/>
          <p:cNvCxnSpPr>
            <a:stCxn id="11" idx="2"/>
            <a:endCxn id="28" idx="0"/>
          </p:cNvCxnSpPr>
          <p:nvPr/>
        </p:nvCxnSpPr>
        <p:spPr>
          <a:xfrm rot="16200000" flipH="1">
            <a:off x="9612176" y="4132580"/>
            <a:ext cx="299089" cy="146579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Arredondado 22"/>
          <p:cNvSpPr/>
          <p:nvPr/>
        </p:nvSpPr>
        <p:spPr>
          <a:xfrm>
            <a:off x="6911262" y="501502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PESQUISA</a:t>
            </a:r>
          </a:p>
        </p:txBody>
      </p:sp>
      <p:sp>
        <p:nvSpPr>
          <p:cNvPr id="26" name="Retângulo Arredondado 25">
            <a:hlinkClick r:id="" action="ppaction://noaction"/>
          </p:cNvPr>
          <p:cNvSpPr/>
          <p:nvPr/>
        </p:nvSpPr>
        <p:spPr>
          <a:xfrm>
            <a:off x="4410594" y="262476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>
                <a:solidFill>
                  <a:schemeClr val="tx1"/>
                </a:solidFill>
              </a:rPr>
              <a:t>UNIDADE DE</a:t>
            </a:r>
          </a:p>
          <a:p>
            <a:pPr algn="ctr"/>
            <a:r>
              <a:rPr lang="pt-BR" sz="1050" b="1">
                <a:solidFill>
                  <a:schemeClr val="tx1"/>
                </a:solidFill>
              </a:rPr>
              <a:t>e-SAÚDE</a:t>
            </a:r>
          </a:p>
        </p:txBody>
      </p:sp>
      <p:cxnSp>
        <p:nvCxnSpPr>
          <p:cNvPr id="27" name="Conector Angulado 26"/>
          <p:cNvCxnSpPr>
            <a:stCxn id="13" idx="2"/>
            <a:endCxn id="26" idx="3"/>
          </p:cNvCxnSpPr>
          <p:nvPr/>
        </p:nvCxnSpPr>
        <p:spPr>
          <a:xfrm rot="5400000">
            <a:off x="5547712" y="2432738"/>
            <a:ext cx="798801" cy="329835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Arredondado 27"/>
          <p:cNvSpPr/>
          <p:nvPr/>
        </p:nvSpPr>
        <p:spPr>
          <a:xfrm>
            <a:off x="9808819" y="501502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INOVAÇÃO TECNOLÓGICA EM SAÚDE</a:t>
            </a:r>
          </a:p>
        </p:txBody>
      </p:sp>
      <p:sp>
        <p:nvSpPr>
          <p:cNvPr id="20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B67E037E-C9BB-4467-A9B1-B6688EBD2F61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II – GERÊNCIA DE ENSINO E PESQUISA</a:t>
            </a:r>
          </a:p>
        </p:txBody>
      </p:sp>
    </p:spTree>
    <p:extLst>
      <p:ext uri="{BB962C8B-B14F-4D97-AF65-F5344CB8AC3E}">
        <p14:creationId xmlns:p14="http://schemas.microsoft.com/office/powerpoint/2010/main" val="213487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5AABC697-13A9-F7AE-B244-3DEEFCB30EE2}"/>
              </a:ext>
            </a:extLst>
          </p:cNvPr>
          <p:cNvGrpSpPr/>
          <p:nvPr/>
        </p:nvGrpSpPr>
        <p:grpSpPr>
          <a:xfrm>
            <a:off x="-217404" y="186022"/>
            <a:ext cx="9791172" cy="5218082"/>
            <a:chOff x="-217404" y="186022"/>
            <a:chExt cx="9791172" cy="5218082"/>
          </a:xfrm>
        </p:grpSpPr>
        <p:cxnSp>
          <p:nvCxnSpPr>
            <p:cNvPr id="25" name="Conector Angulado 81">
              <a:extLst>
                <a:ext uri="{FF2B5EF4-FFF2-40B4-BE49-F238E27FC236}">
                  <a16:creationId xmlns:a16="http://schemas.microsoft.com/office/drawing/2014/main" id="{923DFA9F-F72C-44B6-9235-E2324829624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761109" y="2826686"/>
              <a:ext cx="663917" cy="1739516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bg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Angulado 84">
              <a:extLst>
                <a:ext uri="{FF2B5EF4-FFF2-40B4-BE49-F238E27FC236}">
                  <a16:creationId xmlns:a16="http://schemas.microsoft.com/office/drawing/2014/main" id="{60F50756-A1D6-40B6-9AE7-ECC895E49775}"/>
                </a:ext>
              </a:extLst>
            </p:cNvPr>
            <p:cNvCxnSpPr>
              <a:cxnSpLocks/>
              <a:endCxn id="21" idx="0"/>
            </p:cNvCxnSpPr>
            <p:nvPr/>
          </p:nvCxnSpPr>
          <p:spPr>
            <a:xfrm rot="5400000">
              <a:off x="5628921" y="3693308"/>
              <a:ext cx="662726" cy="5080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bg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Angulado 87">
              <a:extLst>
                <a:ext uri="{FF2B5EF4-FFF2-40B4-BE49-F238E27FC236}">
                  <a16:creationId xmlns:a16="http://schemas.microsoft.com/office/drawing/2014/main" id="{89C21A99-A275-4AAD-B24F-31D2604A03CF}"/>
                </a:ext>
              </a:extLst>
            </p:cNvPr>
            <p:cNvCxnSpPr>
              <a:cxnSpLocks/>
              <a:endCxn id="22" idx="0"/>
            </p:cNvCxnSpPr>
            <p:nvPr/>
          </p:nvCxnSpPr>
          <p:spPr>
            <a:xfrm rot="16200000" flipH="1">
              <a:off x="6512232" y="2815076"/>
              <a:ext cx="663913" cy="1762729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bg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tângulo Arredondado 23">
              <a:hlinkClick r:id="" action="ppaction://noaction"/>
              <a:extLst>
                <a:ext uri="{FF2B5EF4-FFF2-40B4-BE49-F238E27FC236}">
                  <a16:creationId xmlns:a16="http://schemas.microsoft.com/office/drawing/2014/main" id="{08D27F98-934B-4738-B2CA-F472EAF9973C}"/>
                </a:ext>
              </a:extLst>
            </p:cNvPr>
            <p:cNvSpPr/>
            <p:nvPr/>
          </p:nvSpPr>
          <p:spPr>
            <a:xfrm>
              <a:off x="5131880" y="2583225"/>
              <a:ext cx="1651728" cy="78006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>
                  <a:solidFill>
                    <a:schemeClr val="bg1"/>
                  </a:solidFill>
                </a:rPr>
                <a:t>SUPERINTENDÊNCIA</a:t>
              </a:r>
              <a:endParaRPr lang="pt-BR" sz="1400" b="1">
                <a:solidFill>
                  <a:schemeClr val="bg1"/>
                </a:solidFill>
              </a:endParaRPr>
            </a:p>
          </p:txBody>
        </p:sp>
        <p:cxnSp>
          <p:nvCxnSpPr>
            <p:cNvPr id="74" name="Conector reto 73">
              <a:extLst>
                <a:ext uri="{FF2B5EF4-FFF2-40B4-BE49-F238E27FC236}">
                  <a16:creationId xmlns:a16="http://schemas.microsoft.com/office/drawing/2014/main" id="{A6227248-44C0-4FE2-A7B9-2E286F2AAF30}"/>
                </a:ext>
              </a:extLst>
            </p:cNvPr>
            <p:cNvCxnSpPr/>
            <p:nvPr/>
          </p:nvCxnSpPr>
          <p:spPr>
            <a:xfrm>
              <a:off x="8659368" y="5404104"/>
              <a:ext cx="914400" cy="0"/>
            </a:xfrm>
            <a:prstGeom prst="line">
              <a:avLst/>
            </a:prstGeom>
            <a:ln w="0" cap="flat" cmpd="sng" algn="ctr">
              <a:solidFill>
                <a:srgbClr val="FB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tângulo Arredondado 72">
              <a:hlinkClick r:id="" action="ppaction://noaction"/>
              <a:extLst>
                <a:ext uri="{FF2B5EF4-FFF2-40B4-BE49-F238E27FC236}">
                  <a16:creationId xmlns:a16="http://schemas.microsoft.com/office/drawing/2014/main" id="{B6467729-7277-4002-BA1A-37C6EC1F1C25}"/>
                </a:ext>
              </a:extLst>
            </p:cNvPr>
            <p:cNvSpPr/>
            <p:nvPr/>
          </p:nvSpPr>
          <p:spPr>
            <a:xfrm>
              <a:off x="3364071" y="4027212"/>
              <a:ext cx="1651728" cy="78006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>
                  <a:solidFill>
                    <a:schemeClr val="bg1"/>
                  </a:solidFill>
                </a:rPr>
                <a:t>GERÊNCIA DE ATENÇÃO À SAÚDE</a:t>
              </a:r>
            </a:p>
          </p:txBody>
        </p:sp>
        <p:sp>
          <p:nvSpPr>
            <p:cNvPr id="21" name="Retângulo Arredondado 73">
              <a:hlinkClick r:id="" action="ppaction://noaction"/>
              <a:extLst>
                <a:ext uri="{FF2B5EF4-FFF2-40B4-BE49-F238E27FC236}">
                  <a16:creationId xmlns:a16="http://schemas.microsoft.com/office/drawing/2014/main" id="{BCF58D5E-3685-43DA-BD2E-FF0219517791}"/>
                </a:ext>
              </a:extLst>
            </p:cNvPr>
            <p:cNvSpPr/>
            <p:nvPr/>
          </p:nvSpPr>
          <p:spPr>
            <a:xfrm>
              <a:off x="5131880" y="4027211"/>
              <a:ext cx="1651728" cy="78006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>
                  <a:solidFill>
                    <a:schemeClr val="bg1"/>
                  </a:solidFill>
                </a:rPr>
                <a:t>GERÊNCIA ADMINISTRATIVA</a:t>
              </a:r>
            </a:p>
          </p:txBody>
        </p:sp>
        <p:sp>
          <p:nvSpPr>
            <p:cNvPr id="22" name="Retângulo Arredondado 74">
              <a:hlinkClick r:id="" action="ppaction://noaction"/>
              <a:extLst>
                <a:ext uri="{FF2B5EF4-FFF2-40B4-BE49-F238E27FC236}">
                  <a16:creationId xmlns:a16="http://schemas.microsoft.com/office/drawing/2014/main" id="{F927BA42-4A26-4983-8F76-6F766045E56E}"/>
                </a:ext>
              </a:extLst>
            </p:cNvPr>
            <p:cNvSpPr/>
            <p:nvPr/>
          </p:nvSpPr>
          <p:spPr>
            <a:xfrm>
              <a:off x="6899689" y="4028398"/>
              <a:ext cx="1651728" cy="78006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>
                  <a:solidFill>
                    <a:schemeClr val="bg1"/>
                  </a:solidFill>
                </a:rPr>
                <a:t>GERÊNCIA DE ENSINO E PESQUISA</a:t>
              </a:r>
            </a:p>
          </p:txBody>
        </p:sp>
        <p:sp>
          <p:nvSpPr>
            <p:cNvPr id="31" name="Retângulo Arredondado 27">
              <a:hlinkClick r:id="" action="ppaction://noaction"/>
              <a:extLst>
                <a:ext uri="{FF2B5EF4-FFF2-40B4-BE49-F238E27FC236}">
                  <a16:creationId xmlns:a16="http://schemas.microsoft.com/office/drawing/2014/main" id="{884E080A-AAA4-4511-BEC5-C32884861E17}"/>
                </a:ext>
              </a:extLst>
            </p:cNvPr>
            <p:cNvSpPr/>
            <p:nvPr/>
          </p:nvSpPr>
          <p:spPr>
            <a:xfrm>
              <a:off x="7725553" y="1196065"/>
              <a:ext cx="1651728" cy="780067"/>
            </a:xfrm>
            <a:prstGeom prst="roundRect">
              <a:avLst/>
            </a:prstGeom>
            <a:solidFill>
              <a:schemeClr val="accent6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>
                  <a:solidFill>
                    <a:schemeClr val="bg1"/>
                  </a:solidFill>
                </a:rPr>
                <a:t>OUVIDORIA</a:t>
              </a:r>
            </a:p>
          </p:txBody>
        </p:sp>
        <p:sp>
          <p:nvSpPr>
            <p:cNvPr id="32" name="Retângulo Arredondado 28">
              <a:hlinkClick r:id="" action="ppaction://noaction"/>
              <a:extLst>
                <a:ext uri="{FF2B5EF4-FFF2-40B4-BE49-F238E27FC236}">
                  <a16:creationId xmlns:a16="http://schemas.microsoft.com/office/drawing/2014/main" id="{88A36CE1-74A7-4182-AAE2-DC20DCF6A5E7}"/>
                </a:ext>
              </a:extLst>
            </p:cNvPr>
            <p:cNvSpPr/>
            <p:nvPr/>
          </p:nvSpPr>
          <p:spPr>
            <a:xfrm>
              <a:off x="5950234" y="1196066"/>
              <a:ext cx="1651728" cy="780067"/>
            </a:xfrm>
            <a:prstGeom prst="roundRect">
              <a:avLst/>
            </a:prstGeom>
            <a:solidFill>
              <a:schemeClr val="accent6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>
                  <a:solidFill>
                    <a:schemeClr val="bg1"/>
                  </a:solidFill>
                </a:rPr>
                <a:t>AUDITORIA</a:t>
              </a:r>
            </a:p>
          </p:txBody>
        </p:sp>
        <p:sp>
          <p:nvSpPr>
            <p:cNvPr id="15" name="Retângulo Arredondado 27">
              <a:extLst>
                <a:ext uri="{FF2B5EF4-FFF2-40B4-BE49-F238E27FC236}">
                  <a16:creationId xmlns:a16="http://schemas.microsoft.com/office/drawing/2014/main" id="{E138A768-F524-4B56-BDBC-50B37B85DEFF}"/>
                </a:ext>
              </a:extLst>
            </p:cNvPr>
            <p:cNvSpPr/>
            <p:nvPr/>
          </p:nvSpPr>
          <p:spPr>
            <a:xfrm>
              <a:off x="4174915" y="1199176"/>
              <a:ext cx="1651728" cy="780067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>
                  <a:solidFill>
                    <a:schemeClr val="bg1"/>
                  </a:solidFill>
                </a:rPr>
                <a:t>COLEGIADO EXECUTIVO</a:t>
              </a:r>
            </a:p>
          </p:txBody>
        </p:sp>
        <p:sp>
          <p:nvSpPr>
            <p:cNvPr id="16" name="Retângulo Arredondado 28">
              <a:extLst>
                <a:ext uri="{FF2B5EF4-FFF2-40B4-BE49-F238E27FC236}">
                  <a16:creationId xmlns:a16="http://schemas.microsoft.com/office/drawing/2014/main" id="{E7D260BF-69AD-4396-A285-9284BF029C74}"/>
                </a:ext>
              </a:extLst>
            </p:cNvPr>
            <p:cNvSpPr/>
            <p:nvPr/>
          </p:nvSpPr>
          <p:spPr>
            <a:xfrm>
              <a:off x="2412253" y="1196067"/>
              <a:ext cx="1651728" cy="780067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>
                  <a:solidFill>
                    <a:schemeClr val="bg1"/>
                  </a:solidFill>
                </a:rPr>
                <a:t>CONSELHO CONSULTIVO</a:t>
              </a:r>
            </a:p>
          </p:txBody>
        </p:sp>
        <p:sp>
          <p:nvSpPr>
            <p:cNvPr id="17" name="Retângulo Arredondado 69">
              <a:hlinkClick r:id="rId3" action="ppaction://hlinksldjump"/>
              <a:extLst>
                <a:ext uri="{FF2B5EF4-FFF2-40B4-BE49-F238E27FC236}">
                  <a16:creationId xmlns:a16="http://schemas.microsoft.com/office/drawing/2014/main" id="{9D23A255-1194-4F28-BBE0-C79FAF200D0B}"/>
                </a:ext>
              </a:extLst>
            </p:cNvPr>
            <p:cNvSpPr/>
            <p:nvPr/>
          </p:nvSpPr>
          <p:spPr>
            <a:xfrm>
              <a:off x="-217404" y="186022"/>
              <a:ext cx="6352217" cy="43856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400" b="1">
                  <a:solidFill>
                    <a:schemeClr val="bg1"/>
                  </a:solidFill>
                </a:rPr>
                <a:t>     HOSPITAL TIPO III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8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A828A1C4-5BDB-43E9-B5EB-18AADBA50E99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 rot="16200000" flipH="1">
            <a:off x="6525553" y="705637"/>
            <a:ext cx="739570" cy="278134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02E9C1AD-A8A2-4885-84A3-E38F65D15E3A}"/>
              </a:ext>
            </a:extLst>
          </p:cNvPr>
          <p:cNvCxnSpPr>
            <a:cxnSpLocks/>
            <a:stCxn id="14" idx="2"/>
            <a:endCxn id="23" idx="0"/>
          </p:cNvCxnSpPr>
          <p:nvPr/>
        </p:nvCxnSpPr>
        <p:spPr>
          <a:xfrm rot="16200000" flipH="1">
            <a:off x="5430548" y="1800641"/>
            <a:ext cx="739570" cy="591333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Angulado 12">
            <a:extLst>
              <a:ext uri="{FF2B5EF4-FFF2-40B4-BE49-F238E27FC236}">
                <a16:creationId xmlns:a16="http://schemas.microsoft.com/office/drawing/2014/main" id="{79BB571E-E1AE-417B-9BF3-F64AA773016A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rot="5400000">
            <a:off x="3343687" y="340283"/>
            <a:ext cx="774741" cy="354722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Angulado 12">
            <a:extLst>
              <a:ext uri="{FF2B5EF4-FFF2-40B4-BE49-F238E27FC236}">
                <a16:creationId xmlns:a16="http://schemas.microsoft.com/office/drawing/2014/main" id="{909DB8E1-D6F5-4AE3-B94A-D2A4968665A5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rot="5400000">
            <a:off x="4285163" y="1256825"/>
            <a:ext cx="749807" cy="168920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354B5121-FCD5-4D0D-9694-EABE9FF3FD76}"/>
              </a:ext>
            </a:extLst>
          </p:cNvPr>
          <p:cNvSpPr/>
          <p:nvPr/>
        </p:nvSpPr>
        <p:spPr>
          <a:xfrm>
            <a:off x="4834312" y="1072128"/>
            <a:ext cx="1340710" cy="65439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/>
              <a:t>SUPERINTENDÊNCIA</a:t>
            </a:r>
          </a:p>
        </p:txBody>
      </p:sp>
      <p:sp>
        <p:nvSpPr>
          <p:cNvPr id="15" name="Retângulo: Cantos Arredondados 14">
            <a:hlinkClick r:id="" action="ppaction://noaction"/>
            <a:extLst>
              <a:ext uri="{FF2B5EF4-FFF2-40B4-BE49-F238E27FC236}">
                <a16:creationId xmlns:a16="http://schemas.microsoft.com/office/drawing/2014/main" id="{EF4B1D57-D1CD-48DC-82FF-967DB680CCF1}"/>
              </a:ext>
            </a:extLst>
          </p:cNvPr>
          <p:cNvSpPr/>
          <p:nvPr/>
        </p:nvSpPr>
        <p:spPr>
          <a:xfrm>
            <a:off x="1287092" y="2501264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DA QUALIDADE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F1E03EC2-AB25-4C22-8A8C-82A8EA033308}"/>
              </a:ext>
            </a:extLst>
          </p:cNvPr>
          <p:cNvSpPr/>
          <p:nvPr/>
        </p:nvSpPr>
        <p:spPr>
          <a:xfrm>
            <a:off x="3145110" y="2476330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GOVERNANÇA  E ESTRATÉGIA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0EDA53EA-7FC6-4438-9AAE-CD4AF406A045}"/>
              </a:ext>
            </a:extLst>
          </p:cNvPr>
          <p:cNvSpPr/>
          <p:nvPr/>
        </p:nvSpPr>
        <p:spPr>
          <a:xfrm>
            <a:off x="1281885" y="4093855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VIGILÂNCIA EM SAÚDE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E80C4297-39B4-44F5-95CC-EF883CB62AEC}"/>
              </a:ext>
            </a:extLst>
          </p:cNvPr>
          <p:cNvSpPr/>
          <p:nvPr/>
        </p:nvSpPr>
        <p:spPr>
          <a:xfrm>
            <a:off x="1287089" y="3297560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QUALIDADE E SEGURANÇA DO PACIENTE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8E03B8A0-2DA0-48D5-8A32-A88C59DBC2BB}"/>
              </a:ext>
            </a:extLst>
          </p:cNvPr>
          <p:cNvSpPr/>
          <p:nvPr/>
        </p:nvSpPr>
        <p:spPr>
          <a:xfrm>
            <a:off x="7604028" y="4074895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CONTRATUALIZAÇÃO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6DBB849A-3469-49DE-B214-2DF9B2EDE9F4}"/>
              </a:ext>
            </a:extLst>
          </p:cNvPr>
          <p:cNvSpPr/>
          <p:nvPr/>
        </p:nvSpPr>
        <p:spPr>
          <a:xfrm>
            <a:off x="7607903" y="3280259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REGULAÇÃO INTERNA E GESTÃO DA INFORMAÇÃO ASSISTENCIAL</a:t>
            </a:r>
          </a:p>
        </p:txBody>
      </p:sp>
      <p:sp>
        <p:nvSpPr>
          <p:cNvPr id="22" name="Retângulo: Cantos Arredondados 21">
            <a:hlinkClick r:id="" action="ppaction://noaction"/>
            <a:extLst>
              <a:ext uri="{FF2B5EF4-FFF2-40B4-BE49-F238E27FC236}">
                <a16:creationId xmlns:a16="http://schemas.microsoft.com/office/drawing/2014/main" id="{895E5043-F427-44A5-8793-0F1258E861EE}"/>
              </a:ext>
            </a:extLst>
          </p:cNvPr>
          <p:cNvSpPr/>
          <p:nvPr/>
        </p:nvSpPr>
        <p:spPr>
          <a:xfrm>
            <a:off x="7615654" y="2466093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CONTRATUALIZAÇÃO E REGULAÇÃO</a:t>
            </a:r>
          </a:p>
        </p:txBody>
      </p:sp>
      <p:sp>
        <p:nvSpPr>
          <p:cNvPr id="23" name="Retângulo: Cantos Arredondados 22">
            <a:hlinkClick r:id="" action="ppaction://noaction"/>
            <a:extLst>
              <a:ext uri="{FF2B5EF4-FFF2-40B4-BE49-F238E27FC236}">
                <a16:creationId xmlns:a16="http://schemas.microsoft.com/office/drawing/2014/main" id="{19856585-AB0C-438E-9E86-8C3823484B40}"/>
              </a:ext>
            </a:extLst>
          </p:cNvPr>
          <p:cNvSpPr/>
          <p:nvPr/>
        </p:nvSpPr>
        <p:spPr>
          <a:xfrm>
            <a:off x="5425645" y="2466093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TECNOLOGIA DA INFORMAÇÃO E SAÚDE DIGITAL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7A4419A7-DC03-444D-A333-FD8BB17DB18F}"/>
              </a:ext>
            </a:extLst>
          </p:cNvPr>
          <p:cNvSpPr/>
          <p:nvPr/>
        </p:nvSpPr>
        <p:spPr>
          <a:xfrm>
            <a:off x="5457732" y="4093854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pt-BR" sz="900" b="1">
                <a:solidFill>
                  <a:schemeClr val="tx1"/>
                </a:solidFill>
              </a:rPr>
              <a:t>UNIDADE DE INFRAESTRUTURA, SUPORTE E SEGURANÇA DE TECNOLOGIA DA INFORMAÇÃO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85976F14-9E6F-4D49-9F81-806402225767}"/>
              </a:ext>
            </a:extLst>
          </p:cNvPr>
          <p:cNvSpPr/>
          <p:nvPr/>
        </p:nvSpPr>
        <p:spPr>
          <a:xfrm>
            <a:off x="5457732" y="3260597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SISTEMAS DA INFORMAÇÃO E INTELIGÊNCIA DE DADOS</a:t>
            </a:r>
          </a:p>
        </p:txBody>
      </p: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A8B1F631-5D81-4AF7-B308-098D99BA199B}"/>
              </a:ext>
            </a:extLst>
          </p:cNvPr>
          <p:cNvCxnSpPr>
            <a:cxnSpLocks/>
          </p:cNvCxnSpPr>
          <p:nvPr/>
        </p:nvCxnSpPr>
        <p:spPr>
          <a:xfrm rot="10800000" flipV="1">
            <a:off x="7602093" y="2812820"/>
            <a:ext cx="11626" cy="1589272"/>
          </a:xfrm>
          <a:prstGeom prst="bentConnector3">
            <a:avLst>
              <a:gd name="adj1" fmla="val 22856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0297B10F-59B4-4C2E-AF0D-452C56EDB911}"/>
              </a:ext>
            </a:extLst>
          </p:cNvPr>
          <p:cNvCxnSpPr>
            <a:cxnSpLocks/>
            <a:stCxn id="23" idx="1"/>
            <a:endCxn id="24" idx="1"/>
          </p:cNvCxnSpPr>
          <p:nvPr/>
        </p:nvCxnSpPr>
        <p:spPr>
          <a:xfrm rot="10800000" flipH="1" flipV="1">
            <a:off x="5425644" y="2793290"/>
            <a:ext cx="32087" cy="1627761"/>
          </a:xfrm>
          <a:prstGeom prst="bentConnector3">
            <a:avLst>
              <a:gd name="adj1" fmla="val -712438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D1C85578-2F71-42A9-85A3-E5A23AB8E372}"/>
              </a:ext>
            </a:extLst>
          </p:cNvPr>
          <p:cNvCxnSpPr>
            <a:cxnSpLocks/>
            <a:stCxn id="23" idx="1"/>
            <a:endCxn id="25" idx="1"/>
          </p:cNvCxnSpPr>
          <p:nvPr/>
        </p:nvCxnSpPr>
        <p:spPr>
          <a:xfrm rot="10800000" flipH="1" flipV="1">
            <a:off x="5425644" y="2793291"/>
            <a:ext cx="32087" cy="794504"/>
          </a:xfrm>
          <a:prstGeom prst="bentConnector3">
            <a:avLst>
              <a:gd name="adj1" fmla="val -712438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Angulado 12">
            <a:extLst>
              <a:ext uri="{FF2B5EF4-FFF2-40B4-BE49-F238E27FC236}">
                <a16:creationId xmlns:a16="http://schemas.microsoft.com/office/drawing/2014/main" id="{A4A11D72-750A-4BF8-A3A9-4615B3D6E9EC}"/>
              </a:ext>
            </a:extLst>
          </p:cNvPr>
          <p:cNvCxnSpPr>
            <a:cxnSpLocks/>
            <a:stCxn id="15" idx="1"/>
            <a:endCxn id="17" idx="1"/>
          </p:cNvCxnSpPr>
          <p:nvPr/>
        </p:nvCxnSpPr>
        <p:spPr>
          <a:xfrm rot="10800000" flipV="1">
            <a:off x="1281886" y="2828462"/>
            <a:ext cx="5207" cy="1592591"/>
          </a:xfrm>
          <a:prstGeom prst="bentConnector3">
            <a:avLst>
              <a:gd name="adj1" fmla="val 4490244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ector: Angulado 175">
            <a:extLst>
              <a:ext uri="{FF2B5EF4-FFF2-40B4-BE49-F238E27FC236}">
                <a16:creationId xmlns:a16="http://schemas.microsoft.com/office/drawing/2014/main" id="{3609CB38-BC94-4D17-A873-0DD13AB75AD0}"/>
              </a:ext>
            </a:extLst>
          </p:cNvPr>
          <p:cNvCxnSpPr>
            <a:cxnSpLocks/>
            <a:stCxn id="22" idx="1"/>
            <a:endCxn id="21" idx="1"/>
          </p:cNvCxnSpPr>
          <p:nvPr/>
        </p:nvCxnSpPr>
        <p:spPr>
          <a:xfrm rot="10800000" flipV="1">
            <a:off x="7607904" y="2793292"/>
            <a:ext cx="7751" cy="814165"/>
          </a:xfrm>
          <a:prstGeom prst="bentConnector3">
            <a:avLst>
              <a:gd name="adj1" fmla="val 363186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: Angulado 125">
            <a:extLst>
              <a:ext uri="{FF2B5EF4-FFF2-40B4-BE49-F238E27FC236}">
                <a16:creationId xmlns:a16="http://schemas.microsoft.com/office/drawing/2014/main" id="{0B0DD237-2A9E-41A6-9217-FC3484753CB6}"/>
              </a:ext>
            </a:extLst>
          </p:cNvPr>
          <p:cNvCxnSpPr>
            <a:stCxn id="15" idx="1"/>
            <a:endCxn id="18" idx="1"/>
          </p:cNvCxnSpPr>
          <p:nvPr/>
        </p:nvCxnSpPr>
        <p:spPr>
          <a:xfrm rot="10800000" flipV="1">
            <a:off x="1287090" y="2828461"/>
            <a:ext cx="3" cy="796296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11CCE802-5E6C-498A-87D8-F3EA3CC9926E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III – SUPERINTENDÊNCIA</a:t>
            </a:r>
          </a:p>
        </p:txBody>
      </p:sp>
    </p:spTree>
    <p:extLst>
      <p:ext uri="{BB962C8B-B14F-4D97-AF65-F5344CB8AC3E}">
        <p14:creationId xmlns:p14="http://schemas.microsoft.com/office/powerpoint/2010/main" val="162557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Angulado 12"/>
          <p:cNvCxnSpPr>
            <a:stCxn id="14" idx="2"/>
            <a:endCxn id="2" idx="0"/>
          </p:cNvCxnSpPr>
          <p:nvPr/>
        </p:nvCxnSpPr>
        <p:spPr>
          <a:xfrm rot="5400000">
            <a:off x="3602141" y="-216554"/>
            <a:ext cx="635010" cy="445443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4" idx="2"/>
            <a:endCxn id="10" idx="0"/>
          </p:cNvCxnSpPr>
          <p:nvPr/>
        </p:nvCxnSpPr>
        <p:spPr>
          <a:xfrm rot="16200000" flipH="1">
            <a:off x="5844055" y="1995965"/>
            <a:ext cx="612151" cy="653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do 22"/>
          <p:cNvCxnSpPr>
            <a:stCxn id="14" idx="2"/>
            <a:endCxn id="12" idx="0"/>
          </p:cNvCxnSpPr>
          <p:nvPr/>
        </p:nvCxnSpPr>
        <p:spPr>
          <a:xfrm rot="16200000" flipH="1">
            <a:off x="8020653" y="-180632"/>
            <a:ext cx="635010" cy="438259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9"/>
          <p:cNvCxnSpPr>
            <a:stCxn id="10" idx="2"/>
            <a:endCxn id="28" idx="0"/>
          </p:cNvCxnSpPr>
          <p:nvPr/>
        </p:nvCxnSpPr>
        <p:spPr>
          <a:xfrm rot="5400000">
            <a:off x="5253507" y="2811137"/>
            <a:ext cx="661136" cy="113864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do 32"/>
          <p:cNvCxnSpPr>
            <a:stCxn id="10" idx="2"/>
            <a:endCxn id="29" idx="0"/>
          </p:cNvCxnSpPr>
          <p:nvPr/>
        </p:nvCxnSpPr>
        <p:spPr>
          <a:xfrm rot="16200000" flipH="1">
            <a:off x="6350787" y="2852503"/>
            <a:ext cx="661136" cy="105591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>
            <a:cxnSpLocks/>
            <a:stCxn id="37" idx="2"/>
            <a:endCxn id="58" idx="0"/>
          </p:cNvCxnSpPr>
          <p:nvPr/>
        </p:nvCxnSpPr>
        <p:spPr>
          <a:xfrm>
            <a:off x="7514112" y="4760411"/>
            <a:ext cx="0" cy="63174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Arredondado 1">
            <a:hlinkClick r:id="" action="ppaction://noaction"/>
          </p:cNvPr>
          <p:cNvSpPr/>
          <p:nvPr/>
        </p:nvSpPr>
        <p:spPr>
          <a:xfrm>
            <a:off x="100662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</a:t>
            </a:r>
          </a:p>
          <a:p>
            <a:pPr algn="ctr"/>
            <a:r>
              <a:rPr lang="pt-BR" sz="1100" b="1"/>
              <a:t>MÉDICA</a:t>
            </a:r>
          </a:p>
        </p:txBody>
      </p:sp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5467598" y="2305309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/>
              <a:t>DIVISÃO DE GESTÃO DO CUIDADO E APOIO DIAGNÓSTICO E TERAPÊUTICO</a:t>
            </a:r>
          </a:p>
        </p:txBody>
      </p:sp>
      <p:sp>
        <p:nvSpPr>
          <p:cNvPr id="12" name="Retângulo Arredondado 11">
            <a:hlinkClick r:id="" action="ppaction://noaction"/>
          </p:cNvPr>
          <p:cNvSpPr/>
          <p:nvPr/>
        </p:nvSpPr>
        <p:spPr>
          <a:xfrm>
            <a:off x="9843653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ENFERMAGEM</a:t>
            </a:r>
          </a:p>
        </p:txBody>
      </p:sp>
      <p:sp>
        <p:nvSpPr>
          <p:cNvPr id="14" name="Retângulo Arredondado 13"/>
          <p:cNvSpPr/>
          <p:nvPr/>
        </p:nvSpPr>
        <p:spPr>
          <a:xfrm>
            <a:off x="5461063" y="948575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 DE ATENÇÃO À SAÚDE</a:t>
            </a:r>
          </a:p>
        </p:txBody>
      </p:sp>
      <p:sp>
        <p:nvSpPr>
          <p:cNvPr id="28" name="Retângulo Arredondado 27"/>
          <p:cNvSpPr/>
          <p:nvPr/>
        </p:nvSpPr>
        <p:spPr>
          <a:xfrm>
            <a:off x="4328952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</a:t>
            </a:r>
          </a:p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FARMÁCIA HOSPITALAR</a:t>
            </a:r>
          </a:p>
        </p:txBody>
      </p:sp>
      <p:sp>
        <p:nvSpPr>
          <p:cNvPr id="29" name="Retângulo Arredondado 28"/>
          <p:cNvSpPr/>
          <p:nvPr/>
        </p:nvSpPr>
        <p:spPr>
          <a:xfrm>
            <a:off x="6523512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Retângulo Arredondado 35"/>
          <p:cNvSpPr/>
          <p:nvPr/>
        </p:nvSpPr>
        <p:spPr>
          <a:xfrm>
            <a:off x="6675912" y="38634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Retângulo Arredondado 36"/>
          <p:cNvSpPr/>
          <p:nvPr/>
        </p:nvSpPr>
        <p:spPr>
          <a:xfrm>
            <a:off x="6828312" y="40158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Retângulo Arredondado 57"/>
          <p:cNvSpPr/>
          <p:nvPr/>
        </p:nvSpPr>
        <p:spPr>
          <a:xfrm>
            <a:off x="6828312" y="53921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2" name="Retângulo Arredondado 61"/>
          <p:cNvSpPr/>
          <p:nvPr/>
        </p:nvSpPr>
        <p:spPr>
          <a:xfrm>
            <a:off x="6980712" y="5544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3" name="Retângulo Arredondado 62"/>
          <p:cNvSpPr/>
          <p:nvPr/>
        </p:nvSpPr>
        <p:spPr>
          <a:xfrm>
            <a:off x="7133112" y="56969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24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37043490-39B3-4837-A625-93997D5EB1DA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III – GERÊNCIA DE ATENÇÃO À SAÚDE</a:t>
            </a: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C0108A29-31F5-43BA-9AE1-710B25E7C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822" y="168583"/>
            <a:ext cx="566977" cy="566977"/>
          </a:xfrm>
          <a:prstGeom prst="rect">
            <a:avLst/>
          </a:prstGeom>
        </p:spPr>
      </p:pic>
      <p:sp>
        <p:nvSpPr>
          <p:cNvPr id="38" name="Retângulo Arredondado 62">
            <a:extLst>
              <a:ext uri="{FF2B5EF4-FFF2-40B4-BE49-F238E27FC236}">
                <a16:creationId xmlns:a16="http://schemas.microsoft.com/office/drawing/2014/main" id="{DA7A7FD0-8FDE-4142-B5E5-056A23EAC346}"/>
              </a:ext>
            </a:extLst>
          </p:cNvPr>
          <p:cNvSpPr/>
          <p:nvPr/>
        </p:nvSpPr>
        <p:spPr>
          <a:xfrm>
            <a:off x="10601297" y="16858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sz="2800" b="1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39" name="Retângulo Arredondado 44">
            <a:extLst>
              <a:ext uri="{FF2B5EF4-FFF2-40B4-BE49-F238E27FC236}">
                <a16:creationId xmlns:a16="http://schemas.microsoft.com/office/drawing/2014/main" id="{032B807F-C191-44FF-9E78-6C21C3A00245}"/>
              </a:ext>
            </a:extLst>
          </p:cNvPr>
          <p:cNvSpPr/>
          <p:nvPr/>
        </p:nvSpPr>
        <p:spPr>
          <a:xfrm>
            <a:off x="9038851" y="168583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sz="2800" b="1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AE270F0F-3E7B-4B5B-A72B-53E428A8D314}"/>
              </a:ext>
            </a:extLst>
          </p:cNvPr>
          <p:cNvSpPr/>
          <p:nvPr/>
        </p:nvSpPr>
        <p:spPr>
          <a:xfrm>
            <a:off x="8130510" y="738519"/>
            <a:ext cx="92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TIPO III </a:t>
            </a:r>
            <a:endParaRPr lang="pt-BR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2" name="Retângulo Arredondado 45">
            <a:extLst>
              <a:ext uri="{FF2B5EF4-FFF2-40B4-BE49-F238E27FC236}">
                <a16:creationId xmlns:a16="http://schemas.microsoft.com/office/drawing/2014/main" id="{0FECB336-3C82-42C0-A75B-C2EE7E8F9E29}"/>
              </a:ext>
            </a:extLst>
          </p:cNvPr>
          <p:cNvSpPr/>
          <p:nvPr/>
        </p:nvSpPr>
        <p:spPr>
          <a:xfrm>
            <a:off x="4328952" y="5172261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</p:txBody>
      </p: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BC6B030B-4911-4256-A504-E672692FB4B9}"/>
              </a:ext>
            </a:extLst>
          </p:cNvPr>
          <p:cNvCxnSpPr>
            <a:cxnSpLocks/>
            <a:stCxn id="28" idx="2"/>
            <a:endCxn id="32" idx="0"/>
          </p:cNvCxnSpPr>
          <p:nvPr/>
        </p:nvCxnSpPr>
        <p:spPr>
          <a:xfrm>
            <a:off x="5014752" y="4455611"/>
            <a:ext cx="0" cy="71665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16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Uma imagem contendo mesa, grande, andando de, homem&#10;&#10;Descrição gerada automaticamente">
            <a:extLst>
              <a:ext uri="{FF2B5EF4-FFF2-40B4-BE49-F238E27FC236}">
                <a16:creationId xmlns:a16="http://schemas.microsoft.com/office/drawing/2014/main" id="{535D8F49-9A52-4933-86EF-4801FB47AF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3" b="8699"/>
          <a:stretch/>
        </p:blipFill>
        <p:spPr>
          <a:xfrm>
            <a:off x="-1" y="0"/>
            <a:ext cx="12191999" cy="6857950"/>
          </a:xfrm>
          <a:prstGeom prst="rect">
            <a:avLst/>
          </a:prstGeom>
        </p:spPr>
      </p:pic>
      <p:sp>
        <p:nvSpPr>
          <p:cNvPr id="9" name="Google Shape;148;p15"/>
          <p:cNvSpPr txBox="1"/>
          <p:nvPr/>
        </p:nvSpPr>
        <p:spPr>
          <a:xfrm>
            <a:off x="5950212" y="2274813"/>
            <a:ext cx="62417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>
                <a:latin typeface="Avenir Next LT Pro Light" panose="020B0304020202020204" pitchFamily="34" charset="0"/>
                <a:cs typeface="Aldhabi" panose="020B0604020202020204" pitchFamily="2" charset="-78"/>
              </a:defRPr>
            </a:lvl1pPr>
          </a:lstStyle>
          <a:p>
            <a:r>
              <a:rPr lang="pt-BR" sz="4800" b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  <a:sym typeface="Verdana"/>
              </a:rPr>
              <a:t>Estrutura Organizacional dos Hospitais Universitários</a:t>
            </a:r>
          </a:p>
        </p:txBody>
      </p:sp>
      <p:pic>
        <p:nvPicPr>
          <p:cNvPr id="2" name="Picture 2" descr="Logo Transparente HU Brasil">
            <a:extLst>
              <a:ext uri="{FF2B5EF4-FFF2-40B4-BE49-F238E27FC236}">
                <a16:creationId xmlns:a16="http://schemas.microsoft.com/office/drawing/2014/main" id="{3CBEECF3-4533-08F1-62F8-73EE6417D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289" y="6192235"/>
            <a:ext cx="1570008" cy="4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728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hlinkClick r:id="" action="ppaction://noaction"/>
            <a:extLst>
              <a:ext uri="{FF2B5EF4-FFF2-40B4-BE49-F238E27FC236}">
                <a16:creationId xmlns:a16="http://schemas.microsoft.com/office/drawing/2014/main" id="{0D3537EF-5B03-4C54-8836-43E03303CAA2}"/>
              </a:ext>
            </a:extLst>
          </p:cNvPr>
          <p:cNvSpPr/>
          <p:nvPr/>
        </p:nvSpPr>
        <p:spPr>
          <a:xfrm>
            <a:off x="10823054" y="1768541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GESTÃO DE PESSOAS</a:t>
            </a:r>
          </a:p>
        </p:txBody>
      </p:sp>
      <p:sp>
        <p:nvSpPr>
          <p:cNvPr id="11" name="Retângulo: Cantos Arredondados 10">
            <a:hlinkClick r:id="" action="ppaction://noaction"/>
            <a:extLst>
              <a:ext uri="{FF2B5EF4-FFF2-40B4-BE49-F238E27FC236}">
                <a16:creationId xmlns:a16="http://schemas.microsoft.com/office/drawing/2014/main" id="{9FE2190E-788F-4A8E-BEDA-AA3B6ABE785D}"/>
              </a:ext>
            </a:extLst>
          </p:cNvPr>
          <p:cNvSpPr/>
          <p:nvPr/>
        </p:nvSpPr>
        <p:spPr>
          <a:xfrm>
            <a:off x="460549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ADMINISTRAÇÃO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70CFBBC-DF8C-43D9-BF29-7871079CD62A}"/>
              </a:ext>
            </a:extLst>
          </p:cNvPr>
          <p:cNvSpPr/>
          <p:nvPr/>
        </p:nvSpPr>
        <p:spPr>
          <a:xfrm>
            <a:off x="5764889" y="889437"/>
            <a:ext cx="1113183" cy="5433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GERÊNCIA ADMINISTRATIVA</a:t>
            </a:r>
          </a:p>
        </p:txBody>
      </p: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9FE298E8-8F16-4708-A33B-8256C6F8AC30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 rot="16200000" flipH="1">
            <a:off x="8682681" y="-928424"/>
            <a:ext cx="335764" cy="505816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A04B8B99-D019-4988-979C-EF9FD509F1F5}"/>
              </a:ext>
            </a:extLst>
          </p:cNvPr>
          <p:cNvCxnSpPr>
            <a:cxnSpLocks/>
            <a:stCxn id="12" idx="2"/>
            <a:endCxn id="38" idx="0"/>
          </p:cNvCxnSpPr>
          <p:nvPr/>
        </p:nvCxnSpPr>
        <p:spPr>
          <a:xfrm rot="5400000">
            <a:off x="3936856" y="-616084"/>
            <a:ext cx="335765" cy="443348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B182AF99-3B33-4647-9B70-C2CAFC0DDD45}"/>
              </a:ext>
            </a:extLst>
          </p:cNvPr>
          <p:cNvSpPr/>
          <p:nvPr/>
        </p:nvSpPr>
        <p:spPr>
          <a:xfrm>
            <a:off x="459217" y="388065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            PATRIMÔNIO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7BAB6CD1-0EBA-4460-B174-5256B5DFD1EE}"/>
              </a:ext>
            </a:extLst>
          </p:cNvPr>
          <p:cNvSpPr/>
          <p:nvPr/>
        </p:nvSpPr>
        <p:spPr>
          <a:xfrm>
            <a:off x="2125292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GESTÃO ORÇAMENTÁRIA E FINANCEIRA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69A5531-7E07-4D15-B1F3-8198ED055BC6}"/>
              </a:ext>
            </a:extLst>
          </p:cNvPr>
          <p:cNvSpPr/>
          <p:nvPr/>
        </p:nvSpPr>
        <p:spPr>
          <a:xfrm>
            <a:off x="459216" y="456528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CONTRATOS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958EB929-6E39-44B2-B516-DA85221E4282}"/>
              </a:ext>
            </a:extLst>
          </p:cNvPr>
          <p:cNvSpPr/>
          <p:nvPr/>
        </p:nvSpPr>
        <p:spPr>
          <a:xfrm>
            <a:off x="459216" y="524992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FISCALIZAÇÃO ADMINISTRATIVA DE CONTRATOS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38CF8864-9B3F-4EE6-9DFB-5F76EBDE0C49}"/>
              </a:ext>
            </a:extLst>
          </p:cNvPr>
          <p:cNvSpPr/>
          <p:nvPr/>
        </p:nvSpPr>
        <p:spPr>
          <a:xfrm>
            <a:off x="459214" y="319602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COMPRAS E LICITAÇÕES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9D5E48B8-D0B2-41FC-A193-706841B63672}"/>
              </a:ext>
            </a:extLst>
          </p:cNvPr>
          <p:cNvSpPr/>
          <p:nvPr/>
        </p:nvSpPr>
        <p:spPr>
          <a:xfrm>
            <a:off x="2125290" y="323141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GESTÃO ORÇAMENTÁRIA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CBF4FB8A-A9DB-404E-8AEF-6E587195EB32}"/>
              </a:ext>
            </a:extLst>
          </p:cNvPr>
          <p:cNvSpPr/>
          <p:nvPr/>
        </p:nvSpPr>
        <p:spPr>
          <a:xfrm>
            <a:off x="2125289" y="392596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EXECUÇÃO ORÇAMENTÁRIA E FINANCEIRA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84C447FA-A26E-4DD4-9EBC-537B43E41744}"/>
              </a:ext>
            </a:extLst>
          </p:cNvPr>
          <p:cNvSpPr/>
          <p:nvPr/>
        </p:nvSpPr>
        <p:spPr>
          <a:xfrm>
            <a:off x="10823058" y="312407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DESENVOLVIMENTO DE PESSOAL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4B011F37-523F-47E9-B2AA-E4F3A8BE8122}"/>
              </a:ext>
            </a:extLst>
          </p:cNvPr>
          <p:cNvSpPr/>
          <p:nvPr/>
        </p:nvSpPr>
        <p:spPr>
          <a:xfrm>
            <a:off x="10823057" y="380870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SAÚDE OCUPACIONAL E SEGURANÇA DO TRABALHO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306B6204-C63B-4AA6-AD95-114BB1BDE216}"/>
              </a:ext>
            </a:extLst>
          </p:cNvPr>
          <p:cNvSpPr/>
          <p:nvPr/>
        </p:nvSpPr>
        <p:spPr>
          <a:xfrm>
            <a:off x="10823055" y="243943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ADMINISTRAÇÃO DE PESSOAL</a:t>
            </a:r>
          </a:p>
        </p:txBody>
      </p:sp>
      <p:cxnSp>
        <p:nvCxnSpPr>
          <p:cNvPr id="26" name="Conector: Angulado 25">
            <a:extLst>
              <a:ext uri="{FF2B5EF4-FFF2-40B4-BE49-F238E27FC236}">
                <a16:creationId xmlns:a16="http://schemas.microsoft.com/office/drawing/2014/main" id="{16577452-9083-4A2D-B30B-BEF340E3D984}"/>
              </a:ext>
            </a:extLst>
          </p:cNvPr>
          <p:cNvCxnSpPr>
            <a:cxnSpLocks/>
            <a:stCxn id="12" idx="2"/>
            <a:endCxn id="39" idx="0"/>
          </p:cNvCxnSpPr>
          <p:nvPr/>
        </p:nvCxnSpPr>
        <p:spPr>
          <a:xfrm rot="5400000">
            <a:off x="6153599" y="1600659"/>
            <a:ext cx="335764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: Angulado 26">
            <a:extLst>
              <a:ext uri="{FF2B5EF4-FFF2-40B4-BE49-F238E27FC236}">
                <a16:creationId xmlns:a16="http://schemas.microsoft.com/office/drawing/2014/main" id="{38B9E5C0-C96F-4627-9AA2-9E781795FA4D}"/>
              </a:ext>
            </a:extLst>
          </p:cNvPr>
          <p:cNvCxnSpPr>
            <a:cxnSpLocks/>
            <a:stCxn id="11" idx="1"/>
            <a:endCxn id="20" idx="1"/>
          </p:cNvCxnSpPr>
          <p:nvPr/>
        </p:nvCxnSpPr>
        <p:spPr>
          <a:xfrm rot="10800000" flipV="1">
            <a:off x="459215" y="2808541"/>
            <a:ext cx="1335" cy="659151"/>
          </a:xfrm>
          <a:prstGeom prst="bentConnector3">
            <a:avLst>
              <a:gd name="adj1" fmla="val 172235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id="{196B3106-1492-468C-9010-C6E50FD720E4}"/>
              </a:ext>
            </a:extLst>
          </p:cNvPr>
          <p:cNvCxnSpPr>
            <a:cxnSpLocks/>
            <a:stCxn id="11" idx="1"/>
            <a:endCxn id="15" idx="1"/>
          </p:cNvCxnSpPr>
          <p:nvPr/>
        </p:nvCxnSpPr>
        <p:spPr>
          <a:xfrm rot="10800000" flipV="1">
            <a:off x="459217" y="2808542"/>
            <a:ext cx="1332" cy="1343784"/>
          </a:xfrm>
          <a:prstGeom prst="bentConnector3">
            <a:avLst>
              <a:gd name="adj1" fmla="val 1726216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do 28">
            <a:extLst>
              <a:ext uri="{FF2B5EF4-FFF2-40B4-BE49-F238E27FC236}">
                <a16:creationId xmlns:a16="http://schemas.microsoft.com/office/drawing/2014/main" id="{B01EEDC4-85D3-47BF-B969-3FF24BBDBA3C}"/>
              </a:ext>
            </a:extLst>
          </p:cNvPr>
          <p:cNvCxnSpPr>
            <a:cxnSpLocks/>
            <a:stCxn id="11" idx="1"/>
            <a:endCxn id="17" idx="1"/>
          </p:cNvCxnSpPr>
          <p:nvPr/>
        </p:nvCxnSpPr>
        <p:spPr>
          <a:xfrm rot="10800000" flipV="1">
            <a:off x="459217" y="2808541"/>
            <a:ext cx="1333" cy="2028417"/>
          </a:xfrm>
          <a:prstGeom prst="bentConnector3">
            <a:avLst>
              <a:gd name="adj1" fmla="val 1724928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Angulado 29">
            <a:extLst>
              <a:ext uri="{FF2B5EF4-FFF2-40B4-BE49-F238E27FC236}">
                <a16:creationId xmlns:a16="http://schemas.microsoft.com/office/drawing/2014/main" id="{8287ACB4-0FB1-4262-B59D-5EC924EF9C54}"/>
              </a:ext>
            </a:extLst>
          </p:cNvPr>
          <p:cNvCxnSpPr>
            <a:cxnSpLocks/>
            <a:stCxn id="11" idx="1"/>
            <a:endCxn id="18" idx="1"/>
          </p:cNvCxnSpPr>
          <p:nvPr/>
        </p:nvCxnSpPr>
        <p:spPr>
          <a:xfrm rot="10800000" flipV="1">
            <a:off x="459217" y="2808542"/>
            <a:ext cx="1333" cy="2713050"/>
          </a:xfrm>
          <a:prstGeom prst="bentConnector3">
            <a:avLst>
              <a:gd name="adj1" fmla="val 1724928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Angulado 31">
            <a:extLst>
              <a:ext uri="{FF2B5EF4-FFF2-40B4-BE49-F238E27FC236}">
                <a16:creationId xmlns:a16="http://schemas.microsoft.com/office/drawing/2014/main" id="{2B86CA67-170E-4968-922B-F4E45FFE8075}"/>
              </a:ext>
            </a:extLst>
          </p:cNvPr>
          <p:cNvCxnSpPr>
            <a:cxnSpLocks/>
            <a:stCxn id="38" idx="2"/>
            <a:endCxn id="64" idx="0"/>
          </p:cNvCxnSpPr>
          <p:nvPr/>
        </p:nvCxnSpPr>
        <p:spPr>
          <a:xfrm rot="16200000" flipH="1">
            <a:off x="2860788" y="1339088"/>
            <a:ext cx="224990" cy="217057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188DEC64-1F7B-4AC4-8E13-B2D9B2703BFE}"/>
              </a:ext>
            </a:extLst>
          </p:cNvPr>
          <p:cNvCxnSpPr>
            <a:cxnSpLocks/>
            <a:stCxn id="16" idx="1"/>
            <a:endCxn id="21" idx="1"/>
          </p:cNvCxnSpPr>
          <p:nvPr/>
        </p:nvCxnSpPr>
        <p:spPr>
          <a:xfrm rot="10800000" flipV="1">
            <a:off x="2125290" y="2808542"/>
            <a:ext cx="2" cy="694544"/>
          </a:xfrm>
          <a:prstGeom prst="bentConnector3">
            <a:avLst>
              <a:gd name="adj1" fmla="val 1143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CE30E9A8-5191-4BF0-84CB-4107120A68FC}"/>
              </a:ext>
            </a:extLst>
          </p:cNvPr>
          <p:cNvCxnSpPr>
            <a:cxnSpLocks/>
            <a:stCxn id="16" idx="1"/>
            <a:endCxn id="22" idx="1"/>
          </p:cNvCxnSpPr>
          <p:nvPr/>
        </p:nvCxnSpPr>
        <p:spPr>
          <a:xfrm rot="10800000" flipV="1">
            <a:off x="2125290" y="2808542"/>
            <a:ext cx="3" cy="1389088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Angulado 34">
            <a:extLst>
              <a:ext uri="{FF2B5EF4-FFF2-40B4-BE49-F238E27FC236}">
                <a16:creationId xmlns:a16="http://schemas.microsoft.com/office/drawing/2014/main" id="{209C0289-6059-4885-A24F-B337BB565683}"/>
              </a:ext>
            </a:extLst>
          </p:cNvPr>
          <p:cNvCxnSpPr>
            <a:cxnSpLocks/>
            <a:stCxn id="10" idx="1"/>
            <a:endCxn id="25" idx="1"/>
          </p:cNvCxnSpPr>
          <p:nvPr/>
        </p:nvCxnSpPr>
        <p:spPr>
          <a:xfrm rot="10800000" flipH="1" flipV="1">
            <a:off x="10823053" y="2040211"/>
            <a:ext cx="1" cy="670896"/>
          </a:xfrm>
          <a:prstGeom prst="bentConnector3">
            <a:avLst>
              <a:gd name="adj1" fmla="val -2286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id="{00CF8FBB-7CB0-4720-849D-39D662B66F76}"/>
              </a:ext>
            </a:extLst>
          </p:cNvPr>
          <p:cNvCxnSpPr>
            <a:cxnSpLocks/>
            <a:stCxn id="10" idx="1"/>
            <a:endCxn id="23" idx="1"/>
          </p:cNvCxnSpPr>
          <p:nvPr/>
        </p:nvCxnSpPr>
        <p:spPr>
          <a:xfrm rot="10800000" flipH="1" flipV="1">
            <a:off x="10823054" y="2040210"/>
            <a:ext cx="4" cy="1355529"/>
          </a:xfrm>
          <a:prstGeom prst="bentConnector3">
            <a:avLst>
              <a:gd name="adj1" fmla="val -5715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: Angulado 36">
            <a:extLst>
              <a:ext uri="{FF2B5EF4-FFF2-40B4-BE49-F238E27FC236}">
                <a16:creationId xmlns:a16="http://schemas.microsoft.com/office/drawing/2014/main" id="{191C87C3-9CF6-4C96-898D-5B4F18510524}"/>
              </a:ext>
            </a:extLst>
          </p:cNvPr>
          <p:cNvCxnSpPr>
            <a:cxnSpLocks/>
            <a:stCxn id="10" idx="1"/>
            <a:endCxn id="24" idx="1"/>
          </p:cNvCxnSpPr>
          <p:nvPr/>
        </p:nvCxnSpPr>
        <p:spPr>
          <a:xfrm rot="10800000" flipH="1" flipV="1">
            <a:off x="10823053" y="2040211"/>
            <a:ext cx="3" cy="2040162"/>
          </a:xfrm>
          <a:prstGeom prst="bentConnector3">
            <a:avLst>
              <a:gd name="adj1" fmla="val -762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FD0770DC-8878-4B4A-87A0-4A7D649E4107}"/>
              </a:ext>
            </a:extLst>
          </p:cNvPr>
          <p:cNvSpPr/>
          <p:nvPr/>
        </p:nvSpPr>
        <p:spPr>
          <a:xfrm>
            <a:off x="1331403" y="1768542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ADMINISTRAÇÃO E FINANÇAS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2F61A873-94BB-4880-8F2F-71551D8F1CB9}"/>
              </a:ext>
            </a:extLst>
          </p:cNvPr>
          <p:cNvSpPr/>
          <p:nvPr/>
        </p:nvSpPr>
        <p:spPr>
          <a:xfrm>
            <a:off x="5764888" y="1768541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900" b="1"/>
              <a:t>DIVISÃO DE LOGÍSTICA E INFRAESTRUTURA HOSPITALAR</a:t>
            </a:r>
          </a:p>
        </p:txBody>
      </p: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DC52022C-F9EA-464D-ABF8-3FD7CB670D71}"/>
              </a:ext>
            </a:extLst>
          </p:cNvPr>
          <p:cNvCxnSpPr>
            <a:cxnSpLocks/>
            <a:stCxn id="38" idx="2"/>
            <a:endCxn id="11" idx="0"/>
          </p:cNvCxnSpPr>
          <p:nvPr/>
        </p:nvCxnSpPr>
        <p:spPr>
          <a:xfrm rot="5400000">
            <a:off x="1340073" y="1988950"/>
            <a:ext cx="224990" cy="87085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B4B5D40A-B5C0-4105-A748-DA0D190F806F}"/>
              </a:ext>
            </a:extLst>
          </p:cNvPr>
          <p:cNvCxnSpPr>
            <a:cxnSpLocks/>
            <a:stCxn id="38" idx="2"/>
            <a:endCxn id="16" idx="0"/>
          </p:cNvCxnSpPr>
          <p:nvPr/>
        </p:nvCxnSpPr>
        <p:spPr>
          <a:xfrm rot="16200000" flipH="1">
            <a:off x="2172444" y="2027432"/>
            <a:ext cx="224990" cy="79388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: Cantos Arredondados 41">
            <a:hlinkClick r:id="" action="ppaction://noaction"/>
            <a:extLst>
              <a:ext uri="{FF2B5EF4-FFF2-40B4-BE49-F238E27FC236}">
                <a16:creationId xmlns:a16="http://schemas.microsoft.com/office/drawing/2014/main" id="{5D0EE204-BB71-4E56-BEBD-CEAD469D8BDD}"/>
              </a:ext>
            </a:extLst>
          </p:cNvPr>
          <p:cNvSpPr/>
          <p:nvPr/>
        </p:nvSpPr>
        <p:spPr>
          <a:xfrm>
            <a:off x="7180788" y="2528503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ABASTECIMENTO FARMACÊUTICO E SUPRIMENTOS</a:t>
            </a: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5170FD66-51BF-4D74-B8B3-C5B0A726EA8C}"/>
              </a:ext>
            </a:extLst>
          </p:cNvPr>
          <p:cNvSpPr/>
          <p:nvPr/>
        </p:nvSpPr>
        <p:spPr>
          <a:xfrm>
            <a:off x="7168939" y="384436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ALMOXARIFADO E CONTROLE DE ESTOQUES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EED1A861-274D-45B6-8714-1DD326AB6E1F}"/>
              </a:ext>
            </a:extLst>
          </p:cNvPr>
          <p:cNvSpPr/>
          <p:nvPr/>
        </p:nvSpPr>
        <p:spPr>
          <a:xfrm>
            <a:off x="7168937" y="318297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DIMENSIONAMENTO DE ESTOQUES</a:t>
            </a:r>
          </a:p>
        </p:txBody>
      </p: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52CECD99-B034-48B8-A1DE-5D8E3843374C}"/>
              </a:ext>
            </a:extLst>
          </p:cNvPr>
          <p:cNvCxnSpPr>
            <a:cxnSpLocks/>
            <a:stCxn id="42" idx="1"/>
            <a:endCxn id="44" idx="1"/>
          </p:cNvCxnSpPr>
          <p:nvPr/>
        </p:nvCxnSpPr>
        <p:spPr>
          <a:xfrm rot="10800000" flipV="1">
            <a:off x="7168938" y="2800173"/>
            <a:ext cx="11851" cy="654476"/>
          </a:xfrm>
          <a:prstGeom prst="bentConnector3">
            <a:avLst>
              <a:gd name="adj1" fmla="val 2028951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190A1649-274B-4A73-B47B-35A7273E193C}"/>
              </a:ext>
            </a:extLst>
          </p:cNvPr>
          <p:cNvCxnSpPr>
            <a:cxnSpLocks/>
            <a:stCxn id="42" idx="1"/>
            <a:endCxn id="43" idx="1"/>
          </p:cNvCxnSpPr>
          <p:nvPr/>
        </p:nvCxnSpPr>
        <p:spPr>
          <a:xfrm rot="10800000" flipV="1">
            <a:off x="7168940" y="2800173"/>
            <a:ext cx="11849" cy="1315860"/>
          </a:xfrm>
          <a:prstGeom prst="bentConnector3">
            <a:avLst>
              <a:gd name="adj1" fmla="val 202927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: Cantos Arredondados 46">
            <a:hlinkClick r:id="" action="ppaction://noaction"/>
            <a:extLst>
              <a:ext uri="{FF2B5EF4-FFF2-40B4-BE49-F238E27FC236}">
                <a16:creationId xmlns:a16="http://schemas.microsoft.com/office/drawing/2014/main" id="{F1B1C28A-F1C2-45C5-8697-CA08B87BDD10}"/>
              </a:ext>
            </a:extLst>
          </p:cNvPr>
          <p:cNvSpPr/>
          <p:nvPr/>
        </p:nvSpPr>
        <p:spPr>
          <a:xfrm>
            <a:off x="5767558" y="4379546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INFRAESTRUTURA  FÍSICA</a:t>
            </a:r>
          </a:p>
        </p:txBody>
      </p:sp>
      <p:sp>
        <p:nvSpPr>
          <p:cNvPr id="56" name="Retângulo: Cantos Arredondados 55">
            <a:hlinkClick r:id="" action="ppaction://noaction"/>
            <a:extLst>
              <a:ext uri="{FF2B5EF4-FFF2-40B4-BE49-F238E27FC236}">
                <a16:creationId xmlns:a16="http://schemas.microsoft.com/office/drawing/2014/main" id="{EEF30035-AE8E-4F0D-8A71-A5DD79362A6C}"/>
              </a:ext>
            </a:extLst>
          </p:cNvPr>
          <p:cNvSpPr/>
          <p:nvPr/>
        </p:nvSpPr>
        <p:spPr>
          <a:xfrm>
            <a:off x="9041108" y="253328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HOTELARIA HOSPITALAR</a:t>
            </a:r>
          </a:p>
        </p:txBody>
      </p:sp>
      <p:sp>
        <p:nvSpPr>
          <p:cNvPr id="57" name="Retângulo: Cantos Arredondados 56">
            <a:hlinkClick r:id="" action="ppaction://noaction"/>
            <a:extLst>
              <a:ext uri="{FF2B5EF4-FFF2-40B4-BE49-F238E27FC236}">
                <a16:creationId xmlns:a16="http://schemas.microsoft.com/office/drawing/2014/main" id="{2A2A0C81-A2C8-4ED7-B736-DE72B10A155E}"/>
              </a:ext>
            </a:extLst>
          </p:cNvPr>
          <p:cNvSpPr/>
          <p:nvPr/>
        </p:nvSpPr>
        <p:spPr>
          <a:xfrm>
            <a:off x="4917879" y="2531503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ENGENHARIA CLÍNICA</a:t>
            </a:r>
          </a:p>
        </p:txBody>
      </p:sp>
      <p:cxnSp>
        <p:nvCxnSpPr>
          <p:cNvPr id="58" name="Conector: Angulado 57">
            <a:extLst>
              <a:ext uri="{FF2B5EF4-FFF2-40B4-BE49-F238E27FC236}">
                <a16:creationId xmlns:a16="http://schemas.microsoft.com/office/drawing/2014/main" id="{5D581187-C9FB-4884-8BFC-91154D036467}"/>
              </a:ext>
            </a:extLst>
          </p:cNvPr>
          <p:cNvCxnSpPr>
            <a:cxnSpLocks/>
            <a:stCxn id="39" idx="2"/>
            <a:endCxn id="56" idx="0"/>
          </p:cNvCxnSpPr>
          <p:nvPr/>
        </p:nvCxnSpPr>
        <p:spPr>
          <a:xfrm rot="16200000" flipH="1">
            <a:off x="7848888" y="784473"/>
            <a:ext cx="221404" cy="327622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: Angulado 58">
            <a:extLst>
              <a:ext uri="{FF2B5EF4-FFF2-40B4-BE49-F238E27FC236}">
                <a16:creationId xmlns:a16="http://schemas.microsoft.com/office/drawing/2014/main" id="{C91D3DE7-6B7A-4B70-8999-5B0541E64C79}"/>
              </a:ext>
            </a:extLst>
          </p:cNvPr>
          <p:cNvCxnSpPr>
            <a:cxnSpLocks/>
            <a:stCxn id="39" idx="2"/>
            <a:endCxn id="57" idx="0"/>
          </p:cNvCxnSpPr>
          <p:nvPr/>
        </p:nvCxnSpPr>
        <p:spPr>
          <a:xfrm rot="5400000">
            <a:off x="5788165" y="1998188"/>
            <a:ext cx="219622" cy="84700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: Angulado 59">
            <a:extLst>
              <a:ext uri="{FF2B5EF4-FFF2-40B4-BE49-F238E27FC236}">
                <a16:creationId xmlns:a16="http://schemas.microsoft.com/office/drawing/2014/main" id="{CB1D8353-9DC6-4423-8533-75C1B5681FA9}"/>
              </a:ext>
            </a:extLst>
          </p:cNvPr>
          <p:cNvCxnSpPr>
            <a:cxnSpLocks/>
            <a:stCxn id="39" idx="2"/>
            <a:endCxn id="47" idx="0"/>
          </p:cNvCxnSpPr>
          <p:nvPr/>
        </p:nvCxnSpPr>
        <p:spPr>
          <a:xfrm rot="16200000" flipH="1">
            <a:off x="5288983" y="3344378"/>
            <a:ext cx="2067665" cy="267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: Angulado 60">
            <a:extLst>
              <a:ext uri="{FF2B5EF4-FFF2-40B4-BE49-F238E27FC236}">
                <a16:creationId xmlns:a16="http://schemas.microsoft.com/office/drawing/2014/main" id="{EDDBE5E4-6266-4925-8108-8576E8D1C3AC}"/>
              </a:ext>
            </a:extLst>
          </p:cNvPr>
          <p:cNvCxnSpPr>
            <a:cxnSpLocks/>
            <a:stCxn id="39" idx="2"/>
            <a:endCxn id="42" idx="0"/>
          </p:cNvCxnSpPr>
          <p:nvPr/>
        </p:nvCxnSpPr>
        <p:spPr>
          <a:xfrm rot="16200000" flipH="1">
            <a:off x="6921119" y="1712242"/>
            <a:ext cx="216622" cy="141590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: Cantos Arredondados 61">
            <a:hlinkClick r:id="" action="ppaction://noaction"/>
            <a:extLst>
              <a:ext uri="{FF2B5EF4-FFF2-40B4-BE49-F238E27FC236}">
                <a16:creationId xmlns:a16="http://schemas.microsoft.com/office/drawing/2014/main" id="{9B08F146-C253-412C-885C-766BB3EE042B}"/>
              </a:ext>
            </a:extLst>
          </p:cNvPr>
          <p:cNvSpPr/>
          <p:nvPr/>
        </p:nvSpPr>
        <p:spPr>
          <a:xfrm>
            <a:off x="4917878" y="329944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SUPORTE OPERACIONAL</a:t>
            </a:r>
          </a:p>
        </p:txBody>
      </p:sp>
      <p:cxnSp>
        <p:nvCxnSpPr>
          <p:cNvPr id="63" name="Conector: Angulado 62">
            <a:extLst>
              <a:ext uri="{FF2B5EF4-FFF2-40B4-BE49-F238E27FC236}">
                <a16:creationId xmlns:a16="http://schemas.microsoft.com/office/drawing/2014/main" id="{C816614C-8133-4ADD-8549-DAC88C3D3B7B}"/>
              </a:ext>
            </a:extLst>
          </p:cNvPr>
          <p:cNvCxnSpPr>
            <a:cxnSpLocks/>
            <a:stCxn id="39" idx="2"/>
            <a:endCxn id="62" idx="3"/>
          </p:cNvCxnSpPr>
          <p:nvPr/>
        </p:nvCxnSpPr>
        <p:spPr>
          <a:xfrm rot="5400000">
            <a:off x="5546652" y="2796291"/>
            <a:ext cx="1259238" cy="290419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2247CFEA-1EC4-4820-887D-38894C6200FD}"/>
              </a:ext>
            </a:extLst>
          </p:cNvPr>
          <p:cNvSpPr/>
          <p:nvPr/>
        </p:nvSpPr>
        <p:spPr>
          <a:xfrm>
            <a:off x="3501980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CONTABILIDADE</a:t>
            </a:r>
          </a:p>
        </p:txBody>
      </p:sp>
      <p:sp>
        <p:nvSpPr>
          <p:cNvPr id="5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445AB5D7-1D46-4160-9E94-3BA7E2891897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III – GERÊNCIA ADMINISTRATIVA</a:t>
            </a:r>
          </a:p>
        </p:txBody>
      </p:sp>
    </p:spTree>
    <p:extLst>
      <p:ext uri="{BB962C8B-B14F-4D97-AF65-F5344CB8AC3E}">
        <p14:creationId xmlns:p14="http://schemas.microsoft.com/office/powerpoint/2010/main" val="262302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2452269" y="397135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DO ENSINO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8343022" y="397135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GESTÃO DA PESQUISA</a:t>
            </a:r>
          </a:p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E DA INOVAÇÃO TECNOLÓGICA EM SAÚDE</a:t>
            </a:r>
          </a:p>
        </p:txBody>
      </p:sp>
      <p:cxnSp>
        <p:nvCxnSpPr>
          <p:cNvPr id="12" name="Conector Angulado 11"/>
          <p:cNvCxnSpPr>
            <a:stCxn id="13" idx="2"/>
            <a:endCxn id="10" idx="0"/>
          </p:cNvCxnSpPr>
          <p:nvPr/>
        </p:nvCxnSpPr>
        <p:spPr>
          <a:xfrm rot="5400000">
            <a:off x="3738501" y="1597823"/>
            <a:ext cx="1773097" cy="2973960"/>
          </a:xfrm>
          <a:prstGeom prst="bentConnector3">
            <a:avLst>
              <a:gd name="adj1" fmla="val 8536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Arredondado 12"/>
          <p:cNvSpPr/>
          <p:nvPr/>
        </p:nvSpPr>
        <p:spPr>
          <a:xfrm>
            <a:off x="5426229" y="1453672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</a:t>
            </a:r>
          </a:p>
          <a:p>
            <a:pPr algn="ctr"/>
            <a:r>
              <a:rPr lang="pt-BR" sz="1100" b="1"/>
              <a:t>DE ENSINO E PESQUISA</a:t>
            </a:r>
          </a:p>
        </p:txBody>
      </p:sp>
      <p:cxnSp>
        <p:nvCxnSpPr>
          <p:cNvPr id="14" name="Conector Angulado 13"/>
          <p:cNvCxnSpPr>
            <a:stCxn id="13" idx="2"/>
            <a:endCxn id="11" idx="0"/>
          </p:cNvCxnSpPr>
          <p:nvPr/>
        </p:nvCxnSpPr>
        <p:spPr>
          <a:xfrm rot="16200000" flipH="1">
            <a:off x="6683877" y="1626406"/>
            <a:ext cx="1773097" cy="2916793"/>
          </a:xfrm>
          <a:prstGeom prst="bentConnector3">
            <a:avLst>
              <a:gd name="adj1" fmla="val 8536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do 15"/>
          <p:cNvCxnSpPr>
            <a:stCxn id="10" idx="2"/>
            <a:endCxn id="18" idx="0"/>
          </p:cNvCxnSpPr>
          <p:nvPr/>
        </p:nvCxnSpPr>
        <p:spPr>
          <a:xfrm rot="5400000">
            <a:off x="2273830" y="4150786"/>
            <a:ext cx="299090" cy="142938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0" idx="2"/>
            <a:endCxn id="19" idx="0"/>
          </p:cNvCxnSpPr>
          <p:nvPr/>
        </p:nvCxnSpPr>
        <p:spPr>
          <a:xfrm rot="16200000" flipH="1">
            <a:off x="3712123" y="4141880"/>
            <a:ext cx="299089" cy="144719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Arredondado 17"/>
          <p:cNvSpPr/>
          <p:nvPr/>
        </p:nvSpPr>
        <p:spPr>
          <a:xfrm>
            <a:off x="1022880" y="501502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 DE GRADUAÇÃO, ENSINO TÉCNICO E EXTENSÃO</a:t>
            </a:r>
          </a:p>
        </p:txBody>
      </p:sp>
      <p:sp>
        <p:nvSpPr>
          <p:cNvPr id="19" name="Retângulo Arredondado 18"/>
          <p:cNvSpPr/>
          <p:nvPr/>
        </p:nvSpPr>
        <p:spPr>
          <a:xfrm>
            <a:off x="3899466" y="501502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DE PÓS GRADUAÇÃO</a:t>
            </a:r>
          </a:p>
        </p:txBody>
      </p:sp>
      <p:cxnSp>
        <p:nvCxnSpPr>
          <p:cNvPr id="21" name="Conector Angulado 20"/>
          <p:cNvCxnSpPr>
            <a:stCxn id="11" idx="2"/>
            <a:endCxn id="23" idx="0"/>
          </p:cNvCxnSpPr>
          <p:nvPr/>
        </p:nvCxnSpPr>
        <p:spPr>
          <a:xfrm rot="5400000">
            <a:off x="8163397" y="4149600"/>
            <a:ext cx="299090" cy="143176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do 21"/>
          <p:cNvCxnSpPr>
            <a:stCxn id="11" idx="2"/>
            <a:endCxn id="28" idx="0"/>
          </p:cNvCxnSpPr>
          <p:nvPr/>
        </p:nvCxnSpPr>
        <p:spPr>
          <a:xfrm rot="16200000" flipH="1">
            <a:off x="9612176" y="4132580"/>
            <a:ext cx="299089" cy="146579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Arredondado 22"/>
          <p:cNvSpPr/>
          <p:nvPr/>
        </p:nvSpPr>
        <p:spPr>
          <a:xfrm>
            <a:off x="6911262" y="501502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PESQUISA</a:t>
            </a:r>
          </a:p>
        </p:txBody>
      </p:sp>
      <p:sp>
        <p:nvSpPr>
          <p:cNvPr id="26" name="Retângulo Arredondado 25">
            <a:hlinkClick r:id="" action="ppaction://noaction"/>
          </p:cNvPr>
          <p:cNvSpPr/>
          <p:nvPr/>
        </p:nvSpPr>
        <p:spPr>
          <a:xfrm>
            <a:off x="4410594" y="262476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>
                <a:solidFill>
                  <a:schemeClr val="tx1"/>
                </a:solidFill>
              </a:rPr>
              <a:t>UNIDADE DE</a:t>
            </a:r>
          </a:p>
          <a:p>
            <a:pPr algn="ctr"/>
            <a:r>
              <a:rPr lang="pt-BR" sz="1050" b="1">
                <a:solidFill>
                  <a:schemeClr val="tx1"/>
                </a:solidFill>
              </a:rPr>
              <a:t>e-SAÚDE</a:t>
            </a:r>
          </a:p>
        </p:txBody>
      </p:sp>
      <p:cxnSp>
        <p:nvCxnSpPr>
          <p:cNvPr id="27" name="Conector Angulado 26"/>
          <p:cNvCxnSpPr>
            <a:stCxn id="13" idx="2"/>
            <a:endCxn id="26" idx="3"/>
          </p:cNvCxnSpPr>
          <p:nvPr/>
        </p:nvCxnSpPr>
        <p:spPr>
          <a:xfrm rot="5400000">
            <a:off x="5547712" y="2432738"/>
            <a:ext cx="798801" cy="329835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Arredondado 27"/>
          <p:cNvSpPr/>
          <p:nvPr/>
        </p:nvSpPr>
        <p:spPr>
          <a:xfrm>
            <a:off x="9808819" y="501502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INOVAÇÃO TECNOLÓGICA EM SAÚDE</a:t>
            </a:r>
          </a:p>
        </p:txBody>
      </p:sp>
      <p:sp>
        <p:nvSpPr>
          <p:cNvPr id="20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B67E037E-C9BB-4467-A9B1-B6688EBD2F61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III – GERÊNCIA DE ENSINO E PESQUISA</a:t>
            </a:r>
          </a:p>
        </p:txBody>
      </p:sp>
    </p:spTree>
    <p:extLst>
      <p:ext uri="{BB962C8B-B14F-4D97-AF65-F5344CB8AC3E}">
        <p14:creationId xmlns:p14="http://schemas.microsoft.com/office/powerpoint/2010/main" val="267629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Angulado 81">
            <a:extLst>
              <a:ext uri="{FF2B5EF4-FFF2-40B4-BE49-F238E27FC236}">
                <a16:creationId xmlns:a16="http://schemas.microsoft.com/office/drawing/2014/main" id="{923DFA9F-F72C-44B6-9235-E23248296244}"/>
              </a:ext>
            </a:extLst>
          </p:cNvPr>
          <p:cNvCxnSpPr>
            <a:cxnSpLocks/>
          </p:cNvCxnSpPr>
          <p:nvPr/>
        </p:nvCxnSpPr>
        <p:spPr>
          <a:xfrm rot="5400000">
            <a:off x="4761109" y="2826686"/>
            <a:ext cx="663917" cy="1739516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do 84">
            <a:extLst>
              <a:ext uri="{FF2B5EF4-FFF2-40B4-BE49-F238E27FC236}">
                <a16:creationId xmlns:a16="http://schemas.microsoft.com/office/drawing/2014/main" id="{60F50756-A1D6-40B6-9AE7-ECC895E49775}"/>
              </a:ext>
            </a:extLst>
          </p:cNvPr>
          <p:cNvCxnSpPr>
            <a:cxnSpLocks/>
            <a:endCxn id="21" idx="0"/>
          </p:cNvCxnSpPr>
          <p:nvPr/>
        </p:nvCxnSpPr>
        <p:spPr>
          <a:xfrm rot="5400000">
            <a:off x="5628921" y="3693308"/>
            <a:ext cx="662726" cy="508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do 87">
            <a:extLst>
              <a:ext uri="{FF2B5EF4-FFF2-40B4-BE49-F238E27FC236}">
                <a16:creationId xmlns:a16="http://schemas.microsoft.com/office/drawing/2014/main" id="{89C21A99-A275-4AAD-B24F-31D2604A03CF}"/>
              </a:ext>
            </a:extLst>
          </p:cNvPr>
          <p:cNvCxnSpPr>
            <a:cxnSpLocks/>
            <a:endCxn id="22" idx="0"/>
          </p:cNvCxnSpPr>
          <p:nvPr/>
        </p:nvCxnSpPr>
        <p:spPr>
          <a:xfrm rot="16200000" flipH="1">
            <a:off x="6512232" y="2815076"/>
            <a:ext cx="663913" cy="1762729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Arredondado 23">
            <a:hlinkClick r:id="" action="ppaction://noaction"/>
            <a:extLst>
              <a:ext uri="{FF2B5EF4-FFF2-40B4-BE49-F238E27FC236}">
                <a16:creationId xmlns:a16="http://schemas.microsoft.com/office/drawing/2014/main" id="{08D27F98-934B-4738-B2CA-F472EAF9973C}"/>
              </a:ext>
            </a:extLst>
          </p:cNvPr>
          <p:cNvSpPr/>
          <p:nvPr/>
        </p:nvSpPr>
        <p:spPr>
          <a:xfrm>
            <a:off x="5131880" y="2583225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SUPERINTENDÊNCIA</a:t>
            </a:r>
            <a:endParaRPr lang="pt-BR" sz="1400" b="1">
              <a:solidFill>
                <a:schemeClr val="bg1"/>
              </a:solidFill>
            </a:endParaRPr>
          </a:p>
        </p:txBody>
      </p: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A6227248-44C0-4FE2-A7B9-2E286F2AAF3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Arredondado 72">
            <a:hlinkClick r:id="" action="ppaction://noaction"/>
            <a:extLst>
              <a:ext uri="{FF2B5EF4-FFF2-40B4-BE49-F238E27FC236}">
                <a16:creationId xmlns:a16="http://schemas.microsoft.com/office/drawing/2014/main" id="{B6467729-7277-4002-BA1A-37C6EC1F1C25}"/>
              </a:ext>
            </a:extLst>
          </p:cNvPr>
          <p:cNvSpPr/>
          <p:nvPr/>
        </p:nvSpPr>
        <p:spPr>
          <a:xfrm>
            <a:off x="3364071" y="4027212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ATENÇÃO À SAÚDE</a:t>
            </a:r>
          </a:p>
        </p:txBody>
      </p:sp>
      <p:sp>
        <p:nvSpPr>
          <p:cNvPr id="21" name="Retângulo Arredondado 73">
            <a:hlinkClick r:id="" action="ppaction://noaction"/>
            <a:extLst>
              <a:ext uri="{FF2B5EF4-FFF2-40B4-BE49-F238E27FC236}">
                <a16:creationId xmlns:a16="http://schemas.microsoft.com/office/drawing/2014/main" id="{BCF58D5E-3685-43DA-BD2E-FF0219517791}"/>
              </a:ext>
            </a:extLst>
          </p:cNvPr>
          <p:cNvSpPr/>
          <p:nvPr/>
        </p:nvSpPr>
        <p:spPr>
          <a:xfrm>
            <a:off x="5131880" y="4027211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ADMINISTRATIVA</a:t>
            </a:r>
          </a:p>
        </p:txBody>
      </p:sp>
      <p:sp>
        <p:nvSpPr>
          <p:cNvPr id="22" name="Retângulo Arredondado 74">
            <a:hlinkClick r:id="" action="ppaction://noaction"/>
            <a:extLst>
              <a:ext uri="{FF2B5EF4-FFF2-40B4-BE49-F238E27FC236}">
                <a16:creationId xmlns:a16="http://schemas.microsoft.com/office/drawing/2014/main" id="{F927BA42-4A26-4983-8F76-6F766045E56E}"/>
              </a:ext>
            </a:extLst>
          </p:cNvPr>
          <p:cNvSpPr/>
          <p:nvPr/>
        </p:nvSpPr>
        <p:spPr>
          <a:xfrm>
            <a:off x="6899689" y="4028398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ENSINO E PESQUISA</a:t>
            </a:r>
          </a:p>
        </p:txBody>
      </p:sp>
      <p:sp>
        <p:nvSpPr>
          <p:cNvPr id="31" name="Retângulo Arredondado 27">
            <a:hlinkClick r:id="" action="ppaction://noaction"/>
            <a:extLst>
              <a:ext uri="{FF2B5EF4-FFF2-40B4-BE49-F238E27FC236}">
                <a16:creationId xmlns:a16="http://schemas.microsoft.com/office/drawing/2014/main" id="{884E080A-AAA4-4511-BEC5-C32884861E17}"/>
              </a:ext>
            </a:extLst>
          </p:cNvPr>
          <p:cNvSpPr/>
          <p:nvPr/>
        </p:nvSpPr>
        <p:spPr>
          <a:xfrm>
            <a:off x="7725553" y="1196065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OUVIDORIA</a:t>
            </a:r>
          </a:p>
        </p:txBody>
      </p:sp>
      <p:sp>
        <p:nvSpPr>
          <p:cNvPr id="32" name="Retângulo Arredondado 28">
            <a:hlinkClick r:id="" action="ppaction://noaction"/>
            <a:extLst>
              <a:ext uri="{FF2B5EF4-FFF2-40B4-BE49-F238E27FC236}">
                <a16:creationId xmlns:a16="http://schemas.microsoft.com/office/drawing/2014/main" id="{88A36CE1-74A7-4182-AAE2-DC20DCF6A5E7}"/>
              </a:ext>
            </a:extLst>
          </p:cNvPr>
          <p:cNvSpPr/>
          <p:nvPr/>
        </p:nvSpPr>
        <p:spPr>
          <a:xfrm>
            <a:off x="5950234" y="1196066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AUDITORIA</a:t>
            </a:r>
          </a:p>
        </p:txBody>
      </p:sp>
      <p:sp>
        <p:nvSpPr>
          <p:cNvPr id="15" name="Retângulo Arredondado 27">
            <a:extLst>
              <a:ext uri="{FF2B5EF4-FFF2-40B4-BE49-F238E27FC236}">
                <a16:creationId xmlns:a16="http://schemas.microsoft.com/office/drawing/2014/main" id="{E138A768-F524-4B56-BDBC-50B37B85DEFF}"/>
              </a:ext>
            </a:extLst>
          </p:cNvPr>
          <p:cNvSpPr/>
          <p:nvPr/>
        </p:nvSpPr>
        <p:spPr>
          <a:xfrm>
            <a:off x="4174915" y="1199176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COLEGIADO EXECUTIVO</a:t>
            </a:r>
          </a:p>
        </p:txBody>
      </p:sp>
      <p:sp>
        <p:nvSpPr>
          <p:cNvPr id="16" name="Retângulo Arredondado 28">
            <a:extLst>
              <a:ext uri="{FF2B5EF4-FFF2-40B4-BE49-F238E27FC236}">
                <a16:creationId xmlns:a16="http://schemas.microsoft.com/office/drawing/2014/main" id="{E7D260BF-69AD-4396-A285-9284BF029C74}"/>
              </a:ext>
            </a:extLst>
          </p:cNvPr>
          <p:cNvSpPr/>
          <p:nvPr/>
        </p:nvSpPr>
        <p:spPr>
          <a:xfrm>
            <a:off x="2412253" y="1196067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CONSELHO CONSULTIVO</a:t>
            </a:r>
          </a:p>
        </p:txBody>
      </p:sp>
      <p:sp>
        <p:nvSpPr>
          <p:cNvPr id="17" name="Retângulo Arredondado 69">
            <a:hlinkClick r:id="rId3" action="ppaction://hlinksldjump"/>
            <a:extLst>
              <a:ext uri="{FF2B5EF4-FFF2-40B4-BE49-F238E27FC236}">
                <a16:creationId xmlns:a16="http://schemas.microsoft.com/office/drawing/2014/main" id="{9D23A255-1194-4F28-BBE0-C79FAF200D0B}"/>
              </a:ext>
            </a:extLst>
          </p:cNvPr>
          <p:cNvSpPr/>
          <p:nvPr/>
        </p:nvSpPr>
        <p:spPr>
          <a:xfrm>
            <a:off x="-217404" y="186022"/>
            <a:ext cx="6352217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IV</a:t>
            </a:r>
          </a:p>
        </p:txBody>
      </p:sp>
    </p:spTree>
    <p:extLst>
      <p:ext uri="{BB962C8B-B14F-4D97-AF65-F5344CB8AC3E}">
        <p14:creationId xmlns:p14="http://schemas.microsoft.com/office/powerpoint/2010/main" val="260790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A828A1C4-5BDB-43E9-B5EB-18AADBA50E99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 rot="16200000" flipH="1">
            <a:off x="6915733" y="511358"/>
            <a:ext cx="683976" cy="325319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02E9C1AD-A8A2-4885-84A3-E38F65D15E3A}"/>
              </a:ext>
            </a:extLst>
          </p:cNvPr>
          <p:cNvCxnSpPr>
            <a:cxnSpLocks/>
            <a:stCxn id="14" idx="2"/>
            <a:endCxn id="23" idx="0"/>
          </p:cNvCxnSpPr>
          <p:nvPr/>
        </p:nvCxnSpPr>
        <p:spPr>
          <a:xfrm rot="16200000" flipH="1">
            <a:off x="5976631" y="1450460"/>
            <a:ext cx="697826" cy="138884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Angulado 12">
            <a:extLst>
              <a:ext uri="{FF2B5EF4-FFF2-40B4-BE49-F238E27FC236}">
                <a16:creationId xmlns:a16="http://schemas.microsoft.com/office/drawing/2014/main" id="{79BB571E-E1AE-417B-9BF3-F64AA773016A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rot="5400000">
            <a:off x="3705338" y="575481"/>
            <a:ext cx="705299" cy="314627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Angulado 12">
            <a:extLst>
              <a:ext uri="{FF2B5EF4-FFF2-40B4-BE49-F238E27FC236}">
                <a16:creationId xmlns:a16="http://schemas.microsoft.com/office/drawing/2014/main" id="{909DB8E1-D6F5-4AE3-B94A-D2A4968665A5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rot="5400000">
            <a:off x="4646814" y="1492023"/>
            <a:ext cx="680365" cy="128825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354B5121-FCD5-4D0D-9694-EABE9FF3FD76}"/>
              </a:ext>
            </a:extLst>
          </p:cNvPr>
          <p:cNvSpPr/>
          <p:nvPr/>
        </p:nvSpPr>
        <p:spPr>
          <a:xfrm>
            <a:off x="4960768" y="1141573"/>
            <a:ext cx="1340710" cy="65439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/>
              <a:t>SUPERINTENDÊNCIA</a:t>
            </a:r>
          </a:p>
        </p:txBody>
      </p:sp>
      <p:sp>
        <p:nvSpPr>
          <p:cNvPr id="15" name="Retângulo: Cantos Arredondados 14">
            <a:hlinkClick r:id="" action="ppaction://noaction"/>
            <a:extLst>
              <a:ext uri="{FF2B5EF4-FFF2-40B4-BE49-F238E27FC236}">
                <a16:creationId xmlns:a16="http://schemas.microsoft.com/office/drawing/2014/main" id="{EF4B1D57-D1CD-48DC-82FF-967DB680CCF1}"/>
              </a:ext>
            </a:extLst>
          </p:cNvPr>
          <p:cNvSpPr/>
          <p:nvPr/>
        </p:nvSpPr>
        <p:spPr>
          <a:xfrm>
            <a:off x="1814496" y="2501267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DA QUALIDADE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F1E03EC2-AB25-4C22-8A8C-82A8EA033308}"/>
              </a:ext>
            </a:extLst>
          </p:cNvPr>
          <p:cNvSpPr/>
          <p:nvPr/>
        </p:nvSpPr>
        <p:spPr>
          <a:xfrm>
            <a:off x="3672514" y="2476333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GOVERNANÇA  E ESTRATÉGIA</a:t>
            </a:r>
          </a:p>
        </p:txBody>
      </p:sp>
      <p:sp>
        <p:nvSpPr>
          <p:cNvPr id="22" name="Retângulo: Cantos Arredondados 21">
            <a:hlinkClick r:id="" action="ppaction://noaction"/>
            <a:extLst>
              <a:ext uri="{FF2B5EF4-FFF2-40B4-BE49-F238E27FC236}">
                <a16:creationId xmlns:a16="http://schemas.microsoft.com/office/drawing/2014/main" id="{895E5043-F427-44A5-8793-0F1258E861EE}"/>
              </a:ext>
            </a:extLst>
          </p:cNvPr>
          <p:cNvSpPr/>
          <p:nvPr/>
        </p:nvSpPr>
        <p:spPr>
          <a:xfrm>
            <a:off x="8213964" y="2479944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CONTRATUALIZAÇÃO E REGULAÇÃO</a:t>
            </a:r>
          </a:p>
        </p:txBody>
      </p:sp>
      <p:sp>
        <p:nvSpPr>
          <p:cNvPr id="23" name="Retângulo: Cantos Arredondados 22">
            <a:hlinkClick r:id="" action="ppaction://noaction"/>
            <a:extLst>
              <a:ext uri="{FF2B5EF4-FFF2-40B4-BE49-F238E27FC236}">
                <a16:creationId xmlns:a16="http://schemas.microsoft.com/office/drawing/2014/main" id="{19856585-AB0C-438E-9E86-8C3823484B40}"/>
              </a:ext>
            </a:extLst>
          </p:cNvPr>
          <p:cNvSpPr/>
          <p:nvPr/>
        </p:nvSpPr>
        <p:spPr>
          <a:xfrm>
            <a:off x="6349610" y="2493794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TECNOLOGIA DA INFORMAÇÃO E SAÚDE DIGITAL</a:t>
            </a:r>
          </a:p>
        </p:txBody>
      </p:sp>
      <p:sp>
        <p:nvSpPr>
          <p:cNvPr id="2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CCCA77D7-E6FA-40CC-807A-3F5287FEA801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IV – SUPERINTENDÊNCIA</a:t>
            </a:r>
          </a:p>
        </p:txBody>
      </p:sp>
    </p:spTree>
    <p:extLst>
      <p:ext uri="{BB962C8B-B14F-4D97-AF65-F5344CB8AC3E}">
        <p14:creationId xmlns:p14="http://schemas.microsoft.com/office/powerpoint/2010/main" val="19028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Angulado 12"/>
          <p:cNvCxnSpPr>
            <a:stCxn id="14" idx="2"/>
            <a:endCxn id="2" idx="0"/>
          </p:cNvCxnSpPr>
          <p:nvPr/>
        </p:nvCxnSpPr>
        <p:spPr>
          <a:xfrm rot="5400000">
            <a:off x="3602141" y="-216554"/>
            <a:ext cx="635010" cy="445443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4" idx="2"/>
            <a:endCxn id="10" idx="0"/>
          </p:cNvCxnSpPr>
          <p:nvPr/>
        </p:nvCxnSpPr>
        <p:spPr>
          <a:xfrm rot="16200000" flipH="1">
            <a:off x="5844055" y="1995965"/>
            <a:ext cx="612151" cy="653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do 22"/>
          <p:cNvCxnSpPr>
            <a:stCxn id="14" idx="2"/>
            <a:endCxn id="12" idx="0"/>
          </p:cNvCxnSpPr>
          <p:nvPr/>
        </p:nvCxnSpPr>
        <p:spPr>
          <a:xfrm rot="16200000" flipH="1">
            <a:off x="8020653" y="-180632"/>
            <a:ext cx="635010" cy="438259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9"/>
          <p:cNvCxnSpPr>
            <a:stCxn id="10" idx="2"/>
            <a:endCxn id="28" idx="0"/>
          </p:cNvCxnSpPr>
          <p:nvPr/>
        </p:nvCxnSpPr>
        <p:spPr>
          <a:xfrm rot="5400000">
            <a:off x="5253507" y="2811137"/>
            <a:ext cx="661136" cy="113864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do 32"/>
          <p:cNvCxnSpPr>
            <a:stCxn id="10" idx="2"/>
            <a:endCxn id="29" idx="0"/>
          </p:cNvCxnSpPr>
          <p:nvPr/>
        </p:nvCxnSpPr>
        <p:spPr>
          <a:xfrm rot="16200000" flipH="1">
            <a:off x="6350787" y="2852503"/>
            <a:ext cx="661136" cy="105591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>
            <a:cxnSpLocks/>
            <a:stCxn id="37" idx="2"/>
            <a:endCxn id="58" idx="0"/>
          </p:cNvCxnSpPr>
          <p:nvPr/>
        </p:nvCxnSpPr>
        <p:spPr>
          <a:xfrm>
            <a:off x="7514112" y="4760411"/>
            <a:ext cx="0" cy="63174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Arredondado 1">
            <a:hlinkClick r:id="" action="ppaction://noaction"/>
          </p:cNvPr>
          <p:cNvSpPr/>
          <p:nvPr/>
        </p:nvSpPr>
        <p:spPr>
          <a:xfrm>
            <a:off x="100662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</a:t>
            </a:r>
          </a:p>
          <a:p>
            <a:pPr algn="ctr"/>
            <a:r>
              <a:rPr lang="pt-BR" sz="1100" b="1"/>
              <a:t>MÉDICA</a:t>
            </a:r>
          </a:p>
        </p:txBody>
      </p:sp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5467598" y="2305309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/>
              <a:t>DIVISÃO DE GESTÃO DO CUIDADO E APOIO DIAGNÓSTICO E TERAPÊUTICO</a:t>
            </a:r>
          </a:p>
        </p:txBody>
      </p:sp>
      <p:sp>
        <p:nvSpPr>
          <p:cNvPr id="12" name="Retângulo Arredondado 11">
            <a:hlinkClick r:id="" action="ppaction://noaction"/>
          </p:cNvPr>
          <p:cNvSpPr/>
          <p:nvPr/>
        </p:nvSpPr>
        <p:spPr>
          <a:xfrm>
            <a:off x="9843653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ENFERMAGEM</a:t>
            </a:r>
          </a:p>
        </p:txBody>
      </p:sp>
      <p:sp>
        <p:nvSpPr>
          <p:cNvPr id="14" name="Retângulo Arredondado 13"/>
          <p:cNvSpPr/>
          <p:nvPr/>
        </p:nvSpPr>
        <p:spPr>
          <a:xfrm>
            <a:off x="5461063" y="948575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 DE ATENÇÃO À SAÚDE</a:t>
            </a:r>
          </a:p>
        </p:txBody>
      </p:sp>
      <p:sp>
        <p:nvSpPr>
          <p:cNvPr id="28" name="Retângulo Arredondado 27"/>
          <p:cNvSpPr/>
          <p:nvPr/>
        </p:nvSpPr>
        <p:spPr>
          <a:xfrm>
            <a:off x="4328952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</a:t>
            </a:r>
          </a:p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FARMÁCIA HOSPITALAR</a:t>
            </a:r>
          </a:p>
        </p:txBody>
      </p:sp>
      <p:sp>
        <p:nvSpPr>
          <p:cNvPr id="29" name="Retângulo Arredondado 28"/>
          <p:cNvSpPr/>
          <p:nvPr/>
        </p:nvSpPr>
        <p:spPr>
          <a:xfrm>
            <a:off x="6523512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Retângulo Arredondado 35"/>
          <p:cNvSpPr/>
          <p:nvPr/>
        </p:nvSpPr>
        <p:spPr>
          <a:xfrm>
            <a:off x="6675912" y="38634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Retângulo Arredondado 36"/>
          <p:cNvSpPr/>
          <p:nvPr/>
        </p:nvSpPr>
        <p:spPr>
          <a:xfrm>
            <a:off x="6828312" y="40158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Retângulo Arredondado 57"/>
          <p:cNvSpPr/>
          <p:nvPr/>
        </p:nvSpPr>
        <p:spPr>
          <a:xfrm>
            <a:off x="6828312" y="53921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2" name="Retângulo Arredondado 61"/>
          <p:cNvSpPr/>
          <p:nvPr/>
        </p:nvSpPr>
        <p:spPr>
          <a:xfrm>
            <a:off x="6980712" y="5544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3" name="Retângulo Arredondado 62"/>
          <p:cNvSpPr/>
          <p:nvPr/>
        </p:nvSpPr>
        <p:spPr>
          <a:xfrm>
            <a:off x="7133112" y="56969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24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EED469D3-491A-4B4A-A9F7-19E2E3157EC0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IV – GERÊNCIA DE ATENÇÃO À SAÚDE</a:t>
            </a: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4EC1C9C5-1C04-4A82-9E7C-62C81DF37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822" y="168583"/>
            <a:ext cx="566977" cy="566977"/>
          </a:xfrm>
          <a:prstGeom prst="rect">
            <a:avLst/>
          </a:prstGeom>
        </p:spPr>
      </p:pic>
      <p:sp>
        <p:nvSpPr>
          <p:cNvPr id="34" name="Retângulo Arredondado 62">
            <a:extLst>
              <a:ext uri="{FF2B5EF4-FFF2-40B4-BE49-F238E27FC236}">
                <a16:creationId xmlns:a16="http://schemas.microsoft.com/office/drawing/2014/main" id="{A9D58891-A4AA-4D14-9C25-706E23CD70AC}"/>
              </a:ext>
            </a:extLst>
          </p:cNvPr>
          <p:cNvSpPr/>
          <p:nvPr/>
        </p:nvSpPr>
        <p:spPr>
          <a:xfrm>
            <a:off x="10601297" y="16858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sz="2800" b="1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5" name="Retângulo Arredondado 44">
            <a:extLst>
              <a:ext uri="{FF2B5EF4-FFF2-40B4-BE49-F238E27FC236}">
                <a16:creationId xmlns:a16="http://schemas.microsoft.com/office/drawing/2014/main" id="{BFE64A56-E8C9-49AC-8933-C2B668CF167B}"/>
              </a:ext>
            </a:extLst>
          </p:cNvPr>
          <p:cNvSpPr/>
          <p:nvPr/>
        </p:nvSpPr>
        <p:spPr>
          <a:xfrm>
            <a:off x="9038851" y="168583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sz="2800" b="1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70BE64A6-9818-4454-BAB4-25FF4671EFB6}"/>
              </a:ext>
            </a:extLst>
          </p:cNvPr>
          <p:cNvSpPr/>
          <p:nvPr/>
        </p:nvSpPr>
        <p:spPr>
          <a:xfrm>
            <a:off x="8130510" y="738519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TIPO IV </a:t>
            </a:r>
            <a:endParaRPr lang="pt-BR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9" name="Retângulo Arredondado 45">
            <a:extLst>
              <a:ext uri="{FF2B5EF4-FFF2-40B4-BE49-F238E27FC236}">
                <a16:creationId xmlns:a16="http://schemas.microsoft.com/office/drawing/2014/main" id="{5EABB451-64CF-422D-906D-ECA0E8F03847}"/>
              </a:ext>
            </a:extLst>
          </p:cNvPr>
          <p:cNvSpPr/>
          <p:nvPr/>
        </p:nvSpPr>
        <p:spPr>
          <a:xfrm>
            <a:off x="4328952" y="5172261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</p:txBody>
      </p: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9EDA8B0E-1634-4891-A69F-BA064650E4FC}"/>
              </a:ext>
            </a:extLst>
          </p:cNvPr>
          <p:cNvCxnSpPr>
            <a:cxnSpLocks/>
            <a:stCxn id="28" idx="2"/>
            <a:endCxn id="39" idx="0"/>
          </p:cNvCxnSpPr>
          <p:nvPr/>
        </p:nvCxnSpPr>
        <p:spPr>
          <a:xfrm>
            <a:off x="5014752" y="4455611"/>
            <a:ext cx="0" cy="71665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65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hlinkClick r:id="" action="ppaction://noaction"/>
            <a:extLst>
              <a:ext uri="{FF2B5EF4-FFF2-40B4-BE49-F238E27FC236}">
                <a16:creationId xmlns:a16="http://schemas.microsoft.com/office/drawing/2014/main" id="{0D3537EF-5B03-4C54-8836-43E03303CAA2}"/>
              </a:ext>
            </a:extLst>
          </p:cNvPr>
          <p:cNvSpPr/>
          <p:nvPr/>
        </p:nvSpPr>
        <p:spPr>
          <a:xfrm>
            <a:off x="10823054" y="1768541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GESTÃO DE PESSOAS</a:t>
            </a:r>
          </a:p>
        </p:txBody>
      </p:sp>
      <p:sp>
        <p:nvSpPr>
          <p:cNvPr id="11" name="Retângulo: Cantos Arredondados 10">
            <a:hlinkClick r:id="" action="ppaction://noaction"/>
            <a:extLst>
              <a:ext uri="{FF2B5EF4-FFF2-40B4-BE49-F238E27FC236}">
                <a16:creationId xmlns:a16="http://schemas.microsoft.com/office/drawing/2014/main" id="{9FE2190E-788F-4A8E-BEDA-AA3B6ABE785D}"/>
              </a:ext>
            </a:extLst>
          </p:cNvPr>
          <p:cNvSpPr/>
          <p:nvPr/>
        </p:nvSpPr>
        <p:spPr>
          <a:xfrm>
            <a:off x="460549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ADMINISTRAÇÃO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70CFBBC-DF8C-43D9-BF29-7871079CD62A}"/>
              </a:ext>
            </a:extLst>
          </p:cNvPr>
          <p:cNvSpPr/>
          <p:nvPr/>
        </p:nvSpPr>
        <p:spPr>
          <a:xfrm>
            <a:off x="5764889" y="889437"/>
            <a:ext cx="1113183" cy="5433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GERÊNCIA ADMINISTRATIVA</a:t>
            </a:r>
          </a:p>
        </p:txBody>
      </p: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9FE298E8-8F16-4708-A33B-8256C6F8AC30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 rot="16200000" flipH="1">
            <a:off x="8682681" y="-928424"/>
            <a:ext cx="335764" cy="505816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A04B8B99-D019-4988-979C-EF9FD509F1F5}"/>
              </a:ext>
            </a:extLst>
          </p:cNvPr>
          <p:cNvCxnSpPr>
            <a:cxnSpLocks/>
            <a:stCxn id="12" idx="2"/>
            <a:endCxn id="38" idx="0"/>
          </p:cNvCxnSpPr>
          <p:nvPr/>
        </p:nvCxnSpPr>
        <p:spPr>
          <a:xfrm rot="5400000">
            <a:off x="3936856" y="-616084"/>
            <a:ext cx="335765" cy="443348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B182AF99-3B33-4647-9B70-C2CAFC0DDD45}"/>
              </a:ext>
            </a:extLst>
          </p:cNvPr>
          <p:cNvSpPr/>
          <p:nvPr/>
        </p:nvSpPr>
        <p:spPr>
          <a:xfrm>
            <a:off x="459217" y="388065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            PATRIMÔNIO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7BAB6CD1-0EBA-4460-B174-5256B5DFD1EE}"/>
              </a:ext>
            </a:extLst>
          </p:cNvPr>
          <p:cNvSpPr/>
          <p:nvPr/>
        </p:nvSpPr>
        <p:spPr>
          <a:xfrm>
            <a:off x="2125292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GESTÃO ORÇAMENTÁRIA E FINANCEIRA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38CF8864-9B3F-4EE6-9DFB-5F76EBDE0C49}"/>
              </a:ext>
            </a:extLst>
          </p:cNvPr>
          <p:cNvSpPr/>
          <p:nvPr/>
        </p:nvSpPr>
        <p:spPr>
          <a:xfrm>
            <a:off x="459214" y="319602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LICITAÇÕES E CONTRATOS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9D5E48B8-D0B2-41FC-A193-706841B63672}"/>
              </a:ext>
            </a:extLst>
          </p:cNvPr>
          <p:cNvSpPr/>
          <p:nvPr/>
        </p:nvSpPr>
        <p:spPr>
          <a:xfrm>
            <a:off x="2125290" y="323141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EXECUÇÃO ORÇAMENTÁRIA E FINANCEIRA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306B6204-C63B-4AA6-AD95-114BB1BDE216}"/>
              </a:ext>
            </a:extLst>
          </p:cNvPr>
          <p:cNvSpPr/>
          <p:nvPr/>
        </p:nvSpPr>
        <p:spPr>
          <a:xfrm>
            <a:off x="10823054" y="319602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SAÚDE OCUPACIONAL E SEGURANÇA DO TRABALHO</a:t>
            </a:r>
          </a:p>
        </p:txBody>
      </p:sp>
      <p:cxnSp>
        <p:nvCxnSpPr>
          <p:cNvPr id="26" name="Conector: Angulado 25">
            <a:extLst>
              <a:ext uri="{FF2B5EF4-FFF2-40B4-BE49-F238E27FC236}">
                <a16:creationId xmlns:a16="http://schemas.microsoft.com/office/drawing/2014/main" id="{16577452-9083-4A2D-B30B-BEF340E3D984}"/>
              </a:ext>
            </a:extLst>
          </p:cNvPr>
          <p:cNvCxnSpPr>
            <a:cxnSpLocks/>
            <a:stCxn id="12" idx="2"/>
            <a:endCxn id="39" idx="0"/>
          </p:cNvCxnSpPr>
          <p:nvPr/>
        </p:nvCxnSpPr>
        <p:spPr>
          <a:xfrm rot="16200000" flipH="1">
            <a:off x="6153599" y="1600658"/>
            <a:ext cx="335765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: Angulado 26">
            <a:extLst>
              <a:ext uri="{FF2B5EF4-FFF2-40B4-BE49-F238E27FC236}">
                <a16:creationId xmlns:a16="http://schemas.microsoft.com/office/drawing/2014/main" id="{38B9E5C0-C96F-4627-9AA2-9E781795FA4D}"/>
              </a:ext>
            </a:extLst>
          </p:cNvPr>
          <p:cNvCxnSpPr>
            <a:cxnSpLocks/>
            <a:stCxn id="11" idx="1"/>
            <a:endCxn id="20" idx="1"/>
          </p:cNvCxnSpPr>
          <p:nvPr/>
        </p:nvCxnSpPr>
        <p:spPr>
          <a:xfrm rot="10800000" flipV="1">
            <a:off x="459215" y="2808541"/>
            <a:ext cx="1335" cy="659151"/>
          </a:xfrm>
          <a:prstGeom prst="bentConnector3">
            <a:avLst>
              <a:gd name="adj1" fmla="val 172235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id="{196B3106-1492-468C-9010-C6E50FD720E4}"/>
              </a:ext>
            </a:extLst>
          </p:cNvPr>
          <p:cNvCxnSpPr>
            <a:cxnSpLocks/>
            <a:stCxn id="11" idx="1"/>
            <a:endCxn id="15" idx="1"/>
          </p:cNvCxnSpPr>
          <p:nvPr/>
        </p:nvCxnSpPr>
        <p:spPr>
          <a:xfrm rot="10800000" flipV="1">
            <a:off x="459217" y="2808542"/>
            <a:ext cx="1332" cy="1343784"/>
          </a:xfrm>
          <a:prstGeom prst="bentConnector3">
            <a:avLst>
              <a:gd name="adj1" fmla="val 1726216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Angulado 31">
            <a:extLst>
              <a:ext uri="{FF2B5EF4-FFF2-40B4-BE49-F238E27FC236}">
                <a16:creationId xmlns:a16="http://schemas.microsoft.com/office/drawing/2014/main" id="{2B86CA67-170E-4968-922B-F4E45FFE8075}"/>
              </a:ext>
            </a:extLst>
          </p:cNvPr>
          <p:cNvCxnSpPr>
            <a:cxnSpLocks/>
            <a:stCxn id="38" idx="2"/>
            <a:endCxn id="64" idx="0"/>
          </p:cNvCxnSpPr>
          <p:nvPr/>
        </p:nvCxnSpPr>
        <p:spPr>
          <a:xfrm rot="16200000" flipH="1">
            <a:off x="2860788" y="1339088"/>
            <a:ext cx="224990" cy="217057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188DEC64-1F7B-4AC4-8E13-B2D9B2703BFE}"/>
              </a:ext>
            </a:extLst>
          </p:cNvPr>
          <p:cNvCxnSpPr>
            <a:cxnSpLocks/>
            <a:stCxn id="16" idx="1"/>
            <a:endCxn id="21" idx="1"/>
          </p:cNvCxnSpPr>
          <p:nvPr/>
        </p:nvCxnSpPr>
        <p:spPr>
          <a:xfrm rot="10800000" flipV="1">
            <a:off x="2125290" y="2808542"/>
            <a:ext cx="2" cy="694544"/>
          </a:xfrm>
          <a:prstGeom prst="bentConnector3">
            <a:avLst>
              <a:gd name="adj1" fmla="val 1143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Angulado 34">
            <a:extLst>
              <a:ext uri="{FF2B5EF4-FFF2-40B4-BE49-F238E27FC236}">
                <a16:creationId xmlns:a16="http://schemas.microsoft.com/office/drawing/2014/main" id="{209C0289-6059-4885-A24F-B337BB565683}"/>
              </a:ext>
            </a:extLst>
          </p:cNvPr>
          <p:cNvCxnSpPr>
            <a:cxnSpLocks/>
            <a:stCxn id="10" idx="1"/>
            <a:endCxn id="25" idx="1"/>
          </p:cNvCxnSpPr>
          <p:nvPr/>
        </p:nvCxnSpPr>
        <p:spPr>
          <a:xfrm rot="10800000" flipV="1">
            <a:off x="10823054" y="2040211"/>
            <a:ext cx="12700" cy="1427482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FD0770DC-8878-4B4A-87A0-4A7D649E4107}"/>
              </a:ext>
            </a:extLst>
          </p:cNvPr>
          <p:cNvSpPr/>
          <p:nvPr/>
        </p:nvSpPr>
        <p:spPr>
          <a:xfrm>
            <a:off x="1331403" y="1768542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ADMINISTRAÇÃO E FINANÇAS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2F61A873-94BB-4880-8F2F-71551D8F1CB9}"/>
              </a:ext>
            </a:extLst>
          </p:cNvPr>
          <p:cNvSpPr/>
          <p:nvPr/>
        </p:nvSpPr>
        <p:spPr>
          <a:xfrm>
            <a:off x="5764890" y="1768542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LOGÍSTICA E INFRAESTRUTURA HOSPITALAR </a:t>
            </a:r>
          </a:p>
        </p:txBody>
      </p: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DC52022C-F9EA-464D-ABF8-3FD7CB670D71}"/>
              </a:ext>
            </a:extLst>
          </p:cNvPr>
          <p:cNvCxnSpPr>
            <a:cxnSpLocks/>
            <a:stCxn id="38" idx="2"/>
            <a:endCxn id="11" idx="0"/>
          </p:cNvCxnSpPr>
          <p:nvPr/>
        </p:nvCxnSpPr>
        <p:spPr>
          <a:xfrm rot="5400000">
            <a:off x="1340073" y="1988950"/>
            <a:ext cx="224990" cy="87085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B4B5D40A-B5C0-4105-A748-DA0D190F806F}"/>
              </a:ext>
            </a:extLst>
          </p:cNvPr>
          <p:cNvCxnSpPr>
            <a:cxnSpLocks/>
            <a:stCxn id="38" idx="2"/>
            <a:endCxn id="16" idx="0"/>
          </p:cNvCxnSpPr>
          <p:nvPr/>
        </p:nvCxnSpPr>
        <p:spPr>
          <a:xfrm rot="16200000" flipH="1">
            <a:off x="2172444" y="2027432"/>
            <a:ext cx="224990" cy="79388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: Cantos Arredondados 41">
            <a:hlinkClick r:id="" action="ppaction://noaction"/>
            <a:extLst>
              <a:ext uri="{FF2B5EF4-FFF2-40B4-BE49-F238E27FC236}">
                <a16:creationId xmlns:a16="http://schemas.microsoft.com/office/drawing/2014/main" id="{5D0EE204-BB71-4E56-BEBD-CEAD469D8BDD}"/>
              </a:ext>
            </a:extLst>
          </p:cNvPr>
          <p:cNvSpPr/>
          <p:nvPr/>
        </p:nvSpPr>
        <p:spPr>
          <a:xfrm>
            <a:off x="7180788" y="2528503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ABASTECIMENTO FARMACÊUTICO E SUPRIMENTOS</a:t>
            </a:r>
          </a:p>
        </p:txBody>
      </p:sp>
      <p:sp>
        <p:nvSpPr>
          <p:cNvPr id="47" name="Retângulo: Cantos Arredondados 46">
            <a:hlinkClick r:id="" action="ppaction://noaction"/>
            <a:extLst>
              <a:ext uri="{FF2B5EF4-FFF2-40B4-BE49-F238E27FC236}">
                <a16:creationId xmlns:a16="http://schemas.microsoft.com/office/drawing/2014/main" id="{F1B1C28A-F1C2-45C5-8697-CA08B87BDD10}"/>
              </a:ext>
            </a:extLst>
          </p:cNvPr>
          <p:cNvSpPr/>
          <p:nvPr/>
        </p:nvSpPr>
        <p:spPr>
          <a:xfrm>
            <a:off x="5767558" y="4379546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INFRAESTRUTURA  FÍSICA</a:t>
            </a:r>
          </a:p>
        </p:txBody>
      </p:sp>
      <p:sp>
        <p:nvSpPr>
          <p:cNvPr id="56" name="Retângulo: Cantos Arredondados 55">
            <a:hlinkClick r:id="" action="ppaction://noaction"/>
            <a:extLst>
              <a:ext uri="{FF2B5EF4-FFF2-40B4-BE49-F238E27FC236}">
                <a16:creationId xmlns:a16="http://schemas.microsoft.com/office/drawing/2014/main" id="{EEF30035-AE8E-4F0D-8A71-A5DD79362A6C}"/>
              </a:ext>
            </a:extLst>
          </p:cNvPr>
          <p:cNvSpPr/>
          <p:nvPr/>
        </p:nvSpPr>
        <p:spPr>
          <a:xfrm>
            <a:off x="9041108" y="253328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HOTELARIA HOSPITALAR</a:t>
            </a:r>
          </a:p>
        </p:txBody>
      </p:sp>
      <p:sp>
        <p:nvSpPr>
          <p:cNvPr id="57" name="Retângulo: Cantos Arredondados 56">
            <a:hlinkClick r:id="" action="ppaction://noaction"/>
            <a:extLst>
              <a:ext uri="{FF2B5EF4-FFF2-40B4-BE49-F238E27FC236}">
                <a16:creationId xmlns:a16="http://schemas.microsoft.com/office/drawing/2014/main" id="{2A2A0C81-A2C8-4ED7-B736-DE72B10A155E}"/>
              </a:ext>
            </a:extLst>
          </p:cNvPr>
          <p:cNvSpPr/>
          <p:nvPr/>
        </p:nvSpPr>
        <p:spPr>
          <a:xfrm>
            <a:off x="4917879" y="2531503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ENGENHARIA CLÍNICA</a:t>
            </a:r>
          </a:p>
        </p:txBody>
      </p:sp>
      <p:cxnSp>
        <p:nvCxnSpPr>
          <p:cNvPr id="58" name="Conector: Angulado 57">
            <a:extLst>
              <a:ext uri="{FF2B5EF4-FFF2-40B4-BE49-F238E27FC236}">
                <a16:creationId xmlns:a16="http://schemas.microsoft.com/office/drawing/2014/main" id="{5D581187-C9FB-4884-8BFC-91154D036467}"/>
              </a:ext>
            </a:extLst>
          </p:cNvPr>
          <p:cNvCxnSpPr>
            <a:cxnSpLocks/>
            <a:stCxn id="39" idx="2"/>
            <a:endCxn id="56" idx="0"/>
          </p:cNvCxnSpPr>
          <p:nvPr/>
        </p:nvCxnSpPr>
        <p:spPr>
          <a:xfrm rot="16200000" flipH="1">
            <a:off x="7848890" y="784474"/>
            <a:ext cx="221403" cy="327621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: Angulado 58">
            <a:extLst>
              <a:ext uri="{FF2B5EF4-FFF2-40B4-BE49-F238E27FC236}">
                <a16:creationId xmlns:a16="http://schemas.microsoft.com/office/drawing/2014/main" id="{C91D3DE7-6B7A-4B70-8999-5B0541E64C79}"/>
              </a:ext>
            </a:extLst>
          </p:cNvPr>
          <p:cNvCxnSpPr>
            <a:cxnSpLocks/>
            <a:stCxn id="39" idx="2"/>
            <a:endCxn id="57" idx="0"/>
          </p:cNvCxnSpPr>
          <p:nvPr/>
        </p:nvCxnSpPr>
        <p:spPr>
          <a:xfrm rot="5400000">
            <a:off x="5788167" y="1998187"/>
            <a:ext cx="219621" cy="84701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: Angulado 59">
            <a:extLst>
              <a:ext uri="{FF2B5EF4-FFF2-40B4-BE49-F238E27FC236}">
                <a16:creationId xmlns:a16="http://schemas.microsoft.com/office/drawing/2014/main" id="{CB1D8353-9DC6-4423-8533-75C1B5681FA9}"/>
              </a:ext>
            </a:extLst>
          </p:cNvPr>
          <p:cNvCxnSpPr>
            <a:cxnSpLocks/>
            <a:stCxn id="39" idx="2"/>
            <a:endCxn id="47" idx="0"/>
          </p:cNvCxnSpPr>
          <p:nvPr/>
        </p:nvCxnSpPr>
        <p:spPr>
          <a:xfrm rot="16200000" flipH="1">
            <a:off x="5288984" y="3344380"/>
            <a:ext cx="2067664" cy="266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: Angulado 60">
            <a:extLst>
              <a:ext uri="{FF2B5EF4-FFF2-40B4-BE49-F238E27FC236}">
                <a16:creationId xmlns:a16="http://schemas.microsoft.com/office/drawing/2014/main" id="{EDDBE5E4-6266-4925-8108-8576E8D1C3AC}"/>
              </a:ext>
            </a:extLst>
          </p:cNvPr>
          <p:cNvCxnSpPr>
            <a:cxnSpLocks/>
            <a:stCxn id="39" idx="2"/>
            <a:endCxn id="42" idx="0"/>
          </p:cNvCxnSpPr>
          <p:nvPr/>
        </p:nvCxnSpPr>
        <p:spPr>
          <a:xfrm rot="16200000" flipH="1">
            <a:off x="6921121" y="1712243"/>
            <a:ext cx="216621" cy="141589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: Cantos Arredondados 61">
            <a:hlinkClick r:id="" action="ppaction://noaction"/>
            <a:extLst>
              <a:ext uri="{FF2B5EF4-FFF2-40B4-BE49-F238E27FC236}">
                <a16:creationId xmlns:a16="http://schemas.microsoft.com/office/drawing/2014/main" id="{9B08F146-C253-412C-885C-766BB3EE042B}"/>
              </a:ext>
            </a:extLst>
          </p:cNvPr>
          <p:cNvSpPr/>
          <p:nvPr/>
        </p:nvSpPr>
        <p:spPr>
          <a:xfrm>
            <a:off x="4917878" y="329944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SUPORTE OPERACIONAL</a:t>
            </a:r>
          </a:p>
        </p:txBody>
      </p:sp>
      <p:cxnSp>
        <p:nvCxnSpPr>
          <p:cNvPr id="63" name="Conector: Angulado 62">
            <a:extLst>
              <a:ext uri="{FF2B5EF4-FFF2-40B4-BE49-F238E27FC236}">
                <a16:creationId xmlns:a16="http://schemas.microsoft.com/office/drawing/2014/main" id="{C816614C-8133-4ADD-8549-DAC88C3D3B7B}"/>
              </a:ext>
            </a:extLst>
          </p:cNvPr>
          <p:cNvCxnSpPr>
            <a:cxnSpLocks/>
            <a:stCxn id="39" idx="2"/>
            <a:endCxn id="62" idx="3"/>
          </p:cNvCxnSpPr>
          <p:nvPr/>
        </p:nvCxnSpPr>
        <p:spPr>
          <a:xfrm rot="5400000">
            <a:off x="5546654" y="2796290"/>
            <a:ext cx="1259237" cy="290421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2247CFEA-1EC4-4820-887D-38894C6200FD}"/>
              </a:ext>
            </a:extLst>
          </p:cNvPr>
          <p:cNvSpPr/>
          <p:nvPr/>
        </p:nvSpPr>
        <p:spPr>
          <a:xfrm>
            <a:off x="3501980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CONTABILIDADE</a:t>
            </a:r>
          </a:p>
        </p:txBody>
      </p:sp>
      <p:sp>
        <p:nvSpPr>
          <p:cNvPr id="36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D9E0650C-D289-403D-8461-ACE1C138F4CF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IV.2 – GERÊNCIA ADMINISTRATIVA</a:t>
            </a: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9FF47D87-F2A2-48F3-869F-0CB4184168A3}"/>
              </a:ext>
            </a:extLst>
          </p:cNvPr>
          <p:cNvSpPr/>
          <p:nvPr/>
        </p:nvSpPr>
        <p:spPr>
          <a:xfrm>
            <a:off x="10823054" y="252850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ADMINISTRAÇÃO DE PESSOAL</a:t>
            </a:r>
          </a:p>
        </p:txBody>
      </p: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065BF9D4-2DB5-4626-AF8F-1B2EC87CAFB4}"/>
              </a:ext>
            </a:extLst>
          </p:cNvPr>
          <p:cNvCxnSpPr>
            <a:cxnSpLocks/>
            <a:stCxn id="10" idx="1"/>
            <a:endCxn id="37" idx="1"/>
          </p:cNvCxnSpPr>
          <p:nvPr/>
        </p:nvCxnSpPr>
        <p:spPr>
          <a:xfrm rot="10800000" flipV="1">
            <a:off x="10823054" y="2040211"/>
            <a:ext cx="12700" cy="759962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811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2452269" y="397135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GESTÃO DO ENSINO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8343022" y="397135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GESTÃO DA PESQUISA</a:t>
            </a:r>
          </a:p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E DA INOVAÇÃO TECNOLÓGICA EM SAÚDE</a:t>
            </a:r>
          </a:p>
        </p:txBody>
      </p:sp>
      <p:cxnSp>
        <p:nvCxnSpPr>
          <p:cNvPr id="12" name="Conector Angulado 11"/>
          <p:cNvCxnSpPr>
            <a:stCxn id="13" idx="2"/>
            <a:endCxn id="10" idx="0"/>
          </p:cNvCxnSpPr>
          <p:nvPr/>
        </p:nvCxnSpPr>
        <p:spPr>
          <a:xfrm rot="5400000">
            <a:off x="3738501" y="1597823"/>
            <a:ext cx="1773097" cy="2973960"/>
          </a:xfrm>
          <a:prstGeom prst="bentConnector3">
            <a:avLst>
              <a:gd name="adj1" fmla="val 8536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Arredondado 12"/>
          <p:cNvSpPr/>
          <p:nvPr/>
        </p:nvSpPr>
        <p:spPr>
          <a:xfrm>
            <a:off x="5426229" y="1453672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</a:t>
            </a:r>
          </a:p>
          <a:p>
            <a:pPr algn="ctr"/>
            <a:r>
              <a:rPr lang="pt-BR" sz="1100" b="1"/>
              <a:t>DE ENSINO E PESQUISA</a:t>
            </a:r>
          </a:p>
        </p:txBody>
      </p:sp>
      <p:cxnSp>
        <p:nvCxnSpPr>
          <p:cNvPr id="14" name="Conector Angulado 13"/>
          <p:cNvCxnSpPr>
            <a:stCxn id="13" idx="2"/>
            <a:endCxn id="11" idx="0"/>
          </p:cNvCxnSpPr>
          <p:nvPr/>
        </p:nvCxnSpPr>
        <p:spPr>
          <a:xfrm rot="16200000" flipH="1">
            <a:off x="6683877" y="1626406"/>
            <a:ext cx="1773097" cy="2916793"/>
          </a:xfrm>
          <a:prstGeom prst="bentConnector3">
            <a:avLst>
              <a:gd name="adj1" fmla="val 8536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Arredondado 25">
            <a:hlinkClick r:id="" action="ppaction://noaction"/>
          </p:cNvPr>
          <p:cNvSpPr/>
          <p:nvPr/>
        </p:nvSpPr>
        <p:spPr>
          <a:xfrm>
            <a:off x="4410594" y="262476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</a:t>
            </a: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e-SAÚDE</a:t>
            </a:r>
          </a:p>
        </p:txBody>
      </p:sp>
      <p:cxnSp>
        <p:nvCxnSpPr>
          <p:cNvPr id="27" name="Conector Angulado 26"/>
          <p:cNvCxnSpPr>
            <a:stCxn id="13" idx="2"/>
            <a:endCxn id="26" idx="3"/>
          </p:cNvCxnSpPr>
          <p:nvPr/>
        </p:nvCxnSpPr>
        <p:spPr>
          <a:xfrm rot="5400000">
            <a:off x="5547712" y="2432738"/>
            <a:ext cx="798801" cy="329835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B67E037E-C9BB-4467-A9B1-B6688EBD2F61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IV – GERÊNCIA DE ENSINO E PESQUISA</a:t>
            </a:r>
          </a:p>
        </p:txBody>
      </p:sp>
    </p:spTree>
    <p:extLst>
      <p:ext uri="{BB962C8B-B14F-4D97-AF65-F5344CB8AC3E}">
        <p14:creationId xmlns:p14="http://schemas.microsoft.com/office/powerpoint/2010/main" val="219536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Uma imagem contendo mesa, grande, andando de, homem&#10;&#10;Descrição gerada automaticamente">
            <a:extLst>
              <a:ext uri="{FF2B5EF4-FFF2-40B4-BE49-F238E27FC236}">
                <a16:creationId xmlns:a16="http://schemas.microsoft.com/office/drawing/2014/main" id="{535D8F49-9A52-4933-86EF-4801FB47AF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3" b="8699"/>
          <a:stretch/>
        </p:blipFill>
        <p:spPr>
          <a:xfrm>
            <a:off x="-1" y="0"/>
            <a:ext cx="12191999" cy="6857950"/>
          </a:xfrm>
          <a:prstGeom prst="rect">
            <a:avLst/>
          </a:prstGeom>
        </p:spPr>
      </p:pic>
      <p:sp>
        <p:nvSpPr>
          <p:cNvPr id="9" name="Google Shape;148;p15"/>
          <p:cNvSpPr txBox="1"/>
          <p:nvPr/>
        </p:nvSpPr>
        <p:spPr>
          <a:xfrm>
            <a:off x="5902589" y="2274813"/>
            <a:ext cx="62894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>
                <a:latin typeface="Avenir Next LT Pro Light" panose="020B0304020202020204" pitchFamily="34" charset="0"/>
                <a:cs typeface="Aldhabi" panose="020B0604020202020204" pitchFamily="2" charset="-78"/>
              </a:defRPr>
            </a:lvl1pPr>
          </a:lstStyle>
          <a:p>
            <a:r>
              <a:rPr lang="pt-BR" sz="4800" b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  <a:sym typeface="Verdana"/>
              </a:rPr>
              <a:t>Estrutura Organizacional dos Complexos Hospitalares</a:t>
            </a:r>
          </a:p>
        </p:txBody>
      </p:sp>
      <p:pic>
        <p:nvPicPr>
          <p:cNvPr id="2" name="Picture 2" descr="Logo Transparente HU Brasil">
            <a:extLst>
              <a:ext uri="{FF2B5EF4-FFF2-40B4-BE49-F238E27FC236}">
                <a16:creationId xmlns:a16="http://schemas.microsoft.com/office/drawing/2014/main" id="{D0B428A0-AC4E-5867-FC1B-587F0CED4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289" y="6192235"/>
            <a:ext cx="1570008" cy="4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611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Angulado 81">
            <a:extLst>
              <a:ext uri="{FF2B5EF4-FFF2-40B4-BE49-F238E27FC236}">
                <a16:creationId xmlns:a16="http://schemas.microsoft.com/office/drawing/2014/main" id="{923DFA9F-F72C-44B6-9235-E23248296244}"/>
              </a:ext>
            </a:extLst>
          </p:cNvPr>
          <p:cNvCxnSpPr>
            <a:cxnSpLocks/>
          </p:cNvCxnSpPr>
          <p:nvPr/>
        </p:nvCxnSpPr>
        <p:spPr>
          <a:xfrm rot="5400000">
            <a:off x="4761109" y="2826686"/>
            <a:ext cx="663917" cy="1739516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do 84">
            <a:extLst>
              <a:ext uri="{FF2B5EF4-FFF2-40B4-BE49-F238E27FC236}">
                <a16:creationId xmlns:a16="http://schemas.microsoft.com/office/drawing/2014/main" id="{60F50756-A1D6-40B6-9AE7-ECC895E49775}"/>
              </a:ext>
            </a:extLst>
          </p:cNvPr>
          <p:cNvCxnSpPr>
            <a:cxnSpLocks/>
            <a:endCxn id="21" idx="0"/>
          </p:cNvCxnSpPr>
          <p:nvPr/>
        </p:nvCxnSpPr>
        <p:spPr>
          <a:xfrm rot="5400000">
            <a:off x="5628921" y="3693308"/>
            <a:ext cx="662726" cy="508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do 87">
            <a:extLst>
              <a:ext uri="{FF2B5EF4-FFF2-40B4-BE49-F238E27FC236}">
                <a16:creationId xmlns:a16="http://schemas.microsoft.com/office/drawing/2014/main" id="{89C21A99-A275-4AAD-B24F-31D2604A03CF}"/>
              </a:ext>
            </a:extLst>
          </p:cNvPr>
          <p:cNvCxnSpPr>
            <a:cxnSpLocks/>
            <a:endCxn id="22" idx="0"/>
          </p:cNvCxnSpPr>
          <p:nvPr/>
        </p:nvCxnSpPr>
        <p:spPr>
          <a:xfrm rot="16200000" flipH="1">
            <a:off x="6512232" y="2815076"/>
            <a:ext cx="663913" cy="1762729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Arredondado 23">
            <a:hlinkClick r:id="" action="ppaction://noaction"/>
            <a:extLst>
              <a:ext uri="{FF2B5EF4-FFF2-40B4-BE49-F238E27FC236}">
                <a16:creationId xmlns:a16="http://schemas.microsoft.com/office/drawing/2014/main" id="{08D27F98-934B-4738-B2CA-F472EAF9973C}"/>
              </a:ext>
            </a:extLst>
          </p:cNvPr>
          <p:cNvSpPr/>
          <p:nvPr/>
        </p:nvSpPr>
        <p:spPr>
          <a:xfrm>
            <a:off x="5131880" y="2583225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SUPERINTENDÊNCIA</a:t>
            </a:r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20" name="Retângulo Arredondado 72">
            <a:hlinkClick r:id="" action="ppaction://noaction"/>
            <a:extLst>
              <a:ext uri="{FF2B5EF4-FFF2-40B4-BE49-F238E27FC236}">
                <a16:creationId xmlns:a16="http://schemas.microsoft.com/office/drawing/2014/main" id="{B6467729-7277-4002-BA1A-37C6EC1F1C25}"/>
              </a:ext>
            </a:extLst>
          </p:cNvPr>
          <p:cNvSpPr/>
          <p:nvPr/>
        </p:nvSpPr>
        <p:spPr>
          <a:xfrm>
            <a:off x="3364071" y="4027212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ATENÇÃO À SAÚDE</a:t>
            </a:r>
          </a:p>
        </p:txBody>
      </p:sp>
      <p:sp>
        <p:nvSpPr>
          <p:cNvPr id="21" name="Retângulo Arredondado 73">
            <a:hlinkClick r:id="" action="ppaction://noaction"/>
            <a:extLst>
              <a:ext uri="{FF2B5EF4-FFF2-40B4-BE49-F238E27FC236}">
                <a16:creationId xmlns:a16="http://schemas.microsoft.com/office/drawing/2014/main" id="{BCF58D5E-3685-43DA-BD2E-FF0219517791}"/>
              </a:ext>
            </a:extLst>
          </p:cNvPr>
          <p:cNvSpPr/>
          <p:nvPr/>
        </p:nvSpPr>
        <p:spPr>
          <a:xfrm>
            <a:off x="5131880" y="4027211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ADMINISTRATIVA</a:t>
            </a:r>
          </a:p>
        </p:txBody>
      </p:sp>
      <p:sp>
        <p:nvSpPr>
          <p:cNvPr id="22" name="Retângulo Arredondado 74">
            <a:hlinkClick r:id="" action="ppaction://noaction"/>
            <a:extLst>
              <a:ext uri="{FF2B5EF4-FFF2-40B4-BE49-F238E27FC236}">
                <a16:creationId xmlns:a16="http://schemas.microsoft.com/office/drawing/2014/main" id="{F927BA42-4A26-4983-8F76-6F766045E56E}"/>
              </a:ext>
            </a:extLst>
          </p:cNvPr>
          <p:cNvSpPr/>
          <p:nvPr/>
        </p:nvSpPr>
        <p:spPr>
          <a:xfrm>
            <a:off x="6899689" y="4028398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ENSINO E PESQUISA</a:t>
            </a:r>
          </a:p>
        </p:txBody>
      </p:sp>
      <p:sp>
        <p:nvSpPr>
          <p:cNvPr id="31" name="Retângulo Arredondado 27">
            <a:hlinkClick r:id="" action="ppaction://noaction"/>
            <a:extLst>
              <a:ext uri="{FF2B5EF4-FFF2-40B4-BE49-F238E27FC236}">
                <a16:creationId xmlns:a16="http://schemas.microsoft.com/office/drawing/2014/main" id="{884E080A-AAA4-4511-BEC5-C32884861E17}"/>
              </a:ext>
            </a:extLst>
          </p:cNvPr>
          <p:cNvSpPr/>
          <p:nvPr/>
        </p:nvSpPr>
        <p:spPr>
          <a:xfrm>
            <a:off x="7725553" y="1196065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OUVIDORIA</a:t>
            </a:r>
          </a:p>
        </p:txBody>
      </p:sp>
      <p:sp>
        <p:nvSpPr>
          <p:cNvPr id="32" name="Retângulo Arredondado 28">
            <a:hlinkClick r:id="" action="ppaction://noaction"/>
            <a:extLst>
              <a:ext uri="{FF2B5EF4-FFF2-40B4-BE49-F238E27FC236}">
                <a16:creationId xmlns:a16="http://schemas.microsoft.com/office/drawing/2014/main" id="{88A36CE1-74A7-4182-AAE2-DC20DCF6A5E7}"/>
              </a:ext>
            </a:extLst>
          </p:cNvPr>
          <p:cNvSpPr/>
          <p:nvPr/>
        </p:nvSpPr>
        <p:spPr>
          <a:xfrm>
            <a:off x="5950234" y="1196066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AUDITORIA</a:t>
            </a:r>
          </a:p>
        </p:txBody>
      </p:sp>
      <p:sp>
        <p:nvSpPr>
          <p:cNvPr id="15" name="Retângulo Arredondado 27">
            <a:extLst>
              <a:ext uri="{FF2B5EF4-FFF2-40B4-BE49-F238E27FC236}">
                <a16:creationId xmlns:a16="http://schemas.microsoft.com/office/drawing/2014/main" id="{E138A768-F524-4B56-BDBC-50B37B85DEFF}"/>
              </a:ext>
            </a:extLst>
          </p:cNvPr>
          <p:cNvSpPr/>
          <p:nvPr/>
        </p:nvSpPr>
        <p:spPr>
          <a:xfrm>
            <a:off x="4174915" y="1199176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COLEGIADO EXECUTIVO</a:t>
            </a:r>
          </a:p>
        </p:txBody>
      </p:sp>
      <p:sp>
        <p:nvSpPr>
          <p:cNvPr id="16" name="Retângulo Arredondado 28">
            <a:extLst>
              <a:ext uri="{FF2B5EF4-FFF2-40B4-BE49-F238E27FC236}">
                <a16:creationId xmlns:a16="http://schemas.microsoft.com/office/drawing/2014/main" id="{E7D260BF-69AD-4396-A285-9284BF029C74}"/>
              </a:ext>
            </a:extLst>
          </p:cNvPr>
          <p:cNvSpPr/>
          <p:nvPr/>
        </p:nvSpPr>
        <p:spPr>
          <a:xfrm>
            <a:off x="2412253" y="1196067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CONSELHO CONSULTIVO</a:t>
            </a:r>
          </a:p>
        </p:txBody>
      </p:sp>
      <p:sp>
        <p:nvSpPr>
          <p:cNvPr id="18" name="Retângulo Arredondado 69">
            <a:hlinkClick r:id="rId3" action="ppaction://hlinksldjump"/>
            <a:extLst>
              <a:ext uri="{FF2B5EF4-FFF2-40B4-BE49-F238E27FC236}">
                <a16:creationId xmlns:a16="http://schemas.microsoft.com/office/drawing/2014/main" id="{E6ED6A35-D5D2-479C-B6EF-F059E96A2CDC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COMPLEXO HOSPITALAR – CHC-UFPR</a:t>
            </a:r>
          </a:p>
        </p:txBody>
      </p:sp>
    </p:spTree>
    <p:extLst>
      <p:ext uri="{BB962C8B-B14F-4D97-AF65-F5344CB8AC3E}">
        <p14:creationId xmlns:p14="http://schemas.microsoft.com/office/powerpoint/2010/main" val="82915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A828A1C4-5BDB-43E9-B5EB-18AADBA50E99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 rot="16200000" flipH="1">
            <a:off x="6639239" y="1161742"/>
            <a:ext cx="777876" cy="186435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02E9C1AD-A8A2-4885-84A3-E38F65D15E3A}"/>
              </a:ext>
            </a:extLst>
          </p:cNvPr>
          <p:cNvCxnSpPr>
            <a:cxnSpLocks/>
            <a:stCxn id="14" idx="2"/>
            <a:endCxn id="23" idx="0"/>
          </p:cNvCxnSpPr>
          <p:nvPr/>
        </p:nvCxnSpPr>
        <p:spPr>
          <a:xfrm rot="5400000">
            <a:off x="5625764" y="2028377"/>
            <a:ext cx="793632" cy="146841"/>
          </a:xfrm>
          <a:prstGeom prst="bentConnector3">
            <a:avLst>
              <a:gd name="adj1" fmla="val 4857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Angulado 12">
            <a:extLst>
              <a:ext uri="{FF2B5EF4-FFF2-40B4-BE49-F238E27FC236}">
                <a16:creationId xmlns:a16="http://schemas.microsoft.com/office/drawing/2014/main" id="{79BB571E-E1AE-417B-9BF3-F64AA773016A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rot="5400000">
            <a:off x="3586170" y="8735"/>
            <a:ext cx="813584" cy="4206076"/>
          </a:xfrm>
          <a:prstGeom prst="bentConnector3">
            <a:avLst>
              <a:gd name="adj1" fmla="val 47225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Angulado 12">
            <a:extLst>
              <a:ext uri="{FF2B5EF4-FFF2-40B4-BE49-F238E27FC236}">
                <a16:creationId xmlns:a16="http://schemas.microsoft.com/office/drawing/2014/main" id="{909DB8E1-D6F5-4AE3-B94A-D2A4968665A5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rot="5400000">
            <a:off x="4527646" y="925277"/>
            <a:ext cx="788650" cy="2348058"/>
          </a:xfrm>
          <a:prstGeom prst="bentConnector3">
            <a:avLst>
              <a:gd name="adj1" fmla="val 48569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354B5121-FCD5-4D0D-9694-EABE9FF3FD76}"/>
              </a:ext>
            </a:extLst>
          </p:cNvPr>
          <p:cNvSpPr/>
          <p:nvPr/>
        </p:nvSpPr>
        <p:spPr>
          <a:xfrm>
            <a:off x="5425645" y="1050586"/>
            <a:ext cx="1340710" cy="65439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/>
              <a:t>SUPERINTENDÊNCIA</a:t>
            </a:r>
          </a:p>
        </p:txBody>
      </p:sp>
      <p:sp>
        <p:nvSpPr>
          <p:cNvPr id="15" name="Retângulo: Cantos Arredondados 14">
            <a:hlinkClick r:id="" action="ppaction://noaction"/>
            <a:extLst>
              <a:ext uri="{FF2B5EF4-FFF2-40B4-BE49-F238E27FC236}">
                <a16:creationId xmlns:a16="http://schemas.microsoft.com/office/drawing/2014/main" id="{EF4B1D57-D1CD-48DC-82FF-967DB680CCF1}"/>
              </a:ext>
            </a:extLst>
          </p:cNvPr>
          <p:cNvSpPr/>
          <p:nvPr/>
        </p:nvSpPr>
        <p:spPr>
          <a:xfrm>
            <a:off x="1219569" y="2518565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DA QUALIDADE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F1E03EC2-AB25-4C22-8A8C-82A8EA033308}"/>
              </a:ext>
            </a:extLst>
          </p:cNvPr>
          <p:cNvSpPr/>
          <p:nvPr/>
        </p:nvSpPr>
        <p:spPr>
          <a:xfrm>
            <a:off x="3077587" y="2493631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GOVERNANÇA  E ESTRATÉGIA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0EDA53EA-7FC6-4438-9AAE-CD4AF406A045}"/>
              </a:ext>
            </a:extLst>
          </p:cNvPr>
          <p:cNvSpPr/>
          <p:nvPr/>
        </p:nvSpPr>
        <p:spPr>
          <a:xfrm>
            <a:off x="1214362" y="4111156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VIGILÂNCIA EM SAÚDE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E80C4297-39B4-44F5-95CC-EF883CB62AEC}"/>
              </a:ext>
            </a:extLst>
          </p:cNvPr>
          <p:cNvSpPr/>
          <p:nvPr/>
        </p:nvSpPr>
        <p:spPr>
          <a:xfrm>
            <a:off x="1219566" y="3314861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SEGURANÇA DO PACIENTE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C2ECBEA8-8FB6-4A28-95E1-0B080BABA971}"/>
              </a:ext>
            </a:extLst>
          </p:cNvPr>
          <p:cNvSpPr/>
          <p:nvPr/>
        </p:nvSpPr>
        <p:spPr>
          <a:xfrm>
            <a:off x="7274499" y="4886294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INFORMAÇÃO ASSISTÊNCIAL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8E03B8A0-2DA0-48D5-8A32-A88C59DBC2BB}"/>
              </a:ext>
            </a:extLst>
          </p:cNvPr>
          <p:cNvSpPr/>
          <p:nvPr/>
        </p:nvSpPr>
        <p:spPr>
          <a:xfrm>
            <a:off x="7278373" y="4091659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CONTRATUALIZAÇÃO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6DBB849A-3469-49DE-B214-2DF9B2EDE9F4}"/>
              </a:ext>
            </a:extLst>
          </p:cNvPr>
          <p:cNvSpPr/>
          <p:nvPr/>
        </p:nvSpPr>
        <p:spPr>
          <a:xfrm>
            <a:off x="7282248" y="3297023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REGULAÇÃO INTERNA</a:t>
            </a:r>
          </a:p>
        </p:txBody>
      </p:sp>
      <p:sp>
        <p:nvSpPr>
          <p:cNvPr id="22" name="Retângulo: Cantos Arredondados 21">
            <a:hlinkClick r:id="" action="ppaction://noaction"/>
            <a:extLst>
              <a:ext uri="{FF2B5EF4-FFF2-40B4-BE49-F238E27FC236}">
                <a16:creationId xmlns:a16="http://schemas.microsoft.com/office/drawing/2014/main" id="{895E5043-F427-44A5-8793-0F1258E861EE}"/>
              </a:ext>
            </a:extLst>
          </p:cNvPr>
          <p:cNvSpPr/>
          <p:nvPr/>
        </p:nvSpPr>
        <p:spPr>
          <a:xfrm>
            <a:off x="7289999" y="2482857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CONTRATUALIZAÇÃO E REGULAÇÃO</a:t>
            </a:r>
          </a:p>
        </p:txBody>
      </p:sp>
      <p:sp>
        <p:nvSpPr>
          <p:cNvPr id="23" name="Retângulo: Cantos Arredondados 22">
            <a:hlinkClick r:id="" action="ppaction://noaction"/>
            <a:extLst>
              <a:ext uri="{FF2B5EF4-FFF2-40B4-BE49-F238E27FC236}">
                <a16:creationId xmlns:a16="http://schemas.microsoft.com/office/drawing/2014/main" id="{19856585-AB0C-438E-9E86-8C3823484B40}"/>
              </a:ext>
            </a:extLst>
          </p:cNvPr>
          <p:cNvSpPr/>
          <p:nvPr/>
        </p:nvSpPr>
        <p:spPr>
          <a:xfrm>
            <a:off x="5278804" y="2498613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TECNOLOGIA DA INFORMAÇÃO E SAÚDE DIGITAL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7A4419A7-DC03-444D-A333-FD8BB17DB18F}"/>
              </a:ext>
            </a:extLst>
          </p:cNvPr>
          <p:cNvSpPr/>
          <p:nvPr/>
        </p:nvSpPr>
        <p:spPr>
          <a:xfrm>
            <a:off x="5278804" y="4121870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pt-BR" sz="900" b="1">
                <a:solidFill>
                  <a:schemeClr val="tx1"/>
                </a:solidFill>
              </a:rPr>
              <a:t>UNIDADE DE INFRAESTRUTURA, SUPORTE E SEGURANÇA DE TECNOLOGIA DA INFORMAÇÃO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85976F14-9E6F-4D49-9F81-806402225767}"/>
              </a:ext>
            </a:extLst>
          </p:cNvPr>
          <p:cNvSpPr/>
          <p:nvPr/>
        </p:nvSpPr>
        <p:spPr>
          <a:xfrm>
            <a:off x="5281002" y="3298666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SISTEMAS DA INFORMAÇÃO E INTELIGÊNCIA DE DADOS</a:t>
            </a:r>
          </a:p>
        </p:txBody>
      </p:sp>
      <p:cxnSp>
        <p:nvCxnSpPr>
          <p:cNvPr id="43" name="Conector: Angulado 42">
            <a:extLst>
              <a:ext uri="{FF2B5EF4-FFF2-40B4-BE49-F238E27FC236}">
                <a16:creationId xmlns:a16="http://schemas.microsoft.com/office/drawing/2014/main" id="{5DD01673-437E-4BB7-A2AA-E05A0C804716}"/>
              </a:ext>
            </a:extLst>
          </p:cNvPr>
          <p:cNvCxnSpPr>
            <a:cxnSpLocks/>
          </p:cNvCxnSpPr>
          <p:nvPr/>
        </p:nvCxnSpPr>
        <p:spPr>
          <a:xfrm rot="10800000" flipV="1">
            <a:off x="7274500" y="2829584"/>
            <a:ext cx="15501" cy="2383907"/>
          </a:xfrm>
          <a:prstGeom prst="bentConnector3">
            <a:avLst>
              <a:gd name="adj1" fmla="val 173935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A8B1F631-5D81-4AF7-B308-098D99BA199B}"/>
              </a:ext>
            </a:extLst>
          </p:cNvPr>
          <p:cNvCxnSpPr>
            <a:cxnSpLocks/>
          </p:cNvCxnSpPr>
          <p:nvPr/>
        </p:nvCxnSpPr>
        <p:spPr>
          <a:xfrm rot="10800000" flipV="1">
            <a:off x="7276438" y="2829584"/>
            <a:ext cx="11626" cy="1589272"/>
          </a:xfrm>
          <a:prstGeom prst="bentConnector3">
            <a:avLst>
              <a:gd name="adj1" fmla="val 22856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0297B10F-59B4-4C2E-AF0D-452C56EDB911}"/>
              </a:ext>
            </a:extLst>
          </p:cNvPr>
          <p:cNvCxnSpPr>
            <a:cxnSpLocks/>
            <a:stCxn id="23" idx="1"/>
            <a:endCxn id="24" idx="1"/>
          </p:cNvCxnSpPr>
          <p:nvPr/>
        </p:nvCxnSpPr>
        <p:spPr>
          <a:xfrm rot="10800000" flipV="1">
            <a:off x="5278804" y="2825810"/>
            <a:ext cx="15296" cy="1623256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D1C85578-2F71-42A9-85A3-E5A23AB8E372}"/>
              </a:ext>
            </a:extLst>
          </p:cNvPr>
          <p:cNvCxnSpPr>
            <a:cxnSpLocks/>
            <a:stCxn id="23" idx="1"/>
            <a:endCxn id="25" idx="1"/>
          </p:cNvCxnSpPr>
          <p:nvPr/>
        </p:nvCxnSpPr>
        <p:spPr>
          <a:xfrm rot="10800000" flipH="1" flipV="1">
            <a:off x="5278804" y="2825810"/>
            <a:ext cx="2196" cy="800053"/>
          </a:xfrm>
          <a:prstGeom prst="bentConnector3">
            <a:avLst>
              <a:gd name="adj1" fmla="val -1168816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: Cantos Arredondados 16">
            <a:extLst>
              <a:ext uri="{FF2B5EF4-FFF2-40B4-BE49-F238E27FC236}">
                <a16:creationId xmlns:a16="http://schemas.microsoft.com/office/drawing/2014/main" id="{468C80CF-F764-40AA-A6D3-16DE8D48934C}"/>
              </a:ext>
            </a:extLst>
          </p:cNvPr>
          <p:cNvSpPr/>
          <p:nvPr/>
        </p:nvSpPr>
        <p:spPr>
          <a:xfrm>
            <a:off x="1225457" y="4907451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QUALIDADE</a:t>
            </a:r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804311B0-0A61-4BDF-87DA-A7A3E0FF40EA}"/>
              </a:ext>
            </a:extLst>
          </p:cNvPr>
          <p:cNvSpPr/>
          <p:nvPr/>
        </p:nvSpPr>
        <p:spPr>
          <a:xfrm>
            <a:off x="7286123" y="5680928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PROCESSAMENTO DA INFORMAÇÃO ASSISTÊNCIAL</a:t>
            </a:r>
          </a:p>
        </p:txBody>
      </p:sp>
      <p:cxnSp>
        <p:nvCxnSpPr>
          <p:cNvPr id="50" name="Conector: Angulado 49">
            <a:extLst>
              <a:ext uri="{FF2B5EF4-FFF2-40B4-BE49-F238E27FC236}">
                <a16:creationId xmlns:a16="http://schemas.microsoft.com/office/drawing/2014/main" id="{80F55317-2DAF-42BD-BCA6-65CA8A6D8347}"/>
              </a:ext>
            </a:extLst>
          </p:cNvPr>
          <p:cNvCxnSpPr>
            <a:cxnSpLocks/>
          </p:cNvCxnSpPr>
          <p:nvPr/>
        </p:nvCxnSpPr>
        <p:spPr>
          <a:xfrm rot="10800000" flipV="1">
            <a:off x="7280312" y="2829584"/>
            <a:ext cx="3877" cy="3178541"/>
          </a:xfrm>
          <a:prstGeom prst="bentConnector3">
            <a:avLst>
              <a:gd name="adj1" fmla="val 685290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: Cantos Arredondados 16">
            <a:extLst>
              <a:ext uri="{FF2B5EF4-FFF2-40B4-BE49-F238E27FC236}">
                <a16:creationId xmlns:a16="http://schemas.microsoft.com/office/drawing/2014/main" id="{32D734C0-79D0-4684-9834-E26F7481598F}"/>
              </a:ext>
            </a:extLst>
          </p:cNvPr>
          <p:cNvSpPr/>
          <p:nvPr/>
        </p:nvSpPr>
        <p:spPr>
          <a:xfrm>
            <a:off x="3077586" y="3301787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</a:t>
            </a: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GESTÃO DE RISCOS E CONTROLES INTERNOS</a:t>
            </a:r>
          </a:p>
        </p:txBody>
      </p:sp>
      <p:sp>
        <p:nvSpPr>
          <p:cNvPr id="52" name="Retângulo: Cantos Arredondados 16">
            <a:extLst>
              <a:ext uri="{FF2B5EF4-FFF2-40B4-BE49-F238E27FC236}">
                <a16:creationId xmlns:a16="http://schemas.microsoft.com/office/drawing/2014/main" id="{9C5E11C7-2622-42EA-B97B-2FC82F59BAD6}"/>
              </a:ext>
            </a:extLst>
          </p:cNvPr>
          <p:cNvSpPr/>
          <p:nvPr/>
        </p:nvSpPr>
        <p:spPr>
          <a:xfrm>
            <a:off x="3077586" y="4109944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ESTRATÉGICA</a:t>
            </a:r>
          </a:p>
        </p:txBody>
      </p:sp>
      <p:cxnSp>
        <p:nvCxnSpPr>
          <p:cNvPr id="57" name="Conector Angulado 12">
            <a:extLst>
              <a:ext uri="{FF2B5EF4-FFF2-40B4-BE49-F238E27FC236}">
                <a16:creationId xmlns:a16="http://schemas.microsoft.com/office/drawing/2014/main" id="{2FBEC401-4A02-463D-923B-65C861CF656D}"/>
              </a:ext>
            </a:extLst>
          </p:cNvPr>
          <p:cNvCxnSpPr>
            <a:cxnSpLocks/>
            <a:stCxn id="16" idx="1"/>
            <a:endCxn id="51" idx="1"/>
          </p:cNvCxnSpPr>
          <p:nvPr/>
        </p:nvCxnSpPr>
        <p:spPr>
          <a:xfrm rot="10800000" flipV="1">
            <a:off x="3077587" y="2820827"/>
            <a:ext cx="1" cy="808156"/>
          </a:xfrm>
          <a:prstGeom prst="bentConnector3">
            <a:avLst>
              <a:gd name="adj1" fmla="val 2286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Angulado 12">
            <a:extLst>
              <a:ext uri="{FF2B5EF4-FFF2-40B4-BE49-F238E27FC236}">
                <a16:creationId xmlns:a16="http://schemas.microsoft.com/office/drawing/2014/main" id="{D42249B3-8E9E-452B-B9F9-E8CB15AEF338}"/>
              </a:ext>
            </a:extLst>
          </p:cNvPr>
          <p:cNvCxnSpPr>
            <a:cxnSpLocks/>
            <a:stCxn id="16" idx="1"/>
            <a:endCxn id="52" idx="1"/>
          </p:cNvCxnSpPr>
          <p:nvPr/>
        </p:nvCxnSpPr>
        <p:spPr>
          <a:xfrm rot="10800000" flipV="1">
            <a:off x="3077587" y="2820828"/>
            <a:ext cx="1" cy="1616313"/>
          </a:xfrm>
          <a:prstGeom prst="bentConnector3">
            <a:avLst>
              <a:gd name="adj1" fmla="val 2286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Angulado 12">
            <a:extLst>
              <a:ext uri="{FF2B5EF4-FFF2-40B4-BE49-F238E27FC236}">
                <a16:creationId xmlns:a16="http://schemas.microsoft.com/office/drawing/2014/main" id="{A4A11D72-750A-4BF8-A3A9-4615B3D6E9EC}"/>
              </a:ext>
            </a:extLst>
          </p:cNvPr>
          <p:cNvCxnSpPr>
            <a:cxnSpLocks/>
            <a:stCxn id="15" idx="1"/>
            <a:endCxn id="17" idx="1"/>
          </p:cNvCxnSpPr>
          <p:nvPr/>
        </p:nvCxnSpPr>
        <p:spPr>
          <a:xfrm rot="10800000" flipV="1">
            <a:off x="1214363" y="2845763"/>
            <a:ext cx="5207" cy="1592591"/>
          </a:xfrm>
          <a:prstGeom prst="bentConnector3">
            <a:avLst>
              <a:gd name="adj1" fmla="val 4490244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Angulado 12">
            <a:extLst>
              <a:ext uri="{FF2B5EF4-FFF2-40B4-BE49-F238E27FC236}">
                <a16:creationId xmlns:a16="http://schemas.microsoft.com/office/drawing/2014/main" id="{50FD37D7-698D-4837-8953-866CADA6B554}"/>
              </a:ext>
            </a:extLst>
          </p:cNvPr>
          <p:cNvCxnSpPr>
            <a:cxnSpLocks/>
            <a:stCxn id="15" idx="1"/>
            <a:endCxn id="47" idx="1"/>
          </p:cNvCxnSpPr>
          <p:nvPr/>
        </p:nvCxnSpPr>
        <p:spPr>
          <a:xfrm rot="10800000" flipH="1" flipV="1">
            <a:off x="1219568" y="2845763"/>
            <a:ext cx="5889" cy="2388885"/>
          </a:xfrm>
          <a:prstGeom prst="bentConnector3">
            <a:avLst>
              <a:gd name="adj1" fmla="val -388247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ector: Angulado 175">
            <a:extLst>
              <a:ext uri="{FF2B5EF4-FFF2-40B4-BE49-F238E27FC236}">
                <a16:creationId xmlns:a16="http://schemas.microsoft.com/office/drawing/2014/main" id="{3609CB38-BC94-4D17-A873-0DD13AB75AD0}"/>
              </a:ext>
            </a:extLst>
          </p:cNvPr>
          <p:cNvCxnSpPr>
            <a:cxnSpLocks/>
            <a:stCxn id="22" idx="1"/>
            <a:endCxn id="21" idx="1"/>
          </p:cNvCxnSpPr>
          <p:nvPr/>
        </p:nvCxnSpPr>
        <p:spPr>
          <a:xfrm rot="10800000" flipV="1">
            <a:off x="7282249" y="2810056"/>
            <a:ext cx="7751" cy="814165"/>
          </a:xfrm>
          <a:prstGeom prst="bentConnector3">
            <a:avLst>
              <a:gd name="adj1" fmla="val 3657399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: Angulado 125">
            <a:extLst>
              <a:ext uri="{FF2B5EF4-FFF2-40B4-BE49-F238E27FC236}">
                <a16:creationId xmlns:a16="http://schemas.microsoft.com/office/drawing/2014/main" id="{0B0DD237-2A9E-41A6-9217-FC3484753CB6}"/>
              </a:ext>
            </a:extLst>
          </p:cNvPr>
          <p:cNvCxnSpPr>
            <a:stCxn id="15" idx="1"/>
            <a:endCxn id="18" idx="1"/>
          </p:cNvCxnSpPr>
          <p:nvPr/>
        </p:nvCxnSpPr>
        <p:spPr>
          <a:xfrm rot="10800000" flipV="1">
            <a:off x="1219567" y="2845762"/>
            <a:ext cx="3" cy="796296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421AC5F5-616F-4CE9-B523-913767740557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COMPLEXO HOSPITALAR – CHC-UFPR – SUPERINTENDÊNCIA</a:t>
            </a:r>
          </a:p>
        </p:txBody>
      </p:sp>
    </p:spTree>
    <p:extLst>
      <p:ext uri="{BB962C8B-B14F-4D97-AF65-F5344CB8AC3E}">
        <p14:creationId xmlns:p14="http://schemas.microsoft.com/office/powerpoint/2010/main" val="92741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Arredondado 17">
            <a:extLst>
              <a:ext uri="{FF2B5EF4-FFF2-40B4-BE49-F238E27FC236}">
                <a16:creationId xmlns:a16="http://schemas.microsoft.com/office/drawing/2014/main" id="{C913D049-2971-0327-4182-0FB5327F1E2E}"/>
              </a:ext>
            </a:extLst>
          </p:cNvPr>
          <p:cNvSpPr/>
          <p:nvPr/>
        </p:nvSpPr>
        <p:spPr>
          <a:xfrm>
            <a:off x="2635738" y="1090961"/>
            <a:ext cx="2051995" cy="41601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9D1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TIPO I = </a:t>
            </a:r>
            <a:r>
              <a:rPr lang="pt-BR" b="1">
                <a:solidFill>
                  <a:srgbClr val="385723"/>
                </a:solidFill>
                <a:latin typeface="Calibri"/>
              </a:rPr>
              <a:t>4</a:t>
            </a:r>
            <a:endParaRPr lang="pt-BR" b="1" i="0" u="none" strike="noStrike" kern="1200" cap="none" spc="0" baseline="0">
              <a:solidFill>
                <a:srgbClr val="385723"/>
              </a:solidFill>
              <a:uFillTx/>
              <a:latin typeface="Calibri"/>
            </a:endParaRPr>
          </a:p>
        </p:txBody>
      </p:sp>
      <p:sp>
        <p:nvSpPr>
          <p:cNvPr id="3" name="Retângulo Arredondado 18">
            <a:extLst>
              <a:ext uri="{FF2B5EF4-FFF2-40B4-BE49-F238E27FC236}">
                <a16:creationId xmlns:a16="http://schemas.microsoft.com/office/drawing/2014/main" id="{2B25C87B-4841-35D3-9571-5ADE57E69E19}"/>
              </a:ext>
            </a:extLst>
          </p:cNvPr>
          <p:cNvSpPr/>
          <p:nvPr/>
        </p:nvSpPr>
        <p:spPr>
          <a:xfrm>
            <a:off x="5084115" y="1090961"/>
            <a:ext cx="2051995" cy="41601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9D1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TIPO II = 12</a:t>
            </a:r>
          </a:p>
        </p:txBody>
      </p:sp>
      <p:sp>
        <p:nvSpPr>
          <p:cNvPr id="4" name="Retângulo Arredondado 19">
            <a:extLst>
              <a:ext uri="{FF2B5EF4-FFF2-40B4-BE49-F238E27FC236}">
                <a16:creationId xmlns:a16="http://schemas.microsoft.com/office/drawing/2014/main" id="{41B0B9B9-712C-C9BA-561F-75F8C583D8D5}"/>
              </a:ext>
            </a:extLst>
          </p:cNvPr>
          <p:cNvSpPr/>
          <p:nvPr/>
        </p:nvSpPr>
        <p:spPr>
          <a:xfrm>
            <a:off x="7532492" y="1090961"/>
            <a:ext cx="2051995" cy="41601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9D1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TIPO III = 16</a:t>
            </a:r>
          </a:p>
        </p:txBody>
      </p:sp>
      <p:sp>
        <p:nvSpPr>
          <p:cNvPr id="5" name="Retângulo Arredondado 20">
            <a:extLst>
              <a:ext uri="{FF2B5EF4-FFF2-40B4-BE49-F238E27FC236}">
                <a16:creationId xmlns:a16="http://schemas.microsoft.com/office/drawing/2014/main" id="{76B46801-7E68-0CFF-73B9-7ECA58224D4E}"/>
              </a:ext>
            </a:extLst>
          </p:cNvPr>
          <p:cNvSpPr/>
          <p:nvPr/>
        </p:nvSpPr>
        <p:spPr>
          <a:xfrm>
            <a:off x="10016868" y="1098945"/>
            <a:ext cx="2051995" cy="41601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9D1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TIPO IV = 6</a:t>
            </a:r>
          </a:p>
        </p:txBody>
      </p:sp>
      <p:sp>
        <p:nvSpPr>
          <p:cNvPr id="6" name="Retângulo 10">
            <a:extLst>
              <a:ext uri="{FF2B5EF4-FFF2-40B4-BE49-F238E27FC236}">
                <a16:creationId xmlns:a16="http://schemas.microsoft.com/office/drawing/2014/main" id="{812F141B-8695-8826-467F-1D7B6EF1E5E2}"/>
              </a:ext>
            </a:extLst>
          </p:cNvPr>
          <p:cNvSpPr/>
          <p:nvPr/>
        </p:nvSpPr>
        <p:spPr>
          <a:xfrm>
            <a:off x="5157262" y="1569824"/>
            <a:ext cx="2087995" cy="361124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HC-UFG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HC-UFPE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HC-UFTM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  <a:latin typeface="Calibri"/>
              </a:rPr>
              <a:t>Huap</a:t>
            </a: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-UFF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HUB-UnB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  <a:latin typeface="Calibri"/>
              </a:rPr>
              <a:t>Hucam</a:t>
            </a: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-Ufes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  <a:latin typeface="Calibri"/>
              </a:rPr>
              <a:t>Humap</a:t>
            </a: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-UFMS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  <a:latin typeface="Calibri"/>
              </a:rPr>
              <a:t>Huol</a:t>
            </a: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-UFRN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HUPAA-Ufal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  <a:latin typeface="Calibri"/>
              </a:rPr>
              <a:t>Hupes</a:t>
            </a: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-UFBA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HUSM-UFSM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HU-UFSC</a:t>
            </a:r>
          </a:p>
        </p:txBody>
      </p:sp>
      <p:sp>
        <p:nvSpPr>
          <p:cNvPr id="7" name="Retângulo 11">
            <a:extLst>
              <a:ext uri="{FF2B5EF4-FFF2-40B4-BE49-F238E27FC236}">
                <a16:creationId xmlns:a16="http://schemas.microsoft.com/office/drawing/2014/main" id="{D674C456-325D-9380-B47A-CD1AC181D38E}"/>
              </a:ext>
            </a:extLst>
          </p:cNvPr>
          <p:cNvSpPr/>
          <p:nvPr/>
        </p:nvSpPr>
        <p:spPr>
          <a:xfrm>
            <a:off x="7496492" y="1569824"/>
            <a:ext cx="2087995" cy="469872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</a:rPr>
              <a:t>HE-</a:t>
            </a: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</a:rPr>
              <a:t>UFPel</a:t>
            </a:r>
            <a:endParaRPr lang="pt-BR" sz="1600" b="0" i="0" u="none" strike="noStrike" kern="1200" cap="none" spc="0" baseline="0">
              <a:solidFill>
                <a:srgbClr val="385723"/>
              </a:solidFill>
              <a:uFillTx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</a:rPr>
              <a:t>HUAC-UFCG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</a:rPr>
              <a:t>HU-</a:t>
            </a: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</a:rPr>
              <a:t>Furg</a:t>
            </a:r>
            <a:endParaRPr lang="pt-BR" sz="1600" b="0" i="0" u="none" strike="noStrike" kern="1200" cap="none" spc="0" baseline="0">
              <a:solidFill>
                <a:srgbClr val="385723"/>
              </a:solidFill>
              <a:uFillTx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</a:rPr>
              <a:t>HU-UFGD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</a:rPr>
              <a:t>HUGV-Ufam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</a:rPr>
              <a:t>HUJM-UFMT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</a:rPr>
              <a:t>HULW-UFPB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</a:rPr>
              <a:t>HU-UFJF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</a:rPr>
              <a:t>HU-UFPI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</a:rPr>
              <a:t>HU-UFS*</a:t>
            </a:r>
          </a:p>
          <a:p>
            <a:pPr>
              <a:spcAft>
                <a:spcPts val="4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385723"/>
                </a:solidFill>
              </a:rPr>
              <a:t>HU-</a:t>
            </a:r>
            <a:r>
              <a:rPr lang="pt-BR" sz="1600" err="1">
                <a:solidFill>
                  <a:srgbClr val="385723"/>
                </a:solidFill>
              </a:rPr>
              <a:t>Univasf</a:t>
            </a:r>
            <a:endParaRPr lang="pt-BR" sz="1600">
              <a:solidFill>
                <a:srgbClr val="385723"/>
              </a:solidFill>
            </a:endParaRPr>
          </a:p>
          <a:p>
            <a:pPr>
              <a:spcAft>
                <a:spcPts val="4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385723"/>
                </a:solidFill>
              </a:rPr>
              <a:t>MEJC-UFRN</a:t>
            </a:r>
            <a:br>
              <a:rPr lang="pt-BR" sz="1600">
                <a:solidFill>
                  <a:srgbClr val="385723"/>
                </a:solidFill>
              </a:rPr>
            </a:br>
            <a:r>
              <a:rPr lang="pt-BR" sz="1600">
                <a:solidFill>
                  <a:srgbClr val="385723"/>
                </a:solidFill>
              </a:rPr>
              <a:t>HU-</a:t>
            </a:r>
            <a:r>
              <a:rPr lang="pt-BR" sz="1600" err="1">
                <a:solidFill>
                  <a:srgbClr val="385723"/>
                </a:solidFill>
              </a:rPr>
              <a:t>Unifap</a:t>
            </a:r>
            <a:r>
              <a:rPr lang="pt-BR" sz="1600">
                <a:solidFill>
                  <a:srgbClr val="385723"/>
                </a:solidFill>
              </a:rPr>
              <a:t>*</a:t>
            </a:r>
          </a:p>
          <a:p>
            <a:pPr>
              <a:spcAft>
                <a:spcPts val="4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385723"/>
                </a:solidFill>
              </a:rPr>
              <a:t>HU-UFRR*</a:t>
            </a:r>
            <a:br>
              <a:rPr lang="pt-BR" sz="1600">
                <a:solidFill>
                  <a:srgbClr val="385723"/>
                </a:solidFill>
              </a:rPr>
            </a:br>
            <a:r>
              <a:rPr lang="pt-BR" sz="1600">
                <a:solidFill>
                  <a:srgbClr val="385723"/>
                </a:solidFill>
              </a:rPr>
              <a:t>HU-UFCAT*</a:t>
            </a:r>
          </a:p>
          <a:p>
            <a:pPr>
              <a:spcAft>
                <a:spcPts val="4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385723"/>
                </a:solidFill>
              </a:rPr>
              <a:t>HU-UFSJ*</a:t>
            </a:r>
          </a:p>
        </p:txBody>
      </p:sp>
      <p:sp>
        <p:nvSpPr>
          <p:cNvPr id="8" name="Retângulo 12">
            <a:extLst>
              <a:ext uri="{FF2B5EF4-FFF2-40B4-BE49-F238E27FC236}">
                <a16:creationId xmlns:a16="http://schemas.microsoft.com/office/drawing/2014/main" id="{70F4DCA5-9ADC-EDCC-484D-23809A173254}"/>
              </a:ext>
            </a:extLst>
          </p:cNvPr>
          <p:cNvSpPr/>
          <p:nvPr/>
        </p:nvSpPr>
        <p:spPr>
          <a:xfrm>
            <a:off x="150785" y="1569824"/>
            <a:ext cx="2606964" cy="123110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CHC-UFPR -TIPO I (2 HUF)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CH-UFC -TIPO 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CHU-UFPA - TIPO III *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385723"/>
                </a:solidFill>
                <a:latin typeface="Calibri"/>
              </a:rPr>
              <a:t>CH-UFRJ - TIPO I (3 HUF) </a:t>
            </a:r>
            <a:endParaRPr lang="pt-BR" sz="1600" b="0" i="0" u="none" strike="noStrike" kern="1200" cap="none" spc="0" baseline="0">
              <a:solidFill>
                <a:srgbClr val="385723"/>
              </a:solidFill>
              <a:uFillTx/>
              <a:latin typeface="Calibri"/>
            </a:endParaRPr>
          </a:p>
        </p:txBody>
      </p:sp>
      <p:sp>
        <p:nvSpPr>
          <p:cNvPr id="9" name="Retângulo Arredondado 26">
            <a:extLst>
              <a:ext uri="{FF2B5EF4-FFF2-40B4-BE49-F238E27FC236}">
                <a16:creationId xmlns:a16="http://schemas.microsoft.com/office/drawing/2014/main" id="{0341CA88-129F-CC80-9300-621D3F901FA2}"/>
              </a:ext>
            </a:extLst>
          </p:cNvPr>
          <p:cNvSpPr/>
          <p:nvPr/>
        </p:nvSpPr>
        <p:spPr>
          <a:xfrm>
            <a:off x="187361" y="1090961"/>
            <a:ext cx="2051995" cy="41601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9D1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COMPLEXOS = 4</a:t>
            </a:r>
          </a:p>
        </p:txBody>
      </p:sp>
      <p:sp>
        <p:nvSpPr>
          <p:cNvPr id="10" name="Retângulo 14">
            <a:extLst>
              <a:ext uri="{FF2B5EF4-FFF2-40B4-BE49-F238E27FC236}">
                <a16:creationId xmlns:a16="http://schemas.microsoft.com/office/drawing/2014/main" id="{8508D423-BEF0-6B8F-4582-D6E38B289782}"/>
              </a:ext>
            </a:extLst>
          </p:cNvPr>
          <p:cNvSpPr/>
          <p:nvPr/>
        </p:nvSpPr>
        <p:spPr>
          <a:xfrm>
            <a:off x="9980868" y="1632672"/>
            <a:ext cx="2087995" cy="242117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  <a:latin typeface="Calibri"/>
              </a:rPr>
              <a:t>Huab</a:t>
            </a: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-UFRN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HUJB-UFCG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HUL-UFS*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MCO-UFBA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HU-UFSCar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HDT-UFT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b="0" i="0" u="none" strike="noStrike" kern="1200" cap="none" spc="0" baseline="0">
              <a:solidFill>
                <a:srgbClr val="385723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b="0" i="0" u="none" strike="noStrike" kern="1200" cap="none" spc="0" baseline="0">
              <a:solidFill>
                <a:srgbClr val="385723"/>
              </a:solidFill>
              <a:uFillTx/>
              <a:latin typeface="Calibri"/>
            </a:endParaRPr>
          </a:p>
        </p:txBody>
      </p:sp>
      <p:sp>
        <p:nvSpPr>
          <p:cNvPr id="11" name="Retângulo 15">
            <a:extLst>
              <a:ext uri="{FF2B5EF4-FFF2-40B4-BE49-F238E27FC236}">
                <a16:creationId xmlns:a16="http://schemas.microsoft.com/office/drawing/2014/main" id="{B6F2701B-EDC8-7965-0552-46C551ABC593}"/>
              </a:ext>
            </a:extLst>
          </p:cNvPr>
          <p:cNvSpPr/>
          <p:nvPr/>
        </p:nvSpPr>
        <p:spPr>
          <a:xfrm>
            <a:off x="2745459" y="1569824"/>
            <a:ext cx="2087995" cy="117981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HC-UFMG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HC-UFU</a:t>
            </a:r>
          </a:p>
          <a:p>
            <a:pPr>
              <a:spcAft>
                <a:spcPts val="4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HU-UFMA</a:t>
            </a:r>
            <a:br>
              <a:rPr lang="pt-BR" sz="1600">
                <a:solidFill>
                  <a:srgbClr val="385723"/>
                </a:solidFill>
                <a:latin typeface="Calibri"/>
              </a:rPr>
            </a:br>
            <a:r>
              <a:rPr lang="pt-BR" sz="1600">
                <a:solidFill>
                  <a:srgbClr val="385723"/>
                </a:solidFill>
                <a:latin typeface="Calibri"/>
                <a:ea typeface="Calibri"/>
                <a:cs typeface="Calibri"/>
              </a:rPr>
              <a:t>HUSE-Unirio</a:t>
            </a:r>
            <a:endParaRPr lang="pt-BR" sz="1600" b="0" i="0" u="none" strike="noStrike" kern="1200" cap="none" spc="0" baseline="0">
              <a:solidFill>
                <a:srgbClr val="385723"/>
              </a:solidFill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2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2282BC9C-8777-598F-9D28-11C797D3B07A}"/>
              </a:ext>
            </a:extLst>
          </p:cNvPr>
          <p:cNvSpPr/>
          <p:nvPr/>
        </p:nvSpPr>
        <p:spPr>
          <a:xfrm>
            <a:off x="-217398" y="186025"/>
            <a:ext cx="6629491" cy="43856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548235"/>
          </a:solidFill>
          <a:ln cap="flat">
            <a:noFill/>
            <a:prstDash val="solid"/>
          </a:ln>
          <a:effectLst>
            <a:outerShdw dist="19046" dir="5400000" algn="tl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    RELAÇÃO DOS HOSPITAIS POR TIPO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CD8D2E44-955E-E07D-B3FA-4D0C7C74849F}"/>
              </a:ext>
            </a:extLst>
          </p:cNvPr>
          <p:cNvSpPr/>
          <p:nvPr/>
        </p:nvSpPr>
        <p:spPr>
          <a:xfrm>
            <a:off x="187361" y="3594121"/>
            <a:ext cx="3054096" cy="221284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1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 Rede HU Brasil é composta por 47 Hospitais Universitários Federais (HUF).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1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Os Complexos Hospitalares possuem mais de </a:t>
            </a:r>
            <a:r>
              <a:rPr lang="pt-BR" sz="1600" b="1">
                <a:solidFill>
                  <a:srgbClr val="385723"/>
                </a:solidFill>
                <a:latin typeface="Calibri"/>
              </a:rPr>
              <a:t>um </a:t>
            </a:r>
            <a:r>
              <a:rPr lang="pt-BR" sz="1600" b="1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HUF.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4E9F68A-C84A-C88A-FFB8-5DA554C49198}"/>
              </a:ext>
            </a:extLst>
          </p:cNvPr>
          <p:cNvSpPr txBox="1"/>
          <p:nvPr/>
        </p:nvSpPr>
        <p:spPr>
          <a:xfrm>
            <a:off x="139355" y="6302643"/>
            <a:ext cx="62042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>
                <a:solidFill>
                  <a:schemeClr val="accent6">
                    <a:lumMod val="50000"/>
                  </a:schemeClr>
                </a:solidFill>
              </a:rPr>
              <a:t>* HUF em processo de implementação do organograma padrão. </a:t>
            </a:r>
          </a:p>
        </p:txBody>
      </p:sp>
      <p:pic>
        <p:nvPicPr>
          <p:cNvPr id="14" name="Picture 2" descr="Logo Transparente HU Brasil">
            <a:extLst>
              <a:ext uri="{FF2B5EF4-FFF2-40B4-BE49-F238E27FC236}">
                <a16:creationId xmlns:a16="http://schemas.microsoft.com/office/drawing/2014/main" id="{8A152581-3068-1AF3-038C-D21C3FE7E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505" y="6213000"/>
            <a:ext cx="1570008" cy="4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Angulado 12"/>
          <p:cNvCxnSpPr>
            <a:stCxn id="14" idx="2"/>
            <a:endCxn id="2" idx="0"/>
          </p:cNvCxnSpPr>
          <p:nvPr/>
        </p:nvCxnSpPr>
        <p:spPr>
          <a:xfrm rot="5400000">
            <a:off x="3602141" y="-216554"/>
            <a:ext cx="635010" cy="445443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4" idx="2"/>
            <a:endCxn id="10" idx="0"/>
          </p:cNvCxnSpPr>
          <p:nvPr/>
        </p:nvCxnSpPr>
        <p:spPr>
          <a:xfrm rot="5400000">
            <a:off x="5086409" y="1244854"/>
            <a:ext cx="612151" cy="150875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do 19"/>
          <p:cNvCxnSpPr>
            <a:stCxn id="14" idx="2"/>
            <a:endCxn id="11" idx="0"/>
          </p:cNvCxnSpPr>
          <p:nvPr/>
        </p:nvCxnSpPr>
        <p:spPr>
          <a:xfrm rot="16200000" flipH="1">
            <a:off x="6547816" y="1292205"/>
            <a:ext cx="635010" cy="143691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do 22"/>
          <p:cNvCxnSpPr>
            <a:stCxn id="14" idx="2"/>
            <a:endCxn id="12" idx="0"/>
          </p:cNvCxnSpPr>
          <p:nvPr/>
        </p:nvCxnSpPr>
        <p:spPr>
          <a:xfrm rot="16200000" flipH="1">
            <a:off x="8020653" y="-180632"/>
            <a:ext cx="635010" cy="438259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9"/>
          <p:cNvCxnSpPr>
            <a:stCxn id="10" idx="2"/>
            <a:endCxn id="28" idx="0"/>
          </p:cNvCxnSpPr>
          <p:nvPr/>
        </p:nvCxnSpPr>
        <p:spPr>
          <a:xfrm rot="5400000">
            <a:off x="3738213" y="2811137"/>
            <a:ext cx="661136" cy="113864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do 32"/>
          <p:cNvCxnSpPr>
            <a:stCxn id="10" idx="2"/>
            <a:endCxn id="29" idx="0"/>
          </p:cNvCxnSpPr>
          <p:nvPr/>
        </p:nvCxnSpPr>
        <p:spPr>
          <a:xfrm rot="16200000" flipH="1">
            <a:off x="4835493" y="2852503"/>
            <a:ext cx="661136" cy="105591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>
            <a:stCxn id="11" idx="2"/>
            <a:endCxn id="38" idx="0"/>
          </p:cNvCxnSpPr>
          <p:nvPr/>
        </p:nvCxnSpPr>
        <p:spPr>
          <a:xfrm>
            <a:off x="7583779" y="3072751"/>
            <a:ext cx="0" cy="63501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>
            <a:cxnSpLocks/>
            <a:stCxn id="37" idx="2"/>
            <a:endCxn id="58" idx="0"/>
          </p:cNvCxnSpPr>
          <p:nvPr/>
        </p:nvCxnSpPr>
        <p:spPr>
          <a:xfrm>
            <a:off x="5998818" y="4760411"/>
            <a:ext cx="0" cy="63174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/>
          <p:cNvCxnSpPr>
            <a:stCxn id="45" idx="2"/>
            <a:endCxn id="64" idx="0"/>
          </p:cNvCxnSpPr>
          <p:nvPr/>
        </p:nvCxnSpPr>
        <p:spPr>
          <a:xfrm>
            <a:off x="7888579" y="4757144"/>
            <a:ext cx="2176" cy="63500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Arredondado 1">
            <a:hlinkClick r:id="" action="ppaction://noaction"/>
          </p:cNvPr>
          <p:cNvSpPr/>
          <p:nvPr/>
        </p:nvSpPr>
        <p:spPr>
          <a:xfrm>
            <a:off x="100662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</a:t>
            </a:r>
          </a:p>
          <a:p>
            <a:pPr algn="ctr"/>
            <a:r>
              <a:rPr lang="pt-BR" sz="1100" b="1"/>
              <a:t>MÉDICA</a:t>
            </a:r>
          </a:p>
        </p:txBody>
      </p:sp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3952304" y="2305309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APOIO DIAGNÓSTICO E TERAPÊUTICO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689797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GESTÃO DO CUIDADO</a:t>
            </a:r>
          </a:p>
        </p:txBody>
      </p:sp>
      <p:sp>
        <p:nvSpPr>
          <p:cNvPr id="12" name="Retângulo Arredondado 11">
            <a:hlinkClick r:id="" action="ppaction://noaction"/>
          </p:cNvPr>
          <p:cNvSpPr/>
          <p:nvPr/>
        </p:nvSpPr>
        <p:spPr>
          <a:xfrm>
            <a:off x="9843653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ENFERMAGEM</a:t>
            </a:r>
          </a:p>
        </p:txBody>
      </p:sp>
      <p:sp>
        <p:nvSpPr>
          <p:cNvPr id="14" name="Retângulo Arredondado 13"/>
          <p:cNvSpPr/>
          <p:nvPr/>
        </p:nvSpPr>
        <p:spPr>
          <a:xfrm>
            <a:off x="5461063" y="948575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 DE ATENÇÃO À SAÚDE</a:t>
            </a:r>
          </a:p>
        </p:txBody>
      </p:sp>
      <p:sp>
        <p:nvSpPr>
          <p:cNvPr id="28" name="Retângulo Arredondado 27"/>
          <p:cNvSpPr/>
          <p:nvPr/>
        </p:nvSpPr>
        <p:spPr>
          <a:xfrm>
            <a:off x="2813658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</a:t>
            </a:r>
          </a:p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FARMÁCIA HOSPITALAR</a:t>
            </a:r>
          </a:p>
        </p:txBody>
      </p:sp>
      <p:sp>
        <p:nvSpPr>
          <p:cNvPr id="29" name="Retângulo Arredondado 28"/>
          <p:cNvSpPr/>
          <p:nvPr/>
        </p:nvSpPr>
        <p:spPr>
          <a:xfrm>
            <a:off x="5008218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Retângulo Arredondado 35"/>
          <p:cNvSpPr/>
          <p:nvPr/>
        </p:nvSpPr>
        <p:spPr>
          <a:xfrm>
            <a:off x="5160618" y="38634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Retângulo Arredondado 36"/>
          <p:cNvSpPr/>
          <p:nvPr/>
        </p:nvSpPr>
        <p:spPr>
          <a:xfrm>
            <a:off x="5313018" y="40158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38" name="Retângulo Arredondado 37"/>
          <p:cNvSpPr/>
          <p:nvPr/>
        </p:nvSpPr>
        <p:spPr>
          <a:xfrm>
            <a:off x="6897979" y="37077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4" name="Retângulo Arredondado 43"/>
          <p:cNvSpPr/>
          <p:nvPr/>
        </p:nvSpPr>
        <p:spPr>
          <a:xfrm>
            <a:off x="7050379" y="38601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" name="Retângulo Arredondado 44"/>
          <p:cNvSpPr/>
          <p:nvPr/>
        </p:nvSpPr>
        <p:spPr>
          <a:xfrm>
            <a:off x="7202779" y="40125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46" name="Retângulo Arredondado 45"/>
          <p:cNvSpPr/>
          <p:nvPr/>
        </p:nvSpPr>
        <p:spPr>
          <a:xfrm>
            <a:off x="2051657" y="539215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(HC-UFPR)</a:t>
            </a:r>
          </a:p>
        </p:txBody>
      </p:sp>
      <p:sp>
        <p:nvSpPr>
          <p:cNvPr id="58" name="Retângulo Arredondado 57"/>
          <p:cNvSpPr/>
          <p:nvPr/>
        </p:nvSpPr>
        <p:spPr>
          <a:xfrm>
            <a:off x="5313018" y="53921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2" name="Retângulo Arredondado 61"/>
          <p:cNvSpPr/>
          <p:nvPr/>
        </p:nvSpPr>
        <p:spPr>
          <a:xfrm>
            <a:off x="5465418" y="5544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3" name="Retângulo Arredondado 62"/>
          <p:cNvSpPr/>
          <p:nvPr/>
        </p:nvSpPr>
        <p:spPr>
          <a:xfrm>
            <a:off x="5617818" y="56969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64" name="Retângulo Arredondado 63"/>
          <p:cNvSpPr/>
          <p:nvPr/>
        </p:nvSpPr>
        <p:spPr>
          <a:xfrm>
            <a:off x="7204955" y="53921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5" name="Retângulo Arredondado 64"/>
          <p:cNvSpPr/>
          <p:nvPr/>
        </p:nvSpPr>
        <p:spPr>
          <a:xfrm>
            <a:off x="7357355" y="5544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6" name="Retângulo Arredondado 65"/>
          <p:cNvSpPr/>
          <p:nvPr/>
        </p:nvSpPr>
        <p:spPr>
          <a:xfrm>
            <a:off x="7509755" y="56969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4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32EAE7A7-A75D-4516-B770-56F539A30473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CHC-UFPR – GERÊNCIA DE ATENÇÃO À SAÚDE</a:t>
            </a:r>
          </a:p>
        </p:txBody>
      </p:sp>
      <p:cxnSp>
        <p:nvCxnSpPr>
          <p:cNvPr id="42" name="Conector Angulado 29">
            <a:extLst>
              <a:ext uri="{FF2B5EF4-FFF2-40B4-BE49-F238E27FC236}">
                <a16:creationId xmlns:a16="http://schemas.microsoft.com/office/drawing/2014/main" id="{5739DD1A-53B8-40E3-8973-57590085ECCA}"/>
              </a:ext>
            </a:extLst>
          </p:cNvPr>
          <p:cNvCxnSpPr>
            <a:cxnSpLocks/>
            <a:stCxn id="28" idx="2"/>
            <a:endCxn id="46" idx="0"/>
          </p:cNvCxnSpPr>
          <p:nvPr/>
        </p:nvCxnSpPr>
        <p:spPr>
          <a:xfrm rot="5400000">
            <a:off x="2650187" y="4542882"/>
            <a:ext cx="936543" cy="76200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Arredondado 45">
            <a:extLst>
              <a:ext uri="{FF2B5EF4-FFF2-40B4-BE49-F238E27FC236}">
                <a16:creationId xmlns:a16="http://schemas.microsoft.com/office/drawing/2014/main" id="{D4A6CF1A-DFBD-4DEE-A9A0-6F12CD27C73D}"/>
              </a:ext>
            </a:extLst>
          </p:cNvPr>
          <p:cNvSpPr/>
          <p:nvPr/>
        </p:nvSpPr>
        <p:spPr>
          <a:xfrm>
            <a:off x="3793437" y="538797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(MVFA)</a:t>
            </a:r>
          </a:p>
        </p:txBody>
      </p:sp>
      <p:cxnSp>
        <p:nvCxnSpPr>
          <p:cNvPr id="50" name="Conector Angulado 29">
            <a:extLst>
              <a:ext uri="{FF2B5EF4-FFF2-40B4-BE49-F238E27FC236}">
                <a16:creationId xmlns:a16="http://schemas.microsoft.com/office/drawing/2014/main" id="{8C156EDF-7EF9-4BEA-8EC9-266BA54C3556}"/>
              </a:ext>
            </a:extLst>
          </p:cNvPr>
          <p:cNvCxnSpPr>
            <a:cxnSpLocks/>
            <a:stCxn id="28" idx="2"/>
            <a:endCxn id="47" idx="0"/>
          </p:cNvCxnSpPr>
          <p:nvPr/>
        </p:nvCxnSpPr>
        <p:spPr>
          <a:xfrm rot="16200000" flipH="1">
            <a:off x="3523165" y="4431903"/>
            <a:ext cx="932364" cy="97977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Arredondado 65">
            <a:extLst>
              <a:ext uri="{FF2B5EF4-FFF2-40B4-BE49-F238E27FC236}">
                <a16:creationId xmlns:a16="http://schemas.microsoft.com/office/drawing/2014/main" id="{27BB7B4C-6982-40AC-8BCE-BDE495FC25FF}"/>
              </a:ext>
            </a:extLst>
          </p:cNvPr>
          <p:cNvSpPr/>
          <p:nvPr/>
        </p:nvSpPr>
        <p:spPr>
          <a:xfrm>
            <a:off x="9846541" y="3487869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ENFERMAGEM</a:t>
            </a: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(MVFA)</a:t>
            </a:r>
          </a:p>
        </p:txBody>
      </p: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8CE03F6C-53CD-4884-A11D-AC637BE3B902}"/>
              </a:ext>
            </a:extLst>
          </p:cNvPr>
          <p:cNvCxnSpPr>
            <a:cxnSpLocks/>
            <a:stCxn id="12" idx="2"/>
            <a:endCxn id="35" idx="0"/>
          </p:cNvCxnSpPr>
          <p:nvPr/>
        </p:nvCxnSpPr>
        <p:spPr>
          <a:xfrm>
            <a:off x="10529453" y="3072751"/>
            <a:ext cx="2888" cy="41511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agem 42">
            <a:extLst>
              <a:ext uri="{FF2B5EF4-FFF2-40B4-BE49-F238E27FC236}">
                <a16:creationId xmlns:a16="http://schemas.microsoft.com/office/drawing/2014/main" id="{9704E4E5-2FE4-435C-BA52-9D93BD131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028" y="95941"/>
            <a:ext cx="386892" cy="386892"/>
          </a:xfrm>
          <a:prstGeom prst="rect">
            <a:avLst/>
          </a:prstGeom>
        </p:spPr>
      </p:pic>
      <p:sp>
        <p:nvSpPr>
          <p:cNvPr id="48" name="Retângulo Arredondado 62">
            <a:extLst>
              <a:ext uri="{FF2B5EF4-FFF2-40B4-BE49-F238E27FC236}">
                <a16:creationId xmlns:a16="http://schemas.microsoft.com/office/drawing/2014/main" id="{731296AB-5B6A-4CE6-A7D7-DDBC53C2F043}"/>
              </a:ext>
            </a:extLst>
          </p:cNvPr>
          <p:cNvSpPr/>
          <p:nvPr/>
        </p:nvSpPr>
        <p:spPr>
          <a:xfrm>
            <a:off x="11093392" y="64204"/>
            <a:ext cx="935947" cy="45600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b="1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49" name="Retângulo Arredondado 44">
            <a:extLst>
              <a:ext uri="{FF2B5EF4-FFF2-40B4-BE49-F238E27FC236}">
                <a16:creationId xmlns:a16="http://schemas.microsoft.com/office/drawing/2014/main" id="{37F5E7BD-D6C6-40E0-858A-97C2EC384A24}"/>
              </a:ext>
            </a:extLst>
          </p:cNvPr>
          <p:cNvSpPr/>
          <p:nvPr/>
        </p:nvSpPr>
        <p:spPr>
          <a:xfrm>
            <a:off x="10056473" y="59750"/>
            <a:ext cx="935947" cy="4560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4</a:t>
            </a:r>
          </a:p>
        </p:txBody>
      </p:sp>
      <p:pic>
        <p:nvPicPr>
          <p:cNvPr id="52" name="Imagem 51">
            <a:extLst>
              <a:ext uri="{FF2B5EF4-FFF2-40B4-BE49-F238E27FC236}">
                <a16:creationId xmlns:a16="http://schemas.microsoft.com/office/drawing/2014/main" id="{940D0643-2A14-4781-8088-7C192C808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028" y="704268"/>
            <a:ext cx="386892" cy="386892"/>
          </a:xfrm>
          <a:prstGeom prst="rect">
            <a:avLst/>
          </a:prstGeom>
        </p:spPr>
      </p:pic>
      <p:sp>
        <p:nvSpPr>
          <p:cNvPr id="53" name="Retângulo Arredondado 62">
            <a:extLst>
              <a:ext uri="{FF2B5EF4-FFF2-40B4-BE49-F238E27FC236}">
                <a16:creationId xmlns:a16="http://schemas.microsoft.com/office/drawing/2014/main" id="{0876D22A-D279-4BEF-A66F-2D95FF808E25}"/>
              </a:ext>
            </a:extLst>
          </p:cNvPr>
          <p:cNvSpPr/>
          <p:nvPr/>
        </p:nvSpPr>
        <p:spPr>
          <a:xfrm>
            <a:off x="11093393" y="670310"/>
            <a:ext cx="935947" cy="45600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4" name="Retângulo Arredondado 44">
            <a:extLst>
              <a:ext uri="{FF2B5EF4-FFF2-40B4-BE49-F238E27FC236}">
                <a16:creationId xmlns:a16="http://schemas.microsoft.com/office/drawing/2014/main" id="{FD287E0D-89A0-45F2-AB99-3DADD08FBEF1}"/>
              </a:ext>
            </a:extLst>
          </p:cNvPr>
          <p:cNvSpPr/>
          <p:nvPr/>
        </p:nvSpPr>
        <p:spPr>
          <a:xfrm>
            <a:off x="10056472" y="670310"/>
            <a:ext cx="935947" cy="4560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</p:txBody>
      </p:sp>
      <p:pic>
        <p:nvPicPr>
          <p:cNvPr id="55" name="Imagem 54">
            <a:extLst>
              <a:ext uri="{FF2B5EF4-FFF2-40B4-BE49-F238E27FC236}">
                <a16:creationId xmlns:a16="http://schemas.microsoft.com/office/drawing/2014/main" id="{BC5DE00C-B2AE-4C5F-908A-320ECEA62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028" y="1312596"/>
            <a:ext cx="386892" cy="386892"/>
          </a:xfrm>
          <a:prstGeom prst="rect">
            <a:avLst/>
          </a:prstGeom>
        </p:spPr>
      </p:pic>
      <p:sp>
        <p:nvSpPr>
          <p:cNvPr id="56" name="Retângulo Arredondado 62">
            <a:extLst>
              <a:ext uri="{FF2B5EF4-FFF2-40B4-BE49-F238E27FC236}">
                <a16:creationId xmlns:a16="http://schemas.microsoft.com/office/drawing/2014/main" id="{621C7503-3BA5-4E73-80BB-E9B7420B602E}"/>
              </a:ext>
            </a:extLst>
          </p:cNvPr>
          <p:cNvSpPr/>
          <p:nvPr/>
        </p:nvSpPr>
        <p:spPr>
          <a:xfrm>
            <a:off x="11093393" y="1278040"/>
            <a:ext cx="935947" cy="45600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b="1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57" name="Retângulo Arredondado 44">
            <a:extLst>
              <a:ext uri="{FF2B5EF4-FFF2-40B4-BE49-F238E27FC236}">
                <a16:creationId xmlns:a16="http://schemas.microsoft.com/office/drawing/2014/main" id="{E3E7F9EC-D986-4C45-9A73-E2589967840B}"/>
              </a:ext>
            </a:extLst>
          </p:cNvPr>
          <p:cNvSpPr/>
          <p:nvPr/>
        </p:nvSpPr>
        <p:spPr>
          <a:xfrm>
            <a:off x="10056472" y="1278040"/>
            <a:ext cx="935947" cy="4560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7AB09FC-5374-4F63-A093-2A7039D30BC3}"/>
              </a:ext>
            </a:extLst>
          </p:cNvPr>
          <p:cNvSpPr/>
          <p:nvPr/>
        </p:nvSpPr>
        <p:spPr>
          <a:xfrm>
            <a:off x="8854586" y="304440"/>
            <a:ext cx="9236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chemeClr val="accent6">
                    <a:lumMod val="50000"/>
                  </a:schemeClr>
                </a:solidFill>
              </a:rPr>
              <a:t>HC UFPR</a:t>
            </a:r>
            <a:endParaRPr lang="pt-BR" sz="16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4619E120-0C9A-4A8D-9CD1-AD90E8B7929D}"/>
              </a:ext>
            </a:extLst>
          </p:cNvPr>
          <p:cNvSpPr/>
          <p:nvPr/>
        </p:nvSpPr>
        <p:spPr>
          <a:xfrm>
            <a:off x="9080234" y="918649"/>
            <a:ext cx="6940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chemeClr val="accent6">
                    <a:lumMod val="50000"/>
                  </a:schemeClr>
                </a:solidFill>
              </a:rPr>
              <a:t>MVFA</a:t>
            </a:r>
            <a:endParaRPr lang="pt-BR" sz="16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06C6124D-DEDB-4A51-8393-E1921371C7B1}"/>
              </a:ext>
            </a:extLst>
          </p:cNvPr>
          <p:cNvSpPr/>
          <p:nvPr/>
        </p:nvSpPr>
        <p:spPr>
          <a:xfrm>
            <a:off x="8843530" y="1532059"/>
            <a:ext cx="9236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chemeClr val="accent6">
                    <a:lumMod val="50000"/>
                  </a:schemeClr>
                </a:solidFill>
              </a:rPr>
              <a:t>CH UFPR</a:t>
            </a:r>
            <a:endParaRPr lang="pt-BR" sz="16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8" name="Sinal de Adição 67">
            <a:extLst>
              <a:ext uri="{FF2B5EF4-FFF2-40B4-BE49-F238E27FC236}">
                <a16:creationId xmlns:a16="http://schemas.microsoft.com/office/drawing/2014/main" id="{CBC77031-F91C-4F46-9D7C-1D2AE957C055}"/>
              </a:ext>
            </a:extLst>
          </p:cNvPr>
          <p:cNvSpPr/>
          <p:nvPr/>
        </p:nvSpPr>
        <p:spPr>
          <a:xfrm>
            <a:off x="9115625" y="641955"/>
            <a:ext cx="271753" cy="276934"/>
          </a:xfrm>
          <a:prstGeom prst="mathPlus">
            <a:avLst/>
          </a:prstGeom>
          <a:solidFill>
            <a:srgbClr val="548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gual a 68">
            <a:extLst>
              <a:ext uri="{FF2B5EF4-FFF2-40B4-BE49-F238E27FC236}">
                <a16:creationId xmlns:a16="http://schemas.microsoft.com/office/drawing/2014/main" id="{468C5282-2DBD-4E79-BCFC-091D6E93AE73}"/>
              </a:ext>
            </a:extLst>
          </p:cNvPr>
          <p:cNvSpPr/>
          <p:nvPr/>
        </p:nvSpPr>
        <p:spPr>
          <a:xfrm>
            <a:off x="9120711" y="1258171"/>
            <a:ext cx="247619" cy="247549"/>
          </a:xfrm>
          <a:prstGeom prst="mathEqual">
            <a:avLst/>
          </a:prstGeom>
          <a:solidFill>
            <a:srgbClr val="548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7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hlinkClick r:id="" action="ppaction://noaction"/>
            <a:extLst>
              <a:ext uri="{FF2B5EF4-FFF2-40B4-BE49-F238E27FC236}">
                <a16:creationId xmlns:a16="http://schemas.microsoft.com/office/drawing/2014/main" id="{0D3537EF-5B03-4C54-8836-43E03303CAA2}"/>
              </a:ext>
            </a:extLst>
          </p:cNvPr>
          <p:cNvSpPr/>
          <p:nvPr/>
        </p:nvSpPr>
        <p:spPr>
          <a:xfrm>
            <a:off x="10823054" y="1621784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GESTÃO DE PESSOAS</a:t>
            </a:r>
          </a:p>
        </p:txBody>
      </p:sp>
      <p:sp>
        <p:nvSpPr>
          <p:cNvPr id="11" name="Retângulo: Cantos Arredondados 10">
            <a:hlinkClick r:id="" action="ppaction://noaction"/>
            <a:extLst>
              <a:ext uri="{FF2B5EF4-FFF2-40B4-BE49-F238E27FC236}">
                <a16:creationId xmlns:a16="http://schemas.microsoft.com/office/drawing/2014/main" id="{9FE2190E-788F-4A8E-BEDA-AA3B6ABE785D}"/>
              </a:ext>
            </a:extLst>
          </p:cNvPr>
          <p:cNvSpPr/>
          <p:nvPr/>
        </p:nvSpPr>
        <p:spPr>
          <a:xfrm>
            <a:off x="460549" y="239011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ADMINISTRAÇÃO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70CFBBC-DF8C-43D9-BF29-7871079CD62A}"/>
              </a:ext>
            </a:extLst>
          </p:cNvPr>
          <p:cNvSpPr/>
          <p:nvPr/>
        </p:nvSpPr>
        <p:spPr>
          <a:xfrm>
            <a:off x="5764889" y="742680"/>
            <a:ext cx="1113183" cy="5433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GERÊNCIA ADMINISTRATIVA</a:t>
            </a:r>
          </a:p>
        </p:txBody>
      </p: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9FE298E8-8F16-4708-A33B-8256C6F8AC30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 rot="16200000" flipH="1">
            <a:off x="8682681" y="-1075181"/>
            <a:ext cx="335764" cy="505816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A04B8B99-D019-4988-979C-EF9FD509F1F5}"/>
              </a:ext>
            </a:extLst>
          </p:cNvPr>
          <p:cNvCxnSpPr>
            <a:cxnSpLocks/>
            <a:stCxn id="12" idx="2"/>
            <a:endCxn id="38" idx="0"/>
          </p:cNvCxnSpPr>
          <p:nvPr/>
        </p:nvCxnSpPr>
        <p:spPr>
          <a:xfrm rot="5400000">
            <a:off x="3936856" y="-762841"/>
            <a:ext cx="335765" cy="443348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B182AF99-3B33-4647-9B70-C2CAFC0DDD45}"/>
              </a:ext>
            </a:extLst>
          </p:cNvPr>
          <p:cNvSpPr/>
          <p:nvPr/>
        </p:nvSpPr>
        <p:spPr>
          <a:xfrm>
            <a:off x="459217" y="3679565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            PATRIMÔNIO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7BAB6CD1-0EBA-4460-B174-5256B5DFD1EE}"/>
              </a:ext>
            </a:extLst>
          </p:cNvPr>
          <p:cNvSpPr/>
          <p:nvPr/>
        </p:nvSpPr>
        <p:spPr>
          <a:xfrm>
            <a:off x="2125292" y="239011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GESTÃO ORÇAMENTÁRIA E FINANCEIRA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69A5531-7E07-4D15-B1F3-8198ED055BC6}"/>
              </a:ext>
            </a:extLst>
          </p:cNvPr>
          <p:cNvSpPr/>
          <p:nvPr/>
        </p:nvSpPr>
        <p:spPr>
          <a:xfrm>
            <a:off x="459216" y="4309864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CONTRATOS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958EB929-6E39-44B2-B516-DA85221E4282}"/>
              </a:ext>
            </a:extLst>
          </p:cNvPr>
          <p:cNvSpPr/>
          <p:nvPr/>
        </p:nvSpPr>
        <p:spPr>
          <a:xfrm>
            <a:off x="459216" y="494016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FISCALIZAÇÃO ADMINISTRATIVA DE CONTRATOS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84E68EB6-97C7-480A-B4B0-CC87A417FF37}"/>
              </a:ext>
            </a:extLst>
          </p:cNvPr>
          <p:cNvSpPr/>
          <p:nvPr/>
        </p:nvSpPr>
        <p:spPr>
          <a:xfrm>
            <a:off x="459215" y="557046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DE COMPRAS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38CF8864-9B3F-4EE6-9DFB-5F76EBDE0C49}"/>
              </a:ext>
            </a:extLst>
          </p:cNvPr>
          <p:cNvSpPr/>
          <p:nvPr/>
        </p:nvSpPr>
        <p:spPr>
          <a:xfrm>
            <a:off x="459214" y="304926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LICITAÇÕES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9D5E48B8-D0B2-41FC-A193-706841B63672}"/>
              </a:ext>
            </a:extLst>
          </p:cNvPr>
          <p:cNvSpPr/>
          <p:nvPr/>
        </p:nvSpPr>
        <p:spPr>
          <a:xfrm>
            <a:off x="2125290" y="308465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GESTÃO ORÇAMENTÁRIA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CBF4FB8A-A9DB-404E-8AEF-6E587195EB32}"/>
              </a:ext>
            </a:extLst>
          </p:cNvPr>
          <p:cNvSpPr/>
          <p:nvPr/>
        </p:nvSpPr>
        <p:spPr>
          <a:xfrm>
            <a:off x="2125289" y="377920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EXECUÇÃO ORÇAMENTÁRIA E FINANCEIRA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84C447FA-A26E-4DD4-9EBC-537B43E41744}"/>
              </a:ext>
            </a:extLst>
          </p:cNvPr>
          <p:cNvSpPr/>
          <p:nvPr/>
        </p:nvSpPr>
        <p:spPr>
          <a:xfrm>
            <a:off x="10823058" y="297731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DESENVOLVIMENTO DE PESSOAL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4B011F37-523F-47E9-B2AA-E4F3A8BE8122}"/>
              </a:ext>
            </a:extLst>
          </p:cNvPr>
          <p:cNvSpPr/>
          <p:nvPr/>
        </p:nvSpPr>
        <p:spPr>
          <a:xfrm>
            <a:off x="10823057" y="366194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SAÚDE OCUPACIONAL E SEGURANÇA DO TRABALHO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306B6204-C63B-4AA6-AD95-114BB1BDE216}"/>
              </a:ext>
            </a:extLst>
          </p:cNvPr>
          <p:cNvSpPr/>
          <p:nvPr/>
        </p:nvSpPr>
        <p:spPr>
          <a:xfrm>
            <a:off x="10823055" y="229268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ADMINISTRAÇÃO DE PESSOAL</a:t>
            </a:r>
          </a:p>
        </p:txBody>
      </p:sp>
      <p:cxnSp>
        <p:nvCxnSpPr>
          <p:cNvPr id="26" name="Conector: Angulado 25">
            <a:extLst>
              <a:ext uri="{FF2B5EF4-FFF2-40B4-BE49-F238E27FC236}">
                <a16:creationId xmlns:a16="http://schemas.microsoft.com/office/drawing/2014/main" id="{16577452-9083-4A2D-B30B-BEF340E3D984}"/>
              </a:ext>
            </a:extLst>
          </p:cNvPr>
          <p:cNvCxnSpPr>
            <a:cxnSpLocks/>
            <a:stCxn id="12" idx="2"/>
            <a:endCxn id="39" idx="0"/>
          </p:cNvCxnSpPr>
          <p:nvPr/>
        </p:nvCxnSpPr>
        <p:spPr>
          <a:xfrm rot="16200000" flipH="1">
            <a:off x="6153599" y="1453901"/>
            <a:ext cx="335765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: Angulado 26">
            <a:extLst>
              <a:ext uri="{FF2B5EF4-FFF2-40B4-BE49-F238E27FC236}">
                <a16:creationId xmlns:a16="http://schemas.microsoft.com/office/drawing/2014/main" id="{38B9E5C0-C96F-4627-9AA2-9E781795FA4D}"/>
              </a:ext>
            </a:extLst>
          </p:cNvPr>
          <p:cNvCxnSpPr>
            <a:cxnSpLocks/>
            <a:stCxn id="11" idx="1"/>
            <a:endCxn id="20" idx="1"/>
          </p:cNvCxnSpPr>
          <p:nvPr/>
        </p:nvCxnSpPr>
        <p:spPr>
          <a:xfrm rot="10800000" flipV="1">
            <a:off x="459215" y="2661784"/>
            <a:ext cx="1335" cy="659151"/>
          </a:xfrm>
          <a:prstGeom prst="bentConnector3">
            <a:avLst>
              <a:gd name="adj1" fmla="val 172235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id="{196B3106-1492-468C-9010-C6E50FD720E4}"/>
              </a:ext>
            </a:extLst>
          </p:cNvPr>
          <p:cNvCxnSpPr>
            <a:cxnSpLocks/>
            <a:stCxn id="11" idx="1"/>
            <a:endCxn id="15" idx="1"/>
          </p:cNvCxnSpPr>
          <p:nvPr/>
        </p:nvCxnSpPr>
        <p:spPr>
          <a:xfrm rot="10800000" flipV="1">
            <a:off x="459217" y="2661785"/>
            <a:ext cx="1332" cy="1289450"/>
          </a:xfrm>
          <a:prstGeom prst="bentConnector3">
            <a:avLst>
              <a:gd name="adj1" fmla="val 1726216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do 28">
            <a:extLst>
              <a:ext uri="{FF2B5EF4-FFF2-40B4-BE49-F238E27FC236}">
                <a16:creationId xmlns:a16="http://schemas.microsoft.com/office/drawing/2014/main" id="{B01EEDC4-85D3-47BF-B969-3FF24BBDBA3C}"/>
              </a:ext>
            </a:extLst>
          </p:cNvPr>
          <p:cNvCxnSpPr>
            <a:cxnSpLocks/>
            <a:stCxn id="11" idx="1"/>
            <a:endCxn id="17" idx="1"/>
          </p:cNvCxnSpPr>
          <p:nvPr/>
        </p:nvCxnSpPr>
        <p:spPr>
          <a:xfrm rot="10800000" flipV="1">
            <a:off x="459217" y="2661784"/>
            <a:ext cx="1333" cy="1919749"/>
          </a:xfrm>
          <a:prstGeom prst="bentConnector3">
            <a:avLst>
              <a:gd name="adj1" fmla="val 1724928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Angulado 29">
            <a:extLst>
              <a:ext uri="{FF2B5EF4-FFF2-40B4-BE49-F238E27FC236}">
                <a16:creationId xmlns:a16="http://schemas.microsoft.com/office/drawing/2014/main" id="{8287ACB4-0FB1-4262-B59D-5EC924EF9C54}"/>
              </a:ext>
            </a:extLst>
          </p:cNvPr>
          <p:cNvCxnSpPr>
            <a:cxnSpLocks/>
            <a:stCxn id="11" idx="1"/>
            <a:endCxn id="18" idx="1"/>
          </p:cNvCxnSpPr>
          <p:nvPr/>
        </p:nvCxnSpPr>
        <p:spPr>
          <a:xfrm rot="10800000" flipV="1">
            <a:off x="459217" y="2661785"/>
            <a:ext cx="1333" cy="2550048"/>
          </a:xfrm>
          <a:prstGeom prst="bentConnector3">
            <a:avLst>
              <a:gd name="adj1" fmla="val 1724928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: Angulado 30">
            <a:extLst>
              <a:ext uri="{FF2B5EF4-FFF2-40B4-BE49-F238E27FC236}">
                <a16:creationId xmlns:a16="http://schemas.microsoft.com/office/drawing/2014/main" id="{5BD08185-624D-483D-85A3-0BD3A44562D7}"/>
              </a:ext>
            </a:extLst>
          </p:cNvPr>
          <p:cNvCxnSpPr>
            <a:cxnSpLocks/>
            <a:stCxn id="11" idx="1"/>
            <a:endCxn id="19" idx="1"/>
          </p:cNvCxnSpPr>
          <p:nvPr/>
        </p:nvCxnSpPr>
        <p:spPr>
          <a:xfrm rot="10800000" flipV="1">
            <a:off x="459215" y="2661784"/>
            <a:ext cx="1334" cy="3180347"/>
          </a:xfrm>
          <a:prstGeom prst="bentConnector3">
            <a:avLst>
              <a:gd name="adj1" fmla="val 1723643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Angulado 31">
            <a:extLst>
              <a:ext uri="{FF2B5EF4-FFF2-40B4-BE49-F238E27FC236}">
                <a16:creationId xmlns:a16="http://schemas.microsoft.com/office/drawing/2014/main" id="{2B86CA67-170E-4968-922B-F4E45FFE8075}"/>
              </a:ext>
            </a:extLst>
          </p:cNvPr>
          <p:cNvCxnSpPr>
            <a:cxnSpLocks/>
            <a:stCxn id="38" idx="2"/>
            <a:endCxn id="64" idx="0"/>
          </p:cNvCxnSpPr>
          <p:nvPr/>
        </p:nvCxnSpPr>
        <p:spPr>
          <a:xfrm rot="16200000" flipH="1">
            <a:off x="2860788" y="1192331"/>
            <a:ext cx="224990" cy="217057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188DEC64-1F7B-4AC4-8E13-B2D9B2703BFE}"/>
              </a:ext>
            </a:extLst>
          </p:cNvPr>
          <p:cNvCxnSpPr>
            <a:cxnSpLocks/>
            <a:stCxn id="16" idx="1"/>
            <a:endCxn id="21" idx="1"/>
          </p:cNvCxnSpPr>
          <p:nvPr/>
        </p:nvCxnSpPr>
        <p:spPr>
          <a:xfrm rot="10800000" flipV="1">
            <a:off x="2125290" y="2661785"/>
            <a:ext cx="2" cy="694544"/>
          </a:xfrm>
          <a:prstGeom prst="bentConnector3">
            <a:avLst>
              <a:gd name="adj1" fmla="val 1143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CE30E9A8-5191-4BF0-84CB-4107120A68FC}"/>
              </a:ext>
            </a:extLst>
          </p:cNvPr>
          <p:cNvCxnSpPr>
            <a:cxnSpLocks/>
            <a:stCxn id="16" idx="1"/>
            <a:endCxn id="22" idx="1"/>
          </p:cNvCxnSpPr>
          <p:nvPr/>
        </p:nvCxnSpPr>
        <p:spPr>
          <a:xfrm rot="10800000" flipV="1">
            <a:off x="2125290" y="2661785"/>
            <a:ext cx="3" cy="1389088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Angulado 34">
            <a:extLst>
              <a:ext uri="{FF2B5EF4-FFF2-40B4-BE49-F238E27FC236}">
                <a16:creationId xmlns:a16="http://schemas.microsoft.com/office/drawing/2014/main" id="{209C0289-6059-4885-A24F-B337BB565683}"/>
              </a:ext>
            </a:extLst>
          </p:cNvPr>
          <p:cNvCxnSpPr>
            <a:cxnSpLocks/>
            <a:stCxn id="10" idx="1"/>
            <a:endCxn id="25" idx="1"/>
          </p:cNvCxnSpPr>
          <p:nvPr/>
        </p:nvCxnSpPr>
        <p:spPr>
          <a:xfrm rot="10800000" flipH="1" flipV="1">
            <a:off x="10823053" y="1893454"/>
            <a:ext cx="1" cy="670896"/>
          </a:xfrm>
          <a:prstGeom prst="bentConnector3">
            <a:avLst>
              <a:gd name="adj1" fmla="val -2286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id="{00CF8FBB-7CB0-4720-849D-39D662B66F76}"/>
              </a:ext>
            </a:extLst>
          </p:cNvPr>
          <p:cNvCxnSpPr>
            <a:cxnSpLocks/>
            <a:stCxn id="10" idx="1"/>
            <a:endCxn id="23" idx="1"/>
          </p:cNvCxnSpPr>
          <p:nvPr/>
        </p:nvCxnSpPr>
        <p:spPr>
          <a:xfrm rot="10800000" flipH="1" flipV="1">
            <a:off x="10823054" y="1893453"/>
            <a:ext cx="4" cy="1355529"/>
          </a:xfrm>
          <a:prstGeom prst="bentConnector3">
            <a:avLst>
              <a:gd name="adj1" fmla="val -5715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: Angulado 36">
            <a:extLst>
              <a:ext uri="{FF2B5EF4-FFF2-40B4-BE49-F238E27FC236}">
                <a16:creationId xmlns:a16="http://schemas.microsoft.com/office/drawing/2014/main" id="{191C87C3-9CF6-4C96-898D-5B4F18510524}"/>
              </a:ext>
            </a:extLst>
          </p:cNvPr>
          <p:cNvCxnSpPr>
            <a:cxnSpLocks/>
            <a:stCxn id="10" idx="1"/>
            <a:endCxn id="24" idx="1"/>
          </p:cNvCxnSpPr>
          <p:nvPr/>
        </p:nvCxnSpPr>
        <p:spPr>
          <a:xfrm rot="10800000" flipH="1" flipV="1">
            <a:off x="10823053" y="1893454"/>
            <a:ext cx="3" cy="2040162"/>
          </a:xfrm>
          <a:prstGeom prst="bentConnector3">
            <a:avLst>
              <a:gd name="adj1" fmla="val -762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FD0770DC-8878-4B4A-87A0-4A7D649E4107}"/>
              </a:ext>
            </a:extLst>
          </p:cNvPr>
          <p:cNvSpPr/>
          <p:nvPr/>
        </p:nvSpPr>
        <p:spPr>
          <a:xfrm>
            <a:off x="1331403" y="1621785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ADMINISTRAÇÃO E FINANÇAS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2F61A873-94BB-4880-8F2F-71551D8F1CB9}"/>
              </a:ext>
            </a:extLst>
          </p:cNvPr>
          <p:cNvSpPr/>
          <p:nvPr/>
        </p:nvSpPr>
        <p:spPr>
          <a:xfrm>
            <a:off x="5764890" y="1621785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LOGÍSTICA E INFRAESTRUTURA HOSPITALAR </a:t>
            </a:r>
          </a:p>
        </p:txBody>
      </p: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DC52022C-F9EA-464D-ABF8-3FD7CB670D71}"/>
              </a:ext>
            </a:extLst>
          </p:cNvPr>
          <p:cNvCxnSpPr>
            <a:cxnSpLocks/>
            <a:stCxn id="38" idx="2"/>
            <a:endCxn id="11" idx="0"/>
          </p:cNvCxnSpPr>
          <p:nvPr/>
        </p:nvCxnSpPr>
        <p:spPr>
          <a:xfrm rot="5400000">
            <a:off x="1340073" y="1842193"/>
            <a:ext cx="224990" cy="87085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B4B5D40A-B5C0-4105-A748-DA0D190F806F}"/>
              </a:ext>
            </a:extLst>
          </p:cNvPr>
          <p:cNvCxnSpPr>
            <a:cxnSpLocks/>
            <a:stCxn id="38" idx="2"/>
            <a:endCxn id="16" idx="0"/>
          </p:cNvCxnSpPr>
          <p:nvPr/>
        </p:nvCxnSpPr>
        <p:spPr>
          <a:xfrm rot="16200000" flipH="1">
            <a:off x="2172444" y="1880675"/>
            <a:ext cx="224990" cy="79388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: Cantos Arredondados 41">
            <a:hlinkClick r:id="" action="ppaction://noaction"/>
            <a:extLst>
              <a:ext uri="{FF2B5EF4-FFF2-40B4-BE49-F238E27FC236}">
                <a16:creationId xmlns:a16="http://schemas.microsoft.com/office/drawing/2014/main" id="{5D0EE204-BB71-4E56-BEBD-CEAD469D8BDD}"/>
              </a:ext>
            </a:extLst>
          </p:cNvPr>
          <p:cNvSpPr/>
          <p:nvPr/>
        </p:nvSpPr>
        <p:spPr>
          <a:xfrm>
            <a:off x="7180788" y="2381746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ABASTECIMENTO FARMACÊUTICO E SUPRIMENTOS</a:t>
            </a: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5170FD66-51BF-4D74-B8B3-C5B0A726EA8C}"/>
              </a:ext>
            </a:extLst>
          </p:cNvPr>
          <p:cNvSpPr/>
          <p:nvPr/>
        </p:nvSpPr>
        <p:spPr>
          <a:xfrm>
            <a:off x="7168939" y="369760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ALMOXARIFADO E CONTROLE DE ESTOQUES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EED1A861-274D-45B6-8714-1DD326AB6E1F}"/>
              </a:ext>
            </a:extLst>
          </p:cNvPr>
          <p:cNvSpPr/>
          <p:nvPr/>
        </p:nvSpPr>
        <p:spPr>
          <a:xfrm>
            <a:off x="7168937" y="303622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DIMENSIONAMENTO DE ESTOQUES</a:t>
            </a:r>
          </a:p>
        </p:txBody>
      </p: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52CECD99-B034-48B8-A1DE-5D8E3843374C}"/>
              </a:ext>
            </a:extLst>
          </p:cNvPr>
          <p:cNvCxnSpPr>
            <a:cxnSpLocks/>
            <a:stCxn id="42" idx="1"/>
            <a:endCxn id="44" idx="1"/>
          </p:cNvCxnSpPr>
          <p:nvPr/>
        </p:nvCxnSpPr>
        <p:spPr>
          <a:xfrm rot="10800000" flipV="1">
            <a:off x="7168938" y="2653416"/>
            <a:ext cx="11851" cy="654476"/>
          </a:xfrm>
          <a:prstGeom prst="bentConnector3">
            <a:avLst>
              <a:gd name="adj1" fmla="val 2028951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190A1649-274B-4A73-B47B-35A7273E193C}"/>
              </a:ext>
            </a:extLst>
          </p:cNvPr>
          <p:cNvCxnSpPr>
            <a:cxnSpLocks/>
            <a:stCxn id="42" idx="1"/>
            <a:endCxn id="43" idx="1"/>
          </p:cNvCxnSpPr>
          <p:nvPr/>
        </p:nvCxnSpPr>
        <p:spPr>
          <a:xfrm rot="10800000" flipV="1">
            <a:off x="7168940" y="2653416"/>
            <a:ext cx="11849" cy="1315860"/>
          </a:xfrm>
          <a:prstGeom prst="bentConnector3">
            <a:avLst>
              <a:gd name="adj1" fmla="val 202927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: Cantos Arredondados 46">
            <a:hlinkClick r:id="" action="ppaction://noaction"/>
            <a:extLst>
              <a:ext uri="{FF2B5EF4-FFF2-40B4-BE49-F238E27FC236}">
                <a16:creationId xmlns:a16="http://schemas.microsoft.com/office/drawing/2014/main" id="{F1B1C28A-F1C2-45C5-8697-CA08B87BDD10}"/>
              </a:ext>
            </a:extLst>
          </p:cNvPr>
          <p:cNvSpPr/>
          <p:nvPr/>
        </p:nvSpPr>
        <p:spPr>
          <a:xfrm>
            <a:off x="5767558" y="4605326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INFRAESTRUTURA  FÍSICA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610FAE0E-9EDC-45F5-910B-3FA1749B1E2D}"/>
              </a:ext>
            </a:extLst>
          </p:cNvPr>
          <p:cNvSpPr/>
          <p:nvPr/>
        </p:nvSpPr>
        <p:spPr>
          <a:xfrm>
            <a:off x="5764890" y="5279824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MANUTENÇÃO PREDIAL</a:t>
            </a:r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EB2B1DC3-8EE7-4954-83C7-E0916238769A}"/>
              </a:ext>
            </a:extLst>
          </p:cNvPr>
          <p:cNvSpPr/>
          <p:nvPr/>
        </p:nvSpPr>
        <p:spPr>
          <a:xfrm>
            <a:off x="5764889" y="595411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PROJETOS E OBRAS</a:t>
            </a:r>
          </a:p>
        </p:txBody>
      </p:sp>
      <p:cxnSp>
        <p:nvCxnSpPr>
          <p:cNvPr id="50" name="Conector: Angulado 49">
            <a:extLst>
              <a:ext uri="{FF2B5EF4-FFF2-40B4-BE49-F238E27FC236}">
                <a16:creationId xmlns:a16="http://schemas.microsoft.com/office/drawing/2014/main" id="{DDCAF970-E370-4CB3-992A-537F989A8BDA}"/>
              </a:ext>
            </a:extLst>
          </p:cNvPr>
          <p:cNvCxnSpPr>
            <a:cxnSpLocks/>
            <a:stCxn id="47" idx="1"/>
            <a:endCxn id="48" idx="1"/>
          </p:cNvCxnSpPr>
          <p:nvPr/>
        </p:nvCxnSpPr>
        <p:spPr>
          <a:xfrm rot="10800000" flipV="1">
            <a:off x="5764890" y="4876996"/>
            <a:ext cx="2668" cy="674498"/>
          </a:xfrm>
          <a:prstGeom prst="bentConnector3">
            <a:avLst>
              <a:gd name="adj1" fmla="val 866821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: Angulado 50">
            <a:extLst>
              <a:ext uri="{FF2B5EF4-FFF2-40B4-BE49-F238E27FC236}">
                <a16:creationId xmlns:a16="http://schemas.microsoft.com/office/drawing/2014/main" id="{B45637D0-205C-4A2E-A816-E84D26D563D1}"/>
              </a:ext>
            </a:extLst>
          </p:cNvPr>
          <p:cNvCxnSpPr>
            <a:cxnSpLocks/>
            <a:stCxn id="47" idx="1"/>
            <a:endCxn id="49" idx="1"/>
          </p:cNvCxnSpPr>
          <p:nvPr/>
        </p:nvCxnSpPr>
        <p:spPr>
          <a:xfrm rot="10800000" flipV="1">
            <a:off x="5764890" y="4876996"/>
            <a:ext cx="2669" cy="1348786"/>
          </a:xfrm>
          <a:prstGeom prst="bentConnector3">
            <a:avLst>
              <a:gd name="adj1" fmla="val 866500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1F8ED37D-2B93-400F-B308-F0EDC8C1CB3A}"/>
              </a:ext>
            </a:extLst>
          </p:cNvPr>
          <p:cNvSpPr/>
          <p:nvPr/>
        </p:nvSpPr>
        <p:spPr>
          <a:xfrm>
            <a:off x="9041108" y="304206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HOSPITALIDADE</a:t>
            </a:r>
          </a:p>
        </p:txBody>
      </p:sp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C1742938-35B7-47B6-9A0C-F68B398662C4}"/>
              </a:ext>
            </a:extLst>
          </p:cNvPr>
          <p:cNvSpPr/>
          <p:nvPr/>
        </p:nvSpPr>
        <p:spPr>
          <a:xfrm>
            <a:off x="9041108" y="369760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PRODUÇÃO E DISTRIBUIÇÃO DE REFEIÇÕES</a:t>
            </a:r>
          </a:p>
        </p:txBody>
      </p:sp>
      <p:cxnSp>
        <p:nvCxnSpPr>
          <p:cNvPr id="54" name="Conector: Angulado 53">
            <a:extLst>
              <a:ext uri="{FF2B5EF4-FFF2-40B4-BE49-F238E27FC236}">
                <a16:creationId xmlns:a16="http://schemas.microsoft.com/office/drawing/2014/main" id="{C50BA2A4-332E-4C6F-9192-E96DBB7E4485}"/>
              </a:ext>
            </a:extLst>
          </p:cNvPr>
          <p:cNvCxnSpPr>
            <a:cxnSpLocks/>
            <a:stCxn id="56" idx="1"/>
            <a:endCxn id="52" idx="1"/>
          </p:cNvCxnSpPr>
          <p:nvPr/>
        </p:nvCxnSpPr>
        <p:spPr>
          <a:xfrm rot="10800000" flipV="1">
            <a:off x="9041108" y="2658197"/>
            <a:ext cx="12700" cy="655539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: Angulado 54">
            <a:extLst>
              <a:ext uri="{FF2B5EF4-FFF2-40B4-BE49-F238E27FC236}">
                <a16:creationId xmlns:a16="http://schemas.microsoft.com/office/drawing/2014/main" id="{B4A8D64D-F1A3-4038-8F1C-4979AC900719}"/>
              </a:ext>
            </a:extLst>
          </p:cNvPr>
          <p:cNvCxnSpPr>
            <a:cxnSpLocks/>
            <a:stCxn id="56" idx="1"/>
            <a:endCxn id="53" idx="1"/>
          </p:cNvCxnSpPr>
          <p:nvPr/>
        </p:nvCxnSpPr>
        <p:spPr>
          <a:xfrm rot="10800000" flipV="1">
            <a:off x="9041108" y="2658198"/>
            <a:ext cx="12700" cy="1311078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ângulo: Cantos Arredondados 55">
            <a:hlinkClick r:id="" action="ppaction://noaction"/>
            <a:extLst>
              <a:ext uri="{FF2B5EF4-FFF2-40B4-BE49-F238E27FC236}">
                <a16:creationId xmlns:a16="http://schemas.microsoft.com/office/drawing/2014/main" id="{EEF30035-AE8E-4F0D-8A71-A5DD79362A6C}"/>
              </a:ext>
            </a:extLst>
          </p:cNvPr>
          <p:cNvSpPr/>
          <p:nvPr/>
        </p:nvSpPr>
        <p:spPr>
          <a:xfrm>
            <a:off x="9041108" y="2386528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HOTELARIA HOSPITALAR</a:t>
            </a:r>
          </a:p>
        </p:txBody>
      </p:sp>
      <p:sp>
        <p:nvSpPr>
          <p:cNvPr id="57" name="Retângulo: Cantos Arredondados 56">
            <a:hlinkClick r:id="" action="ppaction://noaction"/>
            <a:extLst>
              <a:ext uri="{FF2B5EF4-FFF2-40B4-BE49-F238E27FC236}">
                <a16:creationId xmlns:a16="http://schemas.microsoft.com/office/drawing/2014/main" id="{2A2A0C81-A2C8-4ED7-B736-DE72B10A155E}"/>
              </a:ext>
            </a:extLst>
          </p:cNvPr>
          <p:cNvSpPr/>
          <p:nvPr/>
        </p:nvSpPr>
        <p:spPr>
          <a:xfrm>
            <a:off x="4917879" y="2384746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ENGENHARIA CLÍNICA</a:t>
            </a:r>
          </a:p>
        </p:txBody>
      </p:sp>
      <p:cxnSp>
        <p:nvCxnSpPr>
          <p:cNvPr id="58" name="Conector: Angulado 57">
            <a:extLst>
              <a:ext uri="{FF2B5EF4-FFF2-40B4-BE49-F238E27FC236}">
                <a16:creationId xmlns:a16="http://schemas.microsoft.com/office/drawing/2014/main" id="{5D581187-C9FB-4884-8BFC-91154D036467}"/>
              </a:ext>
            </a:extLst>
          </p:cNvPr>
          <p:cNvCxnSpPr>
            <a:cxnSpLocks/>
            <a:stCxn id="39" idx="2"/>
            <a:endCxn id="56" idx="0"/>
          </p:cNvCxnSpPr>
          <p:nvPr/>
        </p:nvCxnSpPr>
        <p:spPr>
          <a:xfrm rot="16200000" flipH="1">
            <a:off x="7848890" y="637717"/>
            <a:ext cx="221403" cy="327621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: Angulado 58">
            <a:extLst>
              <a:ext uri="{FF2B5EF4-FFF2-40B4-BE49-F238E27FC236}">
                <a16:creationId xmlns:a16="http://schemas.microsoft.com/office/drawing/2014/main" id="{C91D3DE7-6B7A-4B70-8999-5B0541E64C79}"/>
              </a:ext>
            </a:extLst>
          </p:cNvPr>
          <p:cNvCxnSpPr>
            <a:cxnSpLocks/>
            <a:stCxn id="39" idx="2"/>
            <a:endCxn id="57" idx="0"/>
          </p:cNvCxnSpPr>
          <p:nvPr/>
        </p:nvCxnSpPr>
        <p:spPr>
          <a:xfrm rot="5400000">
            <a:off x="5788167" y="1851430"/>
            <a:ext cx="219621" cy="84701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: Angulado 59">
            <a:extLst>
              <a:ext uri="{FF2B5EF4-FFF2-40B4-BE49-F238E27FC236}">
                <a16:creationId xmlns:a16="http://schemas.microsoft.com/office/drawing/2014/main" id="{CB1D8353-9DC6-4423-8533-75C1B5681FA9}"/>
              </a:ext>
            </a:extLst>
          </p:cNvPr>
          <p:cNvCxnSpPr>
            <a:cxnSpLocks/>
            <a:stCxn id="39" idx="2"/>
            <a:endCxn id="47" idx="0"/>
          </p:cNvCxnSpPr>
          <p:nvPr/>
        </p:nvCxnSpPr>
        <p:spPr>
          <a:xfrm rot="16200000" flipH="1">
            <a:off x="5102716" y="3383891"/>
            <a:ext cx="2440201" cy="266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: Angulado 60">
            <a:extLst>
              <a:ext uri="{FF2B5EF4-FFF2-40B4-BE49-F238E27FC236}">
                <a16:creationId xmlns:a16="http://schemas.microsoft.com/office/drawing/2014/main" id="{EDDBE5E4-6266-4925-8108-8576E8D1C3AC}"/>
              </a:ext>
            </a:extLst>
          </p:cNvPr>
          <p:cNvCxnSpPr>
            <a:cxnSpLocks/>
            <a:stCxn id="39" idx="2"/>
            <a:endCxn id="42" idx="0"/>
          </p:cNvCxnSpPr>
          <p:nvPr/>
        </p:nvCxnSpPr>
        <p:spPr>
          <a:xfrm rot="16200000" flipH="1">
            <a:off x="6921121" y="1565486"/>
            <a:ext cx="216621" cy="141589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: Cantos Arredondados 61">
            <a:hlinkClick r:id="" action="ppaction://noaction"/>
            <a:extLst>
              <a:ext uri="{FF2B5EF4-FFF2-40B4-BE49-F238E27FC236}">
                <a16:creationId xmlns:a16="http://schemas.microsoft.com/office/drawing/2014/main" id="{9B08F146-C253-412C-885C-766BB3EE042B}"/>
              </a:ext>
            </a:extLst>
          </p:cNvPr>
          <p:cNvSpPr/>
          <p:nvPr/>
        </p:nvSpPr>
        <p:spPr>
          <a:xfrm>
            <a:off x="4917878" y="315269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SUPORTE OPERACIONAL</a:t>
            </a:r>
          </a:p>
        </p:txBody>
      </p:sp>
      <p:cxnSp>
        <p:nvCxnSpPr>
          <p:cNvPr id="63" name="Conector: Angulado 62">
            <a:extLst>
              <a:ext uri="{FF2B5EF4-FFF2-40B4-BE49-F238E27FC236}">
                <a16:creationId xmlns:a16="http://schemas.microsoft.com/office/drawing/2014/main" id="{C816614C-8133-4ADD-8549-DAC88C3D3B7B}"/>
              </a:ext>
            </a:extLst>
          </p:cNvPr>
          <p:cNvCxnSpPr>
            <a:cxnSpLocks/>
            <a:stCxn id="39" idx="2"/>
            <a:endCxn id="62" idx="3"/>
          </p:cNvCxnSpPr>
          <p:nvPr/>
        </p:nvCxnSpPr>
        <p:spPr>
          <a:xfrm rot="5400000">
            <a:off x="5546654" y="2649533"/>
            <a:ext cx="1259237" cy="290421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2247CFEA-1EC4-4820-887D-38894C6200FD}"/>
              </a:ext>
            </a:extLst>
          </p:cNvPr>
          <p:cNvSpPr/>
          <p:nvPr/>
        </p:nvSpPr>
        <p:spPr>
          <a:xfrm>
            <a:off x="3501980" y="239011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CONTABILIDADE</a:t>
            </a:r>
          </a:p>
        </p:txBody>
      </p:sp>
      <p:sp>
        <p:nvSpPr>
          <p:cNvPr id="7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20513A67-3053-4BBF-A197-80A4FDCD8532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CHC-UFPR – GERÊNCIA ADMINISTRATIVA</a:t>
            </a:r>
          </a:p>
        </p:txBody>
      </p:sp>
      <p:sp>
        <p:nvSpPr>
          <p:cNvPr id="66" name="Retângulo: Cantos Arredondados 65">
            <a:hlinkClick r:id="" action="ppaction://noaction"/>
            <a:extLst>
              <a:ext uri="{FF2B5EF4-FFF2-40B4-BE49-F238E27FC236}">
                <a16:creationId xmlns:a16="http://schemas.microsoft.com/office/drawing/2014/main" id="{AF4AA7CC-5B98-42DB-A7D7-24F3C9FFEFB7}"/>
              </a:ext>
            </a:extLst>
          </p:cNvPr>
          <p:cNvSpPr/>
          <p:nvPr/>
        </p:nvSpPr>
        <p:spPr>
          <a:xfrm>
            <a:off x="4931338" y="385799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INFRAESTRUTURA E LOGÍSTICA DA MVFA</a:t>
            </a:r>
          </a:p>
        </p:txBody>
      </p:sp>
      <p:cxnSp>
        <p:nvCxnSpPr>
          <p:cNvPr id="67" name="Conector: Angulado 66">
            <a:extLst>
              <a:ext uri="{FF2B5EF4-FFF2-40B4-BE49-F238E27FC236}">
                <a16:creationId xmlns:a16="http://schemas.microsoft.com/office/drawing/2014/main" id="{5043EA5E-1623-4F84-A987-BCBBE5ECEECF}"/>
              </a:ext>
            </a:extLst>
          </p:cNvPr>
          <p:cNvCxnSpPr>
            <a:cxnSpLocks/>
            <a:stCxn id="39" idx="2"/>
            <a:endCxn id="66" idx="3"/>
          </p:cNvCxnSpPr>
          <p:nvPr/>
        </p:nvCxnSpPr>
        <p:spPr>
          <a:xfrm rot="5400000">
            <a:off x="5200731" y="3008916"/>
            <a:ext cx="1964542" cy="276961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6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2452269" y="397135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DO ENSINO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8343022" y="397135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GESTÃO DA PESQUISA</a:t>
            </a:r>
          </a:p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E DA INOVAÇÃO TECNOLÓGICA EM SAÚDE</a:t>
            </a:r>
          </a:p>
        </p:txBody>
      </p:sp>
      <p:cxnSp>
        <p:nvCxnSpPr>
          <p:cNvPr id="12" name="Conector Angulado 11"/>
          <p:cNvCxnSpPr>
            <a:stCxn id="13" idx="2"/>
            <a:endCxn id="10" idx="0"/>
          </p:cNvCxnSpPr>
          <p:nvPr/>
        </p:nvCxnSpPr>
        <p:spPr>
          <a:xfrm rot="5400000">
            <a:off x="3738501" y="1597823"/>
            <a:ext cx="1773097" cy="2973960"/>
          </a:xfrm>
          <a:prstGeom prst="bentConnector3">
            <a:avLst>
              <a:gd name="adj1" fmla="val 8536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Arredondado 12"/>
          <p:cNvSpPr/>
          <p:nvPr/>
        </p:nvSpPr>
        <p:spPr>
          <a:xfrm>
            <a:off x="5426229" y="1453672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</a:t>
            </a:r>
          </a:p>
          <a:p>
            <a:pPr algn="ctr"/>
            <a:r>
              <a:rPr lang="pt-BR" sz="1100" b="1"/>
              <a:t>DE ENSINO E PESQUISA</a:t>
            </a:r>
          </a:p>
        </p:txBody>
      </p:sp>
      <p:cxnSp>
        <p:nvCxnSpPr>
          <p:cNvPr id="14" name="Conector Angulado 13"/>
          <p:cNvCxnSpPr>
            <a:stCxn id="13" idx="2"/>
            <a:endCxn id="11" idx="0"/>
          </p:cNvCxnSpPr>
          <p:nvPr/>
        </p:nvCxnSpPr>
        <p:spPr>
          <a:xfrm rot="16200000" flipH="1">
            <a:off x="6683877" y="1626406"/>
            <a:ext cx="1773097" cy="2916793"/>
          </a:xfrm>
          <a:prstGeom prst="bentConnector3">
            <a:avLst>
              <a:gd name="adj1" fmla="val 8536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do 15"/>
          <p:cNvCxnSpPr>
            <a:stCxn id="10" idx="2"/>
            <a:endCxn id="18" idx="0"/>
          </p:cNvCxnSpPr>
          <p:nvPr/>
        </p:nvCxnSpPr>
        <p:spPr>
          <a:xfrm rot="5400000">
            <a:off x="2273830" y="4150786"/>
            <a:ext cx="299090" cy="142938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0" idx="2"/>
            <a:endCxn id="19" idx="0"/>
          </p:cNvCxnSpPr>
          <p:nvPr/>
        </p:nvCxnSpPr>
        <p:spPr>
          <a:xfrm rot="16200000" flipH="1">
            <a:off x="3712123" y="4141880"/>
            <a:ext cx="299089" cy="144719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Arredondado 17"/>
          <p:cNvSpPr/>
          <p:nvPr/>
        </p:nvSpPr>
        <p:spPr>
          <a:xfrm>
            <a:off x="1022880" y="501502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 DE GRADUAÇÃO, ENSINO TÉCNICO E EXTENSÃO</a:t>
            </a:r>
          </a:p>
        </p:txBody>
      </p:sp>
      <p:sp>
        <p:nvSpPr>
          <p:cNvPr id="19" name="Retângulo Arredondado 18"/>
          <p:cNvSpPr/>
          <p:nvPr/>
        </p:nvSpPr>
        <p:spPr>
          <a:xfrm>
            <a:off x="3899466" y="501502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DE PÓS GRADUAÇÃO</a:t>
            </a:r>
          </a:p>
        </p:txBody>
      </p:sp>
      <p:cxnSp>
        <p:nvCxnSpPr>
          <p:cNvPr id="21" name="Conector Angulado 20"/>
          <p:cNvCxnSpPr>
            <a:stCxn id="11" idx="2"/>
            <a:endCxn id="23" idx="0"/>
          </p:cNvCxnSpPr>
          <p:nvPr/>
        </p:nvCxnSpPr>
        <p:spPr>
          <a:xfrm rot="5400000">
            <a:off x="8163397" y="4149600"/>
            <a:ext cx="299090" cy="143176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do 21"/>
          <p:cNvCxnSpPr>
            <a:stCxn id="11" idx="2"/>
            <a:endCxn id="28" idx="0"/>
          </p:cNvCxnSpPr>
          <p:nvPr/>
        </p:nvCxnSpPr>
        <p:spPr>
          <a:xfrm rot="16200000" flipH="1">
            <a:off x="9612176" y="4132580"/>
            <a:ext cx="299089" cy="146579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Arredondado 22"/>
          <p:cNvSpPr/>
          <p:nvPr/>
        </p:nvSpPr>
        <p:spPr>
          <a:xfrm>
            <a:off x="6911262" y="501502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PESQUISA</a:t>
            </a:r>
          </a:p>
        </p:txBody>
      </p:sp>
      <p:sp>
        <p:nvSpPr>
          <p:cNvPr id="26" name="Retângulo Arredondado 25">
            <a:hlinkClick r:id="" action="ppaction://noaction"/>
          </p:cNvPr>
          <p:cNvSpPr/>
          <p:nvPr/>
        </p:nvSpPr>
        <p:spPr>
          <a:xfrm>
            <a:off x="4410594" y="262476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>
                <a:solidFill>
                  <a:schemeClr val="tx1"/>
                </a:solidFill>
              </a:rPr>
              <a:t>UNIDADE DE</a:t>
            </a:r>
          </a:p>
          <a:p>
            <a:pPr algn="ctr"/>
            <a:r>
              <a:rPr lang="pt-BR" sz="1050" b="1">
                <a:solidFill>
                  <a:schemeClr val="tx1"/>
                </a:solidFill>
              </a:rPr>
              <a:t>e-SAÚDE</a:t>
            </a:r>
          </a:p>
        </p:txBody>
      </p:sp>
      <p:cxnSp>
        <p:nvCxnSpPr>
          <p:cNvPr id="27" name="Conector Angulado 26"/>
          <p:cNvCxnSpPr>
            <a:stCxn id="13" idx="2"/>
            <a:endCxn id="26" idx="3"/>
          </p:cNvCxnSpPr>
          <p:nvPr/>
        </p:nvCxnSpPr>
        <p:spPr>
          <a:xfrm rot="5400000">
            <a:off x="5547712" y="2432738"/>
            <a:ext cx="798801" cy="329835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Arredondado 27"/>
          <p:cNvSpPr/>
          <p:nvPr/>
        </p:nvSpPr>
        <p:spPr>
          <a:xfrm>
            <a:off x="9808819" y="501502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INOVAÇÃO TECNOLÓGICA EM SAÚDE</a:t>
            </a:r>
          </a:p>
        </p:txBody>
      </p:sp>
      <p:sp>
        <p:nvSpPr>
          <p:cNvPr id="20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B67E037E-C9BB-4467-A9B1-B6688EBD2F61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CHC-UFPR – GERÊNCIA DE ENSINO E PESQUISA</a:t>
            </a:r>
          </a:p>
        </p:txBody>
      </p:sp>
    </p:spTree>
    <p:extLst>
      <p:ext uri="{BB962C8B-B14F-4D97-AF65-F5344CB8AC3E}">
        <p14:creationId xmlns:p14="http://schemas.microsoft.com/office/powerpoint/2010/main" val="379016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Angulado 81">
            <a:extLst>
              <a:ext uri="{FF2B5EF4-FFF2-40B4-BE49-F238E27FC236}">
                <a16:creationId xmlns:a16="http://schemas.microsoft.com/office/drawing/2014/main" id="{923DFA9F-F72C-44B6-9235-E23248296244}"/>
              </a:ext>
            </a:extLst>
          </p:cNvPr>
          <p:cNvCxnSpPr>
            <a:cxnSpLocks/>
            <a:stCxn id="30" idx="2"/>
            <a:endCxn id="14" idx="0"/>
          </p:cNvCxnSpPr>
          <p:nvPr/>
        </p:nvCxnSpPr>
        <p:spPr>
          <a:xfrm rot="5400000">
            <a:off x="4265972" y="2335438"/>
            <a:ext cx="663918" cy="2719627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do 84">
            <a:extLst>
              <a:ext uri="{FF2B5EF4-FFF2-40B4-BE49-F238E27FC236}">
                <a16:creationId xmlns:a16="http://schemas.microsoft.com/office/drawing/2014/main" id="{60F50756-A1D6-40B6-9AE7-ECC895E49775}"/>
              </a:ext>
            </a:extLst>
          </p:cNvPr>
          <p:cNvCxnSpPr>
            <a:cxnSpLocks/>
            <a:stCxn id="30" idx="2"/>
            <a:endCxn id="21" idx="0"/>
          </p:cNvCxnSpPr>
          <p:nvPr/>
        </p:nvCxnSpPr>
        <p:spPr>
          <a:xfrm rot="16200000" flipH="1">
            <a:off x="6091821" y="3229215"/>
            <a:ext cx="663919" cy="932072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do 87">
            <a:extLst>
              <a:ext uri="{FF2B5EF4-FFF2-40B4-BE49-F238E27FC236}">
                <a16:creationId xmlns:a16="http://schemas.microsoft.com/office/drawing/2014/main" id="{89C21A99-A275-4AAD-B24F-31D2604A03CF}"/>
              </a:ext>
            </a:extLst>
          </p:cNvPr>
          <p:cNvCxnSpPr>
            <a:cxnSpLocks/>
            <a:stCxn id="30" idx="2"/>
            <a:endCxn id="22" idx="0"/>
          </p:cNvCxnSpPr>
          <p:nvPr/>
        </p:nvCxnSpPr>
        <p:spPr>
          <a:xfrm rot="16200000" flipH="1">
            <a:off x="6975131" y="2345904"/>
            <a:ext cx="665106" cy="2699881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Arredondado 23">
            <a:hlinkClick r:id="" action="ppaction://noaction"/>
            <a:extLst>
              <a:ext uri="{FF2B5EF4-FFF2-40B4-BE49-F238E27FC236}">
                <a16:creationId xmlns:a16="http://schemas.microsoft.com/office/drawing/2014/main" id="{08D27F98-934B-4738-B2CA-F472EAF9973C}"/>
              </a:ext>
            </a:extLst>
          </p:cNvPr>
          <p:cNvSpPr/>
          <p:nvPr/>
        </p:nvSpPr>
        <p:spPr>
          <a:xfrm>
            <a:off x="5131880" y="2583225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SUPERINTENDÊNCIA</a:t>
            </a:r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20" name="Retângulo Arredondado 72">
            <a:hlinkClick r:id="" action="ppaction://noaction"/>
            <a:extLst>
              <a:ext uri="{FF2B5EF4-FFF2-40B4-BE49-F238E27FC236}">
                <a16:creationId xmlns:a16="http://schemas.microsoft.com/office/drawing/2014/main" id="{B6467729-7277-4002-BA1A-37C6EC1F1C25}"/>
              </a:ext>
            </a:extLst>
          </p:cNvPr>
          <p:cNvSpPr/>
          <p:nvPr/>
        </p:nvSpPr>
        <p:spPr>
          <a:xfrm>
            <a:off x="4296143" y="4027212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ATENÇÃO À SAÚDE</a:t>
            </a:r>
          </a:p>
          <a:p>
            <a:pPr algn="ctr"/>
            <a:r>
              <a:rPr lang="pt-BR" sz="1200" b="1">
                <a:solidFill>
                  <a:schemeClr val="bg1"/>
                </a:solidFill>
              </a:rPr>
              <a:t>(MEAC)</a:t>
            </a:r>
          </a:p>
        </p:txBody>
      </p:sp>
      <p:sp>
        <p:nvSpPr>
          <p:cNvPr id="21" name="Retângulo Arredondado 73">
            <a:hlinkClick r:id="" action="ppaction://noaction"/>
            <a:extLst>
              <a:ext uri="{FF2B5EF4-FFF2-40B4-BE49-F238E27FC236}">
                <a16:creationId xmlns:a16="http://schemas.microsoft.com/office/drawing/2014/main" id="{BCF58D5E-3685-43DA-BD2E-FF0219517791}"/>
              </a:ext>
            </a:extLst>
          </p:cNvPr>
          <p:cNvSpPr/>
          <p:nvPr/>
        </p:nvSpPr>
        <p:spPr>
          <a:xfrm>
            <a:off x="6063952" y="4027211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ADMINISTRATIVA</a:t>
            </a:r>
          </a:p>
        </p:txBody>
      </p:sp>
      <p:sp>
        <p:nvSpPr>
          <p:cNvPr id="22" name="Retângulo Arredondado 74">
            <a:hlinkClick r:id="" action="ppaction://noaction"/>
            <a:extLst>
              <a:ext uri="{FF2B5EF4-FFF2-40B4-BE49-F238E27FC236}">
                <a16:creationId xmlns:a16="http://schemas.microsoft.com/office/drawing/2014/main" id="{F927BA42-4A26-4983-8F76-6F766045E56E}"/>
              </a:ext>
            </a:extLst>
          </p:cNvPr>
          <p:cNvSpPr/>
          <p:nvPr/>
        </p:nvSpPr>
        <p:spPr>
          <a:xfrm>
            <a:off x="7831761" y="4028398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ENSINO E PESQUISA</a:t>
            </a:r>
          </a:p>
        </p:txBody>
      </p:sp>
      <p:sp>
        <p:nvSpPr>
          <p:cNvPr id="31" name="Retângulo Arredondado 27">
            <a:hlinkClick r:id="" action="ppaction://noaction"/>
            <a:extLst>
              <a:ext uri="{FF2B5EF4-FFF2-40B4-BE49-F238E27FC236}">
                <a16:creationId xmlns:a16="http://schemas.microsoft.com/office/drawing/2014/main" id="{884E080A-AAA4-4511-BEC5-C32884861E17}"/>
              </a:ext>
            </a:extLst>
          </p:cNvPr>
          <p:cNvSpPr/>
          <p:nvPr/>
        </p:nvSpPr>
        <p:spPr>
          <a:xfrm>
            <a:off x="7725553" y="1196065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OUVIDORIA</a:t>
            </a:r>
          </a:p>
        </p:txBody>
      </p:sp>
      <p:sp>
        <p:nvSpPr>
          <p:cNvPr id="32" name="Retângulo Arredondado 28">
            <a:hlinkClick r:id="" action="ppaction://noaction"/>
            <a:extLst>
              <a:ext uri="{FF2B5EF4-FFF2-40B4-BE49-F238E27FC236}">
                <a16:creationId xmlns:a16="http://schemas.microsoft.com/office/drawing/2014/main" id="{88A36CE1-74A7-4182-AAE2-DC20DCF6A5E7}"/>
              </a:ext>
            </a:extLst>
          </p:cNvPr>
          <p:cNvSpPr/>
          <p:nvPr/>
        </p:nvSpPr>
        <p:spPr>
          <a:xfrm>
            <a:off x="5950234" y="1196066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AUDITORIA</a:t>
            </a:r>
          </a:p>
        </p:txBody>
      </p:sp>
      <p:sp>
        <p:nvSpPr>
          <p:cNvPr id="15" name="Retângulo Arredondado 27">
            <a:extLst>
              <a:ext uri="{FF2B5EF4-FFF2-40B4-BE49-F238E27FC236}">
                <a16:creationId xmlns:a16="http://schemas.microsoft.com/office/drawing/2014/main" id="{E138A768-F524-4B56-BDBC-50B37B85DEFF}"/>
              </a:ext>
            </a:extLst>
          </p:cNvPr>
          <p:cNvSpPr/>
          <p:nvPr/>
        </p:nvSpPr>
        <p:spPr>
          <a:xfrm>
            <a:off x="4174915" y="1199176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COLEGIADO EXECUTIVO</a:t>
            </a:r>
          </a:p>
        </p:txBody>
      </p:sp>
      <p:sp>
        <p:nvSpPr>
          <p:cNvPr id="16" name="Retângulo Arredondado 28">
            <a:extLst>
              <a:ext uri="{FF2B5EF4-FFF2-40B4-BE49-F238E27FC236}">
                <a16:creationId xmlns:a16="http://schemas.microsoft.com/office/drawing/2014/main" id="{E7D260BF-69AD-4396-A285-9284BF029C74}"/>
              </a:ext>
            </a:extLst>
          </p:cNvPr>
          <p:cNvSpPr/>
          <p:nvPr/>
        </p:nvSpPr>
        <p:spPr>
          <a:xfrm>
            <a:off x="2412253" y="1196067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CONSELHO CONSULTIVO</a:t>
            </a:r>
          </a:p>
        </p:txBody>
      </p:sp>
      <p:sp>
        <p:nvSpPr>
          <p:cNvPr id="18" name="Retângulo Arredondado 69">
            <a:hlinkClick r:id="rId3" action="ppaction://hlinksldjump"/>
            <a:extLst>
              <a:ext uri="{FF2B5EF4-FFF2-40B4-BE49-F238E27FC236}">
                <a16:creationId xmlns:a16="http://schemas.microsoft.com/office/drawing/2014/main" id="{E6ED6A35-D5D2-479C-B6EF-F059E96A2CDC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COMPLEXO HOSPITALAR – CH-UFC</a:t>
            </a:r>
          </a:p>
        </p:txBody>
      </p:sp>
      <p:sp>
        <p:nvSpPr>
          <p:cNvPr id="14" name="Retângulo Arredondado 72">
            <a:hlinkClick r:id="" action="ppaction://noaction"/>
            <a:extLst>
              <a:ext uri="{FF2B5EF4-FFF2-40B4-BE49-F238E27FC236}">
                <a16:creationId xmlns:a16="http://schemas.microsoft.com/office/drawing/2014/main" id="{FB07B8E7-C079-47AF-BD4D-748C4D4C241F}"/>
              </a:ext>
            </a:extLst>
          </p:cNvPr>
          <p:cNvSpPr/>
          <p:nvPr/>
        </p:nvSpPr>
        <p:spPr>
          <a:xfrm>
            <a:off x="2412253" y="4027210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ATENÇÃO À SAÚDE</a:t>
            </a:r>
          </a:p>
          <a:p>
            <a:pPr algn="ctr"/>
            <a:r>
              <a:rPr lang="pt-BR" sz="1200" b="1">
                <a:solidFill>
                  <a:schemeClr val="bg1"/>
                </a:solidFill>
              </a:rPr>
              <a:t>(HUWC)</a:t>
            </a:r>
          </a:p>
        </p:txBody>
      </p:sp>
      <p:cxnSp>
        <p:nvCxnSpPr>
          <p:cNvPr id="17" name="Conector Angulado 81">
            <a:extLst>
              <a:ext uri="{FF2B5EF4-FFF2-40B4-BE49-F238E27FC236}">
                <a16:creationId xmlns:a16="http://schemas.microsoft.com/office/drawing/2014/main" id="{64AC7B28-9B2C-45C7-9B85-BDE958A8FBE6}"/>
              </a:ext>
            </a:extLst>
          </p:cNvPr>
          <p:cNvCxnSpPr>
            <a:cxnSpLocks/>
            <a:stCxn id="30" idx="2"/>
            <a:endCxn id="20" idx="0"/>
          </p:cNvCxnSpPr>
          <p:nvPr/>
        </p:nvCxnSpPr>
        <p:spPr>
          <a:xfrm rot="5400000">
            <a:off x="5207916" y="3277384"/>
            <a:ext cx="663920" cy="835737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87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A828A1C4-5BDB-43E9-B5EB-18AADBA50E99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 rot="16200000" flipH="1">
            <a:off x="6798809" y="1002171"/>
            <a:ext cx="786106" cy="219172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02E9C1AD-A8A2-4885-84A3-E38F65D15E3A}"/>
              </a:ext>
            </a:extLst>
          </p:cNvPr>
          <p:cNvCxnSpPr>
            <a:cxnSpLocks/>
            <a:stCxn id="14" idx="2"/>
            <a:endCxn id="23" idx="0"/>
          </p:cNvCxnSpPr>
          <p:nvPr/>
        </p:nvCxnSpPr>
        <p:spPr>
          <a:xfrm rot="5400000">
            <a:off x="5689909" y="2098846"/>
            <a:ext cx="799956" cy="1222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Angulado 12">
            <a:extLst>
              <a:ext uri="{FF2B5EF4-FFF2-40B4-BE49-F238E27FC236}">
                <a16:creationId xmlns:a16="http://schemas.microsoft.com/office/drawing/2014/main" id="{79BB571E-E1AE-417B-9BF3-F64AA773016A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rot="5400000">
            <a:off x="3610341" y="-16098"/>
            <a:ext cx="764580" cy="420673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Angulado 12">
            <a:extLst>
              <a:ext uri="{FF2B5EF4-FFF2-40B4-BE49-F238E27FC236}">
                <a16:creationId xmlns:a16="http://schemas.microsoft.com/office/drawing/2014/main" id="{909DB8E1-D6F5-4AE3-B94A-D2A4968665A5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rot="5400000">
            <a:off x="4617879" y="991378"/>
            <a:ext cx="764519" cy="219172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354B5121-FCD5-4D0D-9694-EABE9FF3FD76}"/>
              </a:ext>
            </a:extLst>
          </p:cNvPr>
          <p:cNvSpPr/>
          <p:nvPr/>
        </p:nvSpPr>
        <p:spPr>
          <a:xfrm>
            <a:off x="5425645" y="1050586"/>
            <a:ext cx="1340710" cy="65439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/>
              <a:t>SUPERINTENDÊNCIA</a:t>
            </a:r>
          </a:p>
        </p:txBody>
      </p:sp>
      <p:sp>
        <p:nvSpPr>
          <p:cNvPr id="15" name="Retângulo: Cantos Arredondados 14">
            <a:hlinkClick r:id="" action="ppaction://noaction"/>
            <a:extLst>
              <a:ext uri="{FF2B5EF4-FFF2-40B4-BE49-F238E27FC236}">
                <a16:creationId xmlns:a16="http://schemas.microsoft.com/office/drawing/2014/main" id="{EF4B1D57-D1CD-48DC-82FF-967DB680CCF1}"/>
              </a:ext>
            </a:extLst>
          </p:cNvPr>
          <p:cNvSpPr/>
          <p:nvPr/>
        </p:nvSpPr>
        <p:spPr>
          <a:xfrm>
            <a:off x="1218906" y="2469561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DA QUALIDADE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F1E03EC2-AB25-4C22-8A8C-82A8EA033308}"/>
              </a:ext>
            </a:extLst>
          </p:cNvPr>
          <p:cNvSpPr/>
          <p:nvPr/>
        </p:nvSpPr>
        <p:spPr>
          <a:xfrm>
            <a:off x="3233920" y="2469500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GOVERNANÇA  E ESTRATÉGIA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0EDA53EA-7FC6-4438-9AAE-CD4AF406A045}"/>
              </a:ext>
            </a:extLst>
          </p:cNvPr>
          <p:cNvSpPr/>
          <p:nvPr/>
        </p:nvSpPr>
        <p:spPr>
          <a:xfrm>
            <a:off x="1213699" y="4062152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VIGILÂNCIA EM SAÚDE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E80C4297-39B4-44F5-95CC-EF883CB62AEC}"/>
              </a:ext>
            </a:extLst>
          </p:cNvPr>
          <p:cNvSpPr/>
          <p:nvPr/>
        </p:nvSpPr>
        <p:spPr>
          <a:xfrm>
            <a:off x="1218903" y="3265857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SEGURANÇA DO PACIENTE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C2ECBEA8-8FB6-4A28-95E1-0B080BABA971}"/>
              </a:ext>
            </a:extLst>
          </p:cNvPr>
          <p:cNvSpPr/>
          <p:nvPr/>
        </p:nvSpPr>
        <p:spPr>
          <a:xfrm>
            <a:off x="7601870" y="4894524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INFORMAÇÃO ASSISTÊNCIAL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8E03B8A0-2DA0-48D5-8A32-A88C59DBC2BB}"/>
              </a:ext>
            </a:extLst>
          </p:cNvPr>
          <p:cNvSpPr/>
          <p:nvPr/>
        </p:nvSpPr>
        <p:spPr>
          <a:xfrm>
            <a:off x="7605744" y="4099889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CONTRATUALIZAÇÃO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6DBB849A-3469-49DE-B214-2DF9B2EDE9F4}"/>
              </a:ext>
            </a:extLst>
          </p:cNvPr>
          <p:cNvSpPr/>
          <p:nvPr/>
        </p:nvSpPr>
        <p:spPr>
          <a:xfrm>
            <a:off x="7609619" y="3305253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REGULAÇÃO INTERNA</a:t>
            </a:r>
          </a:p>
        </p:txBody>
      </p:sp>
      <p:sp>
        <p:nvSpPr>
          <p:cNvPr id="22" name="Retângulo: Cantos Arredondados 21">
            <a:hlinkClick r:id="" action="ppaction://noaction"/>
            <a:extLst>
              <a:ext uri="{FF2B5EF4-FFF2-40B4-BE49-F238E27FC236}">
                <a16:creationId xmlns:a16="http://schemas.microsoft.com/office/drawing/2014/main" id="{895E5043-F427-44A5-8793-0F1258E861EE}"/>
              </a:ext>
            </a:extLst>
          </p:cNvPr>
          <p:cNvSpPr/>
          <p:nvPr/>
        </p:nvSpPr>
        <p:spPr>
          <a:xfrm>
            <a:off x="7617370" y="2491087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CONTRATUALIZAÇÃO E REGULAÇÃO</a:t>
            </a:r>
          </a:p>
        </p:txBody>
      </p:sp>
      <p:sp>
        <p:nvSpPr>
          <p:cNvPr id="23" name="Retângulo: Cantos Arredondados 22">
            <a:hlinkClick r:id="" action="ppaction://noaction"/>
            <a:extLst>
              <a:ext uri="{FF2B5EF4-FFF2-40B4-BE49-F238E27FC236}">
                <a16:creationId xmlns:a16="http://schemas.microsoft.com/office/drawing/2014/main" id="{19856585-AB0C-438E-9E86-8C3823484B40}"/>
              </a:ext>
            </a:extLst>
          </p:cNvPr>
          <p:cNvSpPr/>
          <p:nvPr/>
        </p:nvSpPr>
        <p:spPr>
          <a:xfrm>
            <a:off x="5413419" y="2504937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TECNOLOGIA DA INFORMAÇÃO E SAÚDE DIGITAL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7A4419A7-DC03-444D-A333-FD8BB17DB18F}"/>
              </a:ext>
            </a:extLst>
          </p:cNvPr>
          <p:cNvSpPr/>
          <p:nvPr/>
        </p:nvSpPr>
        <p:spPr>
          <a:xfrm>
            <a:off x="5413419" y="4128194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pt-BR" sz="900" b="1">
                <a:solidFill>
                  <a:schemeClr val="tx1"/>
                </a:solidFill>
              </a:rPr>
              <a:t>UNIDADE DE INFRAESTRUTURA, SUPORTE E SEGURANÇA DE TECNOLOGIA DA INFORMAÇÃO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85976F14-9E6F-4D49-9F81-806402225767}"/>
              </a:ext>
            </a:extLst>
          </p:cNvPr>
          <p:cNvSpPr/>
          <p:nvPr/>
        </p:nvSpPr>
        <p:spPr>
          <a:xfrm>
            <a:off x="5415617" y="3304990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SISTEMAS DA INFORMAÇÃO E INTELIGÊNCIA DE DADOS</a:t>
            </a:r>
          </a:p>
        </p:txBody>
      </p:sp>
      <p:cxnSp>
        <p:nvCxnSpPr>
          <p:cNvPr id="43" name="Conector: Angulado 42">
            <a:extLst>
              <a:ext uri="{FF2B5EF4-FFF2-40B4-BE49-F238E27FC236}">
                <a16:creationId xmlns:a16="http://schemas.microsoft.com/office/drawing/2014/main" id="{5DD01673-437E-4BB7-A2AA-E05A0C804716}"/>
              </a:ext>
            </a:extLst>
          </p:cNvPr>
          <p:cNvCxnSpPr>
            <a:cxnSpLocks/>
          </p:cNvCxnSpPr>
          <p:nvPr/>
        </p:nvCxnSpPr>
        <p:spPr>
          <a:xfrm rot="10800000" flipV="1">
            <a:off x="7601871" y="2837814"/>
            <a:ext cx="15501" cy="2383907"/>
          </a:xfrm>
          <a:prstGeom prst="bentConnector3">
            <a:avLst>
              <a:gd name="adj1" fmla="val 173935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A8B1F631-5D81-4AF7-B308-098D99BA199B}"/>
              </a:ext>
            </a:extLst>
          </p:cNvPr>
          <p:cNvCxnSpPr>
            <a:cxnSpLocks/>
          </p:cNvCxnSpPr>
          <p:nvPr/>
        </p:nvCxnSpPr>
        <p:spPr>
          <a:xfrm rot="10800000" flipV="1">
            <a:off x="7603809" y="2837814"/>
            <a:ext cx="11626" cy="1589272"/>
          </a:xfrm>
          <a:prstGeom prst="bentConnector3">
            <a:avLst>
              <a:gd name="adj1" fmla="val 22856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0297B10F-59B4-4C2E-AF0D-452C56EDB911}"/>
              </a:ext>
            </a:extLst>
          </p:cNvPr>
          <p:cNvCxnSpPr>
            <a:cxnSpLocks/>
            <a:stCxn id="23" idx="1"/>
            <a:endCxn id="24" idx="1"/>
          </p:cNvCxnSpPr>
          <p:nvPr/>
        </p:nvCxnSpPr>
        <p:spPr>
          <a:xfrm rot="10800000" flipV="1">
            <a:off x="5413419" y="2832134"/>
            <a:ext cx="15296" cy="1623256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D1C85578-2F71-42A9-85A3-E5A23AB8E372}"/>
              </a:ext>
            </a:extLst>
          </p:cNvPr>
          <p:cNvCxnSpPr>
            <a:cxnSpLocks/>
            <a:stCxn id="23" idx="1"/>
            <a:endCxn id="25" idx="1"/>
          </p:cNvCxnSpPr>
          <p:nvPr/>
        </p:nvCxnSpPr>
        <p:spPr>
          <a:xfrm rot="10800000" flipH="1" flipV="1">
            <a:off x="5413419" y="2832134"/>
            <a:ext cx="2196" cy="800053"/>
          </a:xfrm>
          <a:prstGeom prst="bentConnector3">
            <a:avLst>
              <a:gd name="adj1" fmla="val -10400364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: Cantos Arredondados 16">
            <a:extLst>
              <a:ext uri="{FF2B5EF4-FFF2-40B4-BE49-F238E27FC236}">
                <a16:creationId xmlns:a16="http://schemas.microsoft.com/office/drawing/2014/main" id="{468C80CF-F764-40AA-A6D3-16DE8D48934C}"/>
              </a:ext>
            </a:extLst>
          </p:cNvPr>
          <p:cNvSpPr/>
          <p:nvPr/>
        </p:nvSpPr>
        <p:spPr>
          <a:xfrm>
            <a:off x="1224794" y="4858447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QUALIDADE</a:t>
            </a:r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804311B0-0A61-4BDF-87DA-A7A3E0FF40EA}"/>
              </a:ext>
            </a:extLst>
          </p:cNvPr>
          <p:cNvSpPr/>
          <p:nvPr/>
        </p:nvSpPr>
        <p:spPr>
          <a:xfrm>
            <a:off x="7613494" y="5689158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PROCESSAMENTO DA INFORMAÇÃO ASSISTÊNCIAL</a:t>
            </a:r>
          </a:p>
        </p:txBody>
      </p:sp>
      <p:cxnSp>
        <p:nvCxnSpPr>
          <p:cNvPr id="50" name="Conector: Angulado 49">
            <a:extLst>
              <a:ext uri="{FF2B5EF4-FFF2-40B4-BE49-F238E27FC236}">
                <a16:creationId xmlns:a16="http://schemas.microsoft.com/office/drawing/2014/main" id="{80F55317-2DAF-42BD-BCA6-65CA8A6D8347}"/>
              </a:ext>
            </a:extLst>
          </p:cNvPr>
          <p:cNvCxnSpPr>
            <a:cxnSpLocks/>
          </p:cNvCxnSpPr>
          <p:nvPr/>
        </p:nvCxnSpPr>
        <p:spPr>
          <a:xfrm rot="10800000" flipV="1">
            <a:off x="7607683" y="2837814"/>
            <a:ext cx="3877" cy="3178541"/>
          </a:xfrm>
          <a:prstGeom prst="bentConnector3">
            <a:avLst>
              <a:gd name="adj1" fmla="val 685290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: Cantos Arredondados 16">
            <a:extLst>
              <a:ext uri="{FF2B5EF4-FFF2-40B4-BE49-F238E27FC236}">
                <a16:creationId xmlns:a16="http://schemas.microsoft.com/office/drawing/2014/main" id="{32D734C0-79D0-4684-9834-E26F7481598F}"/>
              </a:ext>
            </a:extLst>
          </p:cNvPr>
          <p:cNvSpPr/>
          <p:nvPr/>
        </p:nvSpPr>
        <p:spPr>
          <a:xfrm>
            <a:off x="3233919" y="3277656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</a:t>
            </a: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GESTÃO DE RISCOS E CONTROLES INTERNOS</a:t>
            </a:r>
          </a:p>
        </p:txBody>
      </p:sp>
      <p:sp>
        <p:nvSpPr>
          <p:cNvPr id="52" name="Retângulo: Cantos Arredondados 16">
            <a:extLst>
              <a:ext uri="{FF2B5EF4-FFF2-40B4-BE49-F238E27FC236}">
                <a16:creationId xmlns:a16="http://schemas.microsoft.com/office/drawing/2014/main" id="{9C5E11C7-2622-42EA-B97B-2FC82F59BAD6}"/>
              </a:ext>
            </a:extLst>
          </p:cNvPr>
          <p:cNvSpPr/>
          <p:nvPr/>
        </p:nvSpPr>
        <p:spPr>
          <a:xfrm>
            <a:off x="3233919" y="4085813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ESTRATÉGICA</a:t>
            </a:r>
          </a:p>
        </p:txBody>
      </p:sp>
      <p:cxnSp>
        <p:nvCxnSpPr>
          <p:cNvPr id="57" name="Conector Angulado 12">
            <a:extLst>
              <a:ext uri="{FF2B5EF4-FFF2-40B4-BE49-F238E27FC236}">
                <a16:creationId xmlns:a16="http://schemas.microsoft.com/office/drawing/2014/main" id="{2FBEC401-4A02-463D-923B-65C861CF656D}"/>
              </a:ext>
            </a:extLst>
          </p:cNvPr>
          <p:cNvCxnSpPr>
            <a:cxnSpLocks/>
            <a:stCxn id="16" idx="1"/>
            <a:endCxn id="51" idx="1"/>
          </p:cNvCxnSpPr>
          <p:nvPr/>
        </p:nvCxnSpPr>
        <p:spPr>
          <a:xfrm rot="10800000" flipV="1">
            <a:off x="3233920" y="2796696"/>
            <a:ext cx="1" cy="808156"/>
          </a:xfrm>
          <a:prstGeom prst="bentConnector3">
            <a:avLst>
              <a:gd name="adj1" fmla="val 2286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Angulado 12">
            <a:extLst>
              <a:ext uri="{FF2B5EF4-FFF2-40B4-BE49-F238E27FC236}">
                <a16:creationId xmlns:a16="http://schemas.microsoft.com/office/drawing/2014/main" id="{D42249B3-8E9E-452B-B9F9-E8CB15AEF338}"/>
              </a:ext>
            </a:extLst>
          </p:cNvPr>
          <p:cNvCxnSpPr>
            <a:cxnSpLocks/>
            <a:stCxn id="16" idx="1"/>
            <a:endCxn id="52" idx="1"/>
          </p:cNvCxnSpPr>
          <p:nvPr/>
        </p:nvCxnSpPr>
        <p:spPr>
          <a:xfrm rot="10800000" flipV="1">
            <a:off x="3233920" y="2796697"/>
            <a:ext cx="1" cy="1616313"/>
          </a:xfrm>
          <a:prstGeom prst="bentConnector3">
            <a:avLst>
              <a:gd name="adj1" fmla="val 2286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Angulado 12">
            <a:extLst>
              <a:ext uri="{FF2B5EF4-FFF2-40B4-BE49-F238E27FC236}">
                <a16:creationId xmlns:a16="http://schemas.microsoft.com/office/drawing/2014/main" id="{A4A11D72-750A-4BF8-A3A9-4615B3D6E9EC}"/>
              </a:ext>
            </a:extLst>
          </p:cNvPr>
          <p:cNvCxnSpPr>
            <a:cxnSpLocks/>
            <a:stCxn id="15" idx="1"/>
            <a:endCxn id="17" idx="1"/>
          </p:cNvCxnSpPr>
          <p:nvPr/>
        </p:nvCxnSpPr>
        <p:spPr>
          <a:xfrm rot="10800000" flipV="1">
            <a:off x="1213700" y="2796759"/>
            <a:ext cx="5207" cy="1592591"/>
          </a:xfrm>
          <a:prstGeom prst="bentConnector3">
            <a:avLst>
              <a:gd name="adj1" fmla="val 4490244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Angulado 12">
            <a:extLst>
              <a:ext uri="{FF2B5EF4-FFF2-40B4-BE49-F238E27FC236}">
                <a16:creationId xmlns:a16="http://schemas.microsoft.com/office/drawing/2014/main" id="{50FD37D7-698D-4837-8953-866CADA6B554}"/>
              </a:ext>
            </a:extLst>
          </p:cNvPr>
          <p:cNvCxnSpPr>
            <a:cxnSpLocks/>
            <a:stCxn id="15" idx="1"/>
            <a:endCxn id="47" idx="1"/>
          </p:cNvCxnSpPr>
          <p:nvPr/>
        </p:nvCxnSpPr>
        <p:spPr>
          <a:xfrm rot="10800000" flipH="1" flipV="1">
            <a:off x="1218905" y="2796759"/>
            <a:ext cx="5889" cy="2388885"/>
          </a:xfrm>
          <a:prstGeom prst="bentConnector3">
            <a:avLst>
              <a:gd name="adj1" fmla="val -388247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ector: Angulado 175">
            <a:extLst>
              <a:ext uri="{FF2B5EF4-FFF2-40B4-BE49-F238E27FC236}">
                <a16:creationId xmlns:a16="http://schemas.microsoft.com/office/drawing/2014/main" id="{3609CB38-BC94-4D17-A873-0DD13AB75AD0}"/>
              </a:ext>
            </a:extLst>
          </p:cNvPr>
          <p:cNvCxnSpPr>
            <a:cxnSpLocks/>
            <a:stCxn id="22" idx="1"/>
            <a:endCxn id="21" idx="1"/>
          </p:cNvCxnSpPr>
          <p:nvPr/>
        </p:nvCxnSpPr>
        <p:spPr>
          <a:xfrm rot="10800000" flipV="1">
            <a:off x="7609620" y="2818286"/>
            <a:ext cx="7751" cy="814165"/>
          </a:xfrm>
          <a:prstGeom prst="bentConnector3">
            <a:avLst>
              <a:gd name="adj1" fmla="val 341416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: Angulado 125">
            <a:extLst>
              <a:ext uri="{FF2B5EF4-FFF2-40B4-BE49-F238E27FC236}">
                <a16:creationId xmlns:a16="http://schemas.microsoft.com/office/drawing/2014/main" id="{0B0DD237-2A9E-41A6-9217-FC3484753CB6}"/>
              </a:ext>
            </a:extLst>
          </p:cNvPr>
          <p:cNvCxnSpPr>
            <a:stCxn id="15" idx="1"/>
            <a:endCxn id="18" idx="1"/>
          </p:cNvCxnSpPr>
          <p:nvPr/>
        </p:nvCxnSpPr>
        <p:spPr>
          <a:xfrm rot="10800000" flipV="1">
            <a:off x="1218904" y="2796758"/>
            <a:ext cx="3" cy="796296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421AC5F5-616F-4CE9-B523-913767740557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COMPLEXO HOSPITALAR – CH-UFC – SUPERINTENDÊNCIA</a:t>
            </a:r>
          </a:p>
        </p:txBody>
      </p:sp>
    </p:spTree>
    <p:extLst>
      <p:ext uri="{BB962C8B-B14F-4D97-AF65-F5344CB8AC3E}">
        <p14:creationId xmlns:p14="http://schemas.microsoft.com/office/powerpoint/2010/main" val="340398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Angulado 12"/>
          <p:cNvCxnSpPr>
            <a:stCxn id="14" idx="2"/>
            <a:endCxn id="2" idx="0"/>
          </p:cNvCxnSpPr>
          <p:nvPr/>
        </p:nvCxnSpPr>
        <p:spPr>
          <a:xfrm rot="5400000">
            <a:off x="3602141" y="-216554"/>
            <a:ext cx="635010" cy="445443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4" idx="2"/>
            <a:endCxn id="10" idx="0"/>
          </p:cNvCxnSpPr>
          <p:nvPr/>
        </p:nvCxnSpPr>
        <p:spPr>
          <a:xfrm rot="5400000">
            <a:off x="5002001" y="1160446"/>
            <a:ext cx="612151" cy="167757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do 19"/>
          <p:cNvCxnSpPr>
            <a:stCxn id="14" idx="2"/>
            <a:endCxn id="11" idx="0"/>
          </p:cNvCxnSpPr>
          <p:nvPr/>
        </p:nvCxnSpPr>
        <p:spPr>
          <a:xfrm rot="16200000" flipH="1">
            <a:off x="6547816" y="1292205"/>
            <a:ext cx="635010" cy="143691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do 22"/>
          <p:cNvCxnSpPr>
            <a:stCxn id="14" idx="2"/>
            <a:endCxn id="12" idx="0"/>
          </p:cNvCxnSpPr>
          <p:nvPr/>
        </p:nvCxnSpPr>
        <p:spPr>
          <a:xfrm rot="16200000" flipH="1">
            <a:off x="8020653" y="-180632"/>
            <a:ext cx="635010" cy="438259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9"/>
          <p:cNvCxnSpPr>
            <a:stCxn id="10" idx="2"/>
            <a:endCxn id="28" idx="0"/>
          </p:cNvCxnSpPr>
          <p:nvPr/>
        </p:nvCxnSpPr>
        <p:spPr>
          <a:xfrm rot="5400000">
            <a:off x="3430956" y="2672696"/>
            <a:ext cx="661136" cy="141552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do 32"/>
          <p:cNvCxnSpPr>
            <a:stCxn id="10" idx="2"/>
            <a:endCxn id="29" idx="0"/>
          </p:cNvCxnSpPr>
          <p:nvPr/>
        </p:nvCxnSpPr>
        <p:spPr>
          <a:xfrm rot="16200000" flipH="1">
            <a:off x="4751085" y="2768095"/>
            <a:ext cx="661136" cy="122473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>
            <a:stCxn id="11" idx="2"/>
            <a:endCxn id="38" idx="0"/>
          </p:cNvCxnSpPr>
          <p:nvPr/>
        </p:nvCxnSpPr>
        <p:spPr>
          <a:xfrm>
            <a:off x="7583779" y="3072751"/>
            <a:ext cx="0" cy="63501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>
            <a:cxnSpLocks/>
            <a:stCxn id="37" idx="2"/>
            <a:endCxn id="58" idx="0"/>
          </p:cNvCxnSpPr>
          <p:nvPr/>
        </p:nvCxnSpPr>
        <p:spPr>
          <a:xfrm>
            <a:off x="5998818" y="4760411"/>
            <a:ext cx="0" cy="63174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/>
          <p:cNvCxnSpPr>
            <a:stCxn id="45" idx="2"/>
            <a:endCxn id="64" idx="0"/>
          </p:cNvCxnSpPr>
          <p:nvPr/>
        </p:nvCxnSpPr>
        <p:spPr>
          <a:xfrm>
            <a:off x="7888579" y="4757144"/>
            <a:ext cx="2176" cy="63500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Arredondado 1">
            <a:hlinkClick r:id="" action="ppaction://noaction"/>
          </p:cNvPr>
          <p:cNvSpPr/>
          <p:nvPr/>
        </p:nvSpPr>
        <p:spPr>
          <a:xfrm>
            <a:off x="100662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</a:t>
            </a:r>
          </a:p>
          <a:p>
            <a:pPr algn="ctr"/>
            <a:r>
              <a:rPr lang="pt-BR" sz="1100" b="1"/>
              <a:t>MÉDICA</a:t>
            </a:r>
          </a:p>
        </p:txBody>
      </p:sp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3783488" y="2305309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APOIO DIAGNÓSTICO E TERAPÊUTICO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689797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GESTÃO DO CUIDADO</a:t>
            </a:r>
          </a:p>
        </p:txBody>
      </p:sp>
      <p:sp>
        <p:nvSpPr>
          <p:cNvPr id="12" name="Retângulo Arredondado 11">
            <a:hlinkClick r:id="" action="ppaction://noaction"/>
          </p:cNvPr>
          <p:cNvSpPr/>
          <p:nvPr/>
        </p:nvSpPr>
        <p:spPr>
          <a:xfrm>
            <a:off x="9843653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ENFERMAGEM</a:t>
            </a:r>
          </a:p>
        </p:txBody>
      </p:sp>
      <p:sp>
        <p:nvSpPr>
          <p:cNvPr id="14" name="Retângulo Arredondado 13"/>
          <p:cNvSpPr/>
          <p:nvPr/>
        </p:nvSpPr>
        <p:spPr>
          <a:xfrm>
            <a:off x="5461063" y="948575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 DE ATENÇÃO À SAÚDE</a:t>
            </a:r>
          </a:p>
        </p:txBody>
      </p:sp>
      <p:sp>
        <p:nvSpPr>
          <p:cNvPr id="28" name="Retângulo Arredondado 27"/>
          <p:cNvSpPr/>
          <p:nvPr/>
        </p:nvSpPr>
        <p:spPr>
          <a:xfrm>
            <a:off x="2367960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</a:t>
            </a:r>
          </a:p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FARMÁCIA HOSPITALAR</a:t>
            </a:r>
          </a:p>
        </p:txBody>
      </p:sp>
      <p:sp>
        <p:nvSpPr>
          <p:cNvPr id="29" name="Retângulo Arredondado 28"/>
          <p:cNvSpPr/>
          <p:nvPr/>
        </p:nvSpPr>
        <p:spPr>
          <a:xfrm>
            <a:off x="5008218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Retângulo Arredondado 35"/>
          <p:cNvSpPr/>
          <p:nvPr/>
        </p:nvSpPr>
        <p:spPr>
          <a:xfrm>
            <a:off x="5160618" y="38634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Retângulo Arredondado 36"/>
          <p:cNvSpPr/>
          <p:nvPr/>
        </p:nvSpPr>
        <p:spPr>
          <a:xfrm>
            <a:off x="5313018" y="40158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38" name="Retângulo Arredondado 37"/>
          <p:cNvSpPr/>
          <p:nvPr/>
        </p:nvSpPr>
        <p:spPr>
          <a:xfrm>
            <a:off x="6897979" y="37077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4" name="Retângulo Arredondado 43"/>
          <p:cNvSpPr/>
          <p:nvPr/>
        </p:nvSpPr>
        <p:spPr>
          <a:xfrm>
            <a:off x="7050379" y="38601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" name="Retângulo Arredondado 44"/>
          <p:cNvSpPr/>
          <p:nvPr/>
        </p:nvSpPr>
        <p:spPr>
          <a:xfrm>
            <a:off x="7202779" y="40125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46" name="Retângulo Arredondado 45"/>
          <p:cNvSpPr/>
          <p:nvPr/>
        </p:nvSpPr>
        <p:spPr>
          <a:xfrm>
            <a:off x="3865218" y="499917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(MEAC)</a:t>
            </a:r>
          </a:p>
        </p:txBody>
      </p:sp>
      <p:sp>
        <p:nvSpPr>
          <p:cNvPr id="58" name="Retângulo Arredondado 57"/>
          <p:cNvSpPr/>
          <p:nvPr/>
        </p:nvSpPr>
        <p:spPr>
          <a:xfrm>
            <a:off x="5313018" y="53921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2" name="Retângulo Arredondado 61"/>
          <p:cNvSpPr/>
          <p:nvPr/>
        </p:nvSpPr>
        <p:spPr>
          <a:xfrm>
            <a:off x="5465418" y="5544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3" name="Retângulo Arredondado 62"/>
          <p:cNvSpPr/>
          <p:nvPr/>
        </p:nvSpPr>
        <p:spPr>
          <a:xfrm>
            <a:off x="5617818" y="56969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64" name="Retângulo Arredondado 63"/>
          <p:cNvSpPr/>
          <p:nvPr/>
        </p:nvSpPr>
        <p:spPr>
          <a:xfrm>
            <a:off x="7204955" y="53921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5" name="Retângulo Arredondado 64"/>
          <p:cNvSpPr/>
          <p:nvPr/>
        </p:nvSpPr>
        <p:spPr>
          <a:xfrm>
            <a:off x="7357355" y="5544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6" name="Retângulo Arredondado 65"/>
          <p:cNvSpPr/>
          <p:nvPr/>
        </p:nvSpPr>
        <p:spPr>
          <a:xfrm>
            <a:off x="7509755" y="56969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4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32EAE7A7-A75D-4516-B770-56F539A30473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CH-UFC – GERÊNCIA DE ATENÇÃO À SAÚDE (HUWC)</a:t>
            </a: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878BE66A-A068-481E-8281-87FAA2E0A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822" y="168583"/>
            <a:ext cx="566977" cy="566977"/>
          </a:xfrm>
          <a:prstGeom prst="rect">
            <a:avLst/>
          </a:prstGeom>
        </p:spPr>
      </p:pic>
      <p:sp>
        <p:nvSpPr>
          <p:cNvPr id="48" name="Retângulo Arredondado 62">
            <a:extLst>
              <a:ext uri="{FF2B5EF4-FFF2-40B4-BE49-F238E27FC236}">
                <a16:creationId xmlns:a16="http://schemas.microsoft.com/office/drawing/2014/main" id="{01AC5612-8750-4957-B733-979BA76A44E5}"/>
              </a:ext>
            </a:extLst>
          </p:cNvPr>
          <p:cNvSpPr/>
          <p:nvPr/>
        </p:nvSpPr>
        <p:spPr>
          <a:xfrm>
            <a:off x="10601297" y="16858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sz="2800" b="1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49" name="Retângulo Arredondado 44">
            <a:extLst>
              <a:ext uri="{FF2B5EF4-FFF2-40B4-BE49-F238E27FC236}">
                <a16:creationId xmlns:a16="http://schemas.microsoft.com/office/drawing/2014/main" id="{E0DBC168-1255-4C39-9FDD-1C9C9EE3CE5C}"/>
              </a:ext>
            </a:extLst>
          </p:cNvPr>
          <p:cNvSpPr/>
          <p:nvPr/>
        </p:nvSpPr>
        <p:spPr>
          <a:xfrm>
            <a:off x="9038851" y="168583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sz="2800" b="1">
                <a:solidFill>
                  <a:schemeClr val="accent6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AFBC2FFE-0A6C-4590-98DA-C2FB17BD6848}"/>
              </a:ext>
            </a:extLst>
          </p:cNvPr>
          <p:cNvSpPr/>
          <p:nvPr/>
        </p:nvSpPr>
        <p:spPr>
          <a:xfrm>
            <a:off x="8130510" y="738519"/>
            <a:ext cx="810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HUWC</a:t>
            </a:r>
            <a:endParaRPr lang="pt-BR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9" name="Retângulo Arredondado 45">
            <a:extLst>
              <a:ext uri="{FF2B5EF4-FFF2-40B4-BE49-F238E27FC236}">
                <a16:creationId xmlns:a16="http://schemas.microsoft.com/office/drawing/2014/main" id="{875B9DEE-CAE0-4D8D-B674-959D6BEDE3CF}"/>
              </a:ext>
            </a:extLst>
          </p:cNvPr>
          <p:cNvSpPr/>
          <p:nvPr/>
        </p:nvSpPr>
        <p:spPr>
          <a:xfrm>
            <a:off x="2369613" y="4999176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DISPENSAÇÃO FARMACÊUTICA</a:t>
            </a:r>
          </a:p>
        </p:txBody>
      </p:sp>
      <p:sp>
        <p:nvSpPr>
          <p:cNvPr id="42" name="Retângulo Arredondado 45">
            <a:extLst>
              <a:ext uri="{FF2B5EF4-FFF2-40B4-BE49-F238E27FC236}">
                <a16:creationId xmlns:a16="http://schemas.microsoft.com/office/drawing/2014/main" id="{85703908-8523-4D24-8F84-B222D936621D}"/>
              </a:ext>
            </a:extLst>
          </p:cNvPr>
          <p:cNvSpPr/>
          <p:nvPr/>
        </p:nvSpPr>
        <p:spPr>
          <a:xfrm>
            <a:off x="814252" y="4999177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</a:t>
            </a:r>
          </a:p>
        </p:txBody>
      </p:sp>
      <p:cxnSp>
        <p:nvCxnSpPr>
          <p:cNvPr id="47" name="Conector Angulado 29">
            <a:extLst>
              <a:ext uri="{FF2B5EF4-FFF2-40B4-BE49-F238E27FC236}">
                <a16:creationId xmlns:a16="http://schemas.microsoft.com/office/drawing/2014/main" id="{1C1F27A4-B8AD-4E45-B0FA-4DAA451DDD25}"/>
              </a:ext>
            </a:extLst>
          </p:cNvPr>
          <p:cNvCxnSpPr>
            <a:cxnSpLocks/>
            <a:stCxn id="28" idx="2"/>
            <a:endCxn id="42" idx="0"/>
          </p:cNvCxnSpPr>
          <p:nvPr/>
        </p:nvCxnSpPr>
        <p:spPr>
          <a:xfrm rot="5400000">
            <a:off x="2005123" y="3950540"/>
            <a:ext cx="543566" cy="155370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Angulado 29">
            <a:extLst>
              <a:ext uri="{FF2B5EF4-FFF2-40B4-BE49-F238E27FC236}">
                <a16:creationId xmlns:a16="http://schemas.microsoft.com/office/drawing/2014/main" id="{E7F20E4E-2B19-435A-AE2E-78026AD5A674}"/>
              </a:ext>
            </a:extLst>
          </p:cNvPr>
          <p:cNvCxnSpPr>
            <a:cxnSpLocks/>
            <a:stCxn id="28" idx="2"/>
            <a:endCxn id="46" idx="0"/>
          </p:cNvCxnSpPr>
          <p:nvPr/>
        </p:nvCxnSpPr>
        <p:spPr>
          <a:xfrm rot="16200000" flipH="1">
            <a:off x="3530607" y="3978764"/>
            <a:ext cx="543564" cy="149725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e Seta Reta 51">
            <a:extLst>
              <a:ext uri="{FF2B5EF4-FFF2-40B4-BE49-F238E27FC236}">
                <a16:creationId xmlns:a16="http://schemas.microsoft.com/office/drawing/2014/main" id="{F66C327E-9A2D-4765-B4E0-5177D020883C}"/>
              </a:ext>
            </a:extLst>
          </p:cNvPr>
          <p:cNvCxnSpPr>
            <a:cxnSpLocks/>
            <a:stCxn id="28" idx="2"/>
            <a:endCxn id="39" idx="0"/>
          </p:cNvCxnSpPr>
          <p:nvPr/>
        </p:nvCxnSpPr>
        <p:spPr>
          <a:xfrm>
            <a:off x="3053760" y="4455611"/>
            <a:ext cx="1653" cy="54356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07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Angulado 12"/>
          <p:cNvCxnSpPr>
            <a:stCxn id="14" idx="2"/>
            <a:endCxn id="2" idx="0"/>
          </p:cNvCxnSpPr>
          <p:nvPr/>
        </p:nvCxnSpPr>
        <p:spPr>
          <a:xfrm rot="5400000">
            <a:off x="3602141" y="-216554"/>
            <a:ext cx="635010" cy="445443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4" idx="2"/>
            <a:endCxn id="10" idx="0"/>
          </p:cNvCxnSpPr>
          <p:nvPr/>
        </p:nvCxnSpPr>
        <p:spPr>
          <a:xfrm rot="16200000" flipH="1">
            <a:off x="5844055" y="1995965"/>
            <a:ext cx="612151" cy="653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do 22"/>
          <p:cNvCxnSpPr>
            <a:stCxn id="14" idx="2"/>
            <a:endCxn id="12" idx="0"/>
          </p:cNvCxnSpPr>
          <p:nvPr/>
        </p:nvCxnSpPr>
        <p:spPr>
          <a:xfrm rot="16200000" flipH="1">
            <a:off x="8020653" y="-180632"/>
            <a:ext cx="635010" cy="438259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do 32"/>
          <p:cNvCxnSpPr>
            <a:stCxn id="10" idx="2"/>
            <a:endCxn id="29" idx="0"/>
          </p:cNvCxnSpPr>
          <p:nvPr/>
        </p:nvCxnSpPr>
        <p:spPr>
          <a:xfrm rot="16200000" flipH="1">
            <a:off x="6350787" y="2852503"/>
            <a:ext cx="661136" cy="105591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>
            <a:cxnSpLocks/>
            <a:stCxn id="37" idx="2"/>
            <a:endCxn id="58" idx="0"/>
          </p:cNvCxnSpPr>
          <p:nvPr/>
        </p:nvCxnSpPr>
        <p:spPr>
          <a:xfrm flipH="1">
            <a:off x="7360704" y="4608011"/>
            <a:ext cx="6451" cy="45393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Arredondado 1">
            <a:hlinkClick r:id="" action="ppaction://noaction"/>
          </p:cNvPr>
          <p:cNvSpPr/>
          <p:nvPr/>
        </p:nvSpPr>
        <p:spPr>
          <a:xfrm>
            <a:off x="100662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</a:t>
            </a:r>
          </a:p>
          <a:p>
            <a:pPr algn="ctr"/>
            <a:r>
              <a:rPr lang="pt-BR" sz="1100" b="1"/>
              <a:t>MÉDICA</a:t>
            </a:r>
          </a:p>
        </p:txBody>
      </p:sp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5467598" y="2305309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/>
              <a:t>DIVISÃO DE GESTÃO DO CUIDADO E APOIO DIAGNÓSTICO E TERAPÊUTICO</a:t>
            </a:r>
          </a:p>
        </p:txBody>
      </p:sp>
      <p:sp>
        <p:nvSpPr>
          <p:cNvPr id="12" name="Retângulo Arredondado 11">
            <a:hlinkClick r:id="" action="ppaction://noaction"/>
          </p:cNvPr>
          <p:cNvSpPr/>
          <p:nvPr/>
        </p:nvSpPr>
        <p:spPr>
          <a:xfrm>
            <a:off x="9843653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ENFERMAGEM</a:t>
            </a:r>
          </a:p>
        </p:txBody>
      </p:sp>
      <p:sp>
        <p:nvSpPr>
          <p:cNvPr id="14" name="Retângulo Arredondado 13"/>
          <p:cNvSpPr/>
          <p:nvPr/>
        </p:nvSpPr>
        <p:spPr>
          <a:xfrm>
            <a:off x="5461063" y="948575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 DE ATENÇÃO À SAÚDE</a:t>
            </a:r>
          </a:p>
        </p:txBody>
      </p:sp>
      <p:sp>
        <p:nvSpPr>
          <p:cNvPr id="29" name="Retângulo Arredondado 28"/>
          <p:cNvSpPr/>
          <p:nvPr/>
        </p:nvSpPr>
        <p:spPr>
          <a:xfrm>
            <a:off x="6523512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Retângulo Arredondado 35"/>
          <p:cNvSpPr/>
          <p:nvPr/>
        </p:nvSpPr>
        <p:spPr>
          <a:xfrm>
            <a:off x="4313712" y="3711027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37" name="Retângulo Arredondado 36"/>
          <p:cNvSpPr/>
          <p:nvPr/>
        </p:nvSpPr>
        <p:spPr>
          <a:xfrm>
            <a:off x="6681355" y="38634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Retângulo Arredondado 57"/>
          <p:cNvSpPr/>
          <p:nvPr/>
        </p:nvSpPr>
        <p:spPr>
          <a:xfrm>
            <a:off x="6674904" y="506194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2" name="Retângulo Arredondado 61"/>
          <p:cNvSpPr/>
          <p:nvPr/>
        </p:nvSpPr>
        <p:spPr>
          <a:xfrm>
            <a:off x="4313712" y="5065288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3" name="Retângulo Arredondado 62"/>
          <p:cNvSpPr/>
          <p:nvPr/>
        </p:nvSpPr>
        <p:spPr>
          <a:xfrm>
            <a:off x="6794682" y="516484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24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37043490-39B3-4837-A625-93997D5EB1DA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CH-UFC – GERÊNCIA DE ATENÇÃO À SAÚDE (MEAC)</a:t>
            </a:r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4E83B7FB-9835-43CD-8568-E182B9892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822" y="168583"/>
            <a:ext cx="566977" cy="566977"/>
          </a:xfrm>
          <a:prstGeom prst="rect">
            <a:avLst/>
          </a:prstGeom>
        </p:spPr>
      </p:pic>
      <p:sp>
        <p:nvSpPr>
          <p:cNvPr id="35" name="Retângulo Arredondado 62">
            <a:extLst>
              <a:ext uri="{FF2B5EF4-FFF2-40B4-BE49-F238E27FC236}">
                <a16:creationId xmlns:a16="http://schemas.microsoft.com/office/drawing/2014/main" id="{7DBBD175-241B-4AB3-A460-5E44EC247089}"/>
              </a:ext>
            </a:extLst>
          </p:cNvPr>
          <p:cNvSpPr/>
          <p:nvPr/>
        </p:nvSpPr>
        <p:spPr>
          <a:xfrm>
            <a:off x="10601297" y="16858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sz="2800" b="1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38" name="Retângulo Arredondado 44">
            <a:extLst>
              <a:ext uri="{FF2B5EF4-FFF2-40B4-BE49-F238E27FC236}">
                <a16:creationId xmlns:a16="http://schemas.microsoft.com/office/drawing/2014/main" id="{C175C716-C45D-4E12-84DE-5CB21326AB57}"/>
              </a:ext>
            </a:extLst>
          </p:cNvPr>
          <p:cNvSpPr/>
          <p:nvPr/>
        </p:nvSpPr>
        <p:spPr>
          <a:xfrm>
            <a:off x="9038851" y="168583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sz="2800" b="1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9A946607-2DBD-48F9-8666-646FE21EF7FC}"/>
              </a:ext>
            </a:extLst>
          </p:cNvPr>
          <p:cNvSpPr/>
          <p:nvPr/>
        </p:nvSpPr>
        <p:spPr>
          <a:xfrm>
            <a:off x="8130510" y="738519"/>
            <a:ext cx="754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MEAC</a:t>
            </a:r>
            <a:endParaRPr lang="pt-BR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5" name="Conector Angulado 32">
            <a:extLst>
              <a:ext uri="{FF2B5EF4-FFF2-40B4-BE49-F238E27FC236}">
                <a16:creationId xmlns:a16="http://schemas.microsoft.com/office/drawing/2014/main" id="{FED9D12B-179B-4B84-B92A-79BF0406A00C}"/>
              </a:ext>
            </a:extLst>
          </p:cNvPr>
          <p:cNvCxnSpPr>
            <a:cxnSpLocks/>
            <a:stCxn id="10" idx="2"/>
            <a:endCxn id="36" idx="0"/>
          </p:cNvCxnSpPr>
          <p:nvPr/>
        </p:nvCxnSpPr>
        <p:spPr>
          <a:xfrm rot="5400000">
            <a:off x="5245888" y="2803516"/>
            <a:ext cx="661135" cy="115388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Arredondado 62">
            <a:extLst>
              <a:ext uri="{FF2B5EF4-FFF2-40B4-BE49-F238E27FC236}">
                <a16:creationId xmlns:a16="http://schemas.microsoft.com/office/drawing/2014/main" id="{94D2A133-5140-41D3-BAAB-39F73F9634E7}"/>
              </a:ext>
            </a:extLst>
          </p:cNvPr>
          <p:cNvSpPr/>
          <p:nvPr/>
        </p:nvSpPr>
        <p:spPr>
          <a:xfrm>
            <a:off x="4433490" y="5164841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A1E2F636-C232-45D6-A095-B03C29F02F10}"/>
              </a:ext>
            </a:extLst>
          </p:cNvPr>
          <p:cNvCxnSpPr>
            <a:cxnSpLocks/>
            <a:stCxn id="36" idx="2"/>
            <a:endCxn id="62" idx="0"/>
          </p:cNvCxnSpPr>
          <p:nvPr/>
        </p:nvCxnSpPr>
        <p:spPr>
          <a:xfrm>
            <a:off x="4999512" y="4455610"/>
            <a:ext cx="0" cy="60967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88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hlinkClick r:id="" action="ppaction://noaction"/>
            <a:extLst>
              <a:ext uri="{FF2B5EF4-FFF2-40B4-BE49-F238E27FC236}">
                <a16:creationId xmlns:a16="http://schemas.microsoft.com/office/drawing/2014/main" id="{0D3537EF-5B03-4C54-8836-43E03303CAA2}"/>
              </a:ext>
            </a:extLst>
          </p:cNvPr>
          <p:cNvSpPr/>
          <p:nvPr/>
        </p:nvSpPr>
        <p:spPr>
          <a:xfrm>
            <a:off x="10823054" y="1621784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GESTÃO DE PESSOAS</a:t>
            </a:r>
          </a:p>
        </p:txBody>
      </p:sp>
      <p:sp>
        <p:nvSpPr>
          <p:cNvPr id="11" name="Retângulo: Cantos Arredondados 10">
            <a:hlinkClick r:id="" action="ppaction://noaction"/>
            <a:extLst>
              <a:ext uri="{FF2B5EF4-FFF2-40B4-BE49-F238E27FC236}">
                <a16:creationId xmlns:a16="http://schemas.microsoft.com/office/drawing/2014/main" id="{9FE2190E-788F-4A8E-BEDA-AA3B6ABE785D}"/>
              </a:ext>
            </a:extLst>
          </p:cNvPr>
          <p:cNvSpPr/>
          <p:nvPr/>
        </p:nvSpPr>
        <p:spPr>
          <a:xfrm>
            <a:off x="460549" y="239011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ADMINISTRAÇÃO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70CFBBC-DF8C-43D9-BF29-7871079CD62A}"/>
              </a:ext>
            </a:extLst>
          </p:cNvPr>
          <p:cNvSpPr/>
          <p:nvPr/>
        </p:nvSpPr>
        <p:spPr>
          <a:xfrm>
            <a:off x="5764889" y="742680"/>
            <a:ext cx="1113183" cy="5433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GERÊNCIA ADMINISTRATIVA</a:t>
            </a:r>
          </a:p>
        </p:txBody>
      </p: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9FE298E8-8F16-4708-A33B-8256C6F8AC30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 rot="16200000" flipH="1">
            <a:off x="8682681" y="-1075181"/>
            <a:ext cx="335764" cy="505816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A04B8B99-D019-4988-979C-EF9FD509F1F5}"/>
              </a:ext>
            </a:extLst>
          </p:cNvPr>
          <p:cNvCxnSpPr>
            <a:cxnSpLocks/>
            <a:stCxn id="12" idx="2"/>
            <a:endCxn id="38" idx="0"/>
          </p:cNvCxnSpPr>
          <p:nvPr/>
        </p:nvCxnSpPr>
        <p:spPr>
          <a:xfrm rot="5400000">
            <a:off x="3936856" y="-762841"/>
            <a:ext cx="335765" cy="443348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B182AF99-3B33-4647-9B70-C2CAFC0DDD45}"/>
              </a:ext>
            </a:extLst>
          </p:cNvPr>
          <p:cNvSpPr/>
          <p:nvPr/>
        </p:nvSpPr>
        <p:spPr>
          <a:xfrm>
            <a:off x="459217" y="3679565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            PATRIMÔNIO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7BAB6CD1-0EBA-4460-B174-5256B5DFD1EE}"/>
              </a:ext>
            </a:extLst>
          </p:cNvPr>
          <p:cNvSpPr/>
          <p:nvPr/>
        </p:nvSpPr>
        <p:spPr>
          <a:xfrm>
            <a:off x="2125292" y="239011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GESTÃO ORÇAMENTÁRIA E FINANCEIRA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69A5531-7E07-4D15-B1F3-8198ED055BC6}"/>
              </a:ext>
            </a:extLst>
          </p:cNvPr>
          <p:cNvSpPr/>
          <p:nvPr/>
        </p:nvSpPr>
        <p:spPr>
          <a:xfrm>
            <a:off x="459216" y="4309864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CONTRATOS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958EB929-6E39-44B2-B516-DA85221E4282}"/>
              </a:ext>
            </a:extLst>
          </p:cNvPr>
          <p:cNvSpPr/>
          <p:nvPr/>
        </p:nvSpPr>
        <p:spPr>
          <a:xfrm>
            <a:off x="459216" y="494016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FISCALIZAÇÃO ADMINISTRATIVA DE CONTRATOS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84E68EB6-97C7-480A-B4B0-CC87A417FF37}"/>
              </a:ext>
            </a:extLst>
          </p:cNvPr>
          <p:cNvSpPr/>
          <p:nvPr/>
        </p:nvSpPr>
        <p:spPr>
          <a:xfrm>
            <a:off x="459215" y="557046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DE COMPRAS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38CF8864-9B3F-4EE6-9DFB-5F76EBDE0C49}"/>
              </a:ext>
            </a:extLst>
          </p:cNvPr>
          <p:cNvSpPr/>
          <p:nvPr/>
        </p:nvSpPr>
        <p:spPr>
          <a:xfrm>
            <a:off x="459214" y="304926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LICITAÇÕES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9D5E48B8-D0B2-41FC-A193-706841B63672}"/>
              </a:ext>
            </a:extLst>
          </p:cNvPr>
          <p:cNvSpPr/>
          <p:nvPr/>
        </p:nvSpPr>
        <p:spPr>
          <a:xfrm>
            <a:off x="2125290" y="308465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GESTÃO ORÇAMENTÁRIA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CBF4FB8A-A9DB-404E-8AEF-6E587195EB32}"/>
              </a:ext>
            </a:extLst>
          </p:cNvPr>
          <p:cNvSpPr/>
          <p:nvPr/>
        </p:nvSpPr>
        <p:spPr>
          <a:xfrm>
            <a:off x="2125289" y="377920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EXECUÇÃO ORÇAMENTÁRIA E FINANCEIRA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84C447FA-A26E-4DD4-9EBC-537B43E41744}"/>
              </a:ext>
            </a:extLst>
          </p:cNvPr>
          <p:cNvSpPr/>
          <p:nvPr/>
        </p:nvSpPr>
        <p:spPr>
          <a:xfrm>
            <a:off x="10823058" y="297731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DESENVOLVIMENTO DE PESSOAL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4B011F37-523F-47E9-B2AA-E4F3A8BE8122}"/>
              </a:ext>
            </a:extLst>
          </p:cNvPr>
          <p:cNvSpPr/>
          <p:nvPr/>
        </p:nvSpPr>
        <p:spPr>
          <a:xfrm>
            <a:off x="10823057" y="366194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SAÚDE OCUPACIONAL E SEGURANÇA DO TRABALHO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306B6204-C63B-4AA6-AD95-114BB1BDE216}"/>
              </a:ext>
            </a:extLst>
          </p:cNvPr>
          <p:cNvSpPr/>
          <p:nvPr/>
        </p:nvSpPr>
        <p:spPr>
          <a:xfrm>
            <a:off x="10823055" y="229268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ADMINISTRAÇÃO DE PESSOAL</a:t>
            </a:r>
          </a:p>
        </p:txBody>
      </p:sp>
      <p:cxnSp>
        <p:nvCxnSpPr>
          <p:cNvPr id="26" name="Conector: Angulado 25">
            <a:extLst>
              <a:ext uri="{FF2B5EF4-FFF2-40B4-BE49-F238E27FC236}">
                <a16:creationId xmlns:a16="http://schemas.microsoft.com/office/drawing/2014/main" id="{16577452-9083-4A2D-B30B-BEF340E3D984}"/>
              </a:ext>
            </a:extLst>
          </p:cNvPr>
          <p:cNvCxnSpPr>
            <a:cxnSpLocks/>
            <a:stCxn id="12" idx="2"/>
            <a:endCxn id="39" idx="0"/>
          </p:cNvCxnSpPr>
          <p:nvPr/>
        </p:nvCxnSpPr>
        <p:spPr>
          <a:xfrm rot="16200000" flipH="1">
            <a:off x="6153599" y="1453901"/>
            <a:ext cx="335765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: Angulado 26">
            <a:extLst>
              <a:ext uri="{FF2B5EF4-FFF2-40B4-BE49-F238E27FC236}">
                <a16:creationId xmlns:a16="http://schemas.microsoft.com/office/drawing/2014/main" id="{38B9E5C0-C96F-4627-9AA2-9E781795FA4D}"/>
              </a:ext>
            </a:extLst>
          </p:cNvPr>
          <p:cNvCxnSpPr>
            <a:cxnSpLocks/>
            <a:stCxn id="11" idx="1"/>
            <a:endCxn id="20" idx="1"/>
          </p:cNvCxnSpPr>
          <p:nvPr/>
        </p:nvCxnSpPr>
        <p:spPr>
          <a:xfrm rot="10800000" flipV="1">
            <a:off x="459215" y="2661784"/>
            <a:ext cx="1335" cy="659151"/>
          </a:xfrm>
          <a:prstGeom prst="bentConnector3">
            <a:avLst>
              <a:gd name="adj1" fmla="val 172235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id="{196B3106-1492-468C-9010-C6E50FD720E4}"/>
              </a:ext>
            </a:extLst>
          </p:cNvPr>
          <p:cNvCxnSpPr>
            <a:cxnSpLocks/>
            <a:stCxn id="11" idx="1"/>
            <a:endCxn id="15" idx="1"/>
          </p:cNvCxnSpPr>
          <p:nvPr/>
        </p:nvCxnSpPr>
        <p:spPr>
          <a:xfrm rot="10800000" flipV="1">
            <a:off x="459217" y="2661785"/>
            <a:ext cx="1332" cy="1289450"/>
          </a:xfrm>
          <a:prstGeom prst="bentConnector3">
            <a:avLst>
              <a:gd name="adj1" fmla="val 1726216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do 28">
            <a:extLst>
              <a:ext uri="{FF2B5EF4-FFF2-40B4-BE49-F238E27FC236}">
                <a16:creationId xmlns:a16="http://schemas.microsoft.com/office/drawing/2014/main" id="{B01EEDC4-85D3-47BF-B969-3FF24BBDBA3C}"/>
              </a:ext>
            </a:extLst>
          </p:cNvPr>
          <p:cNvCxnSpPr>
            <a:cxnSpLocks/>
            <a:stCxn id="11" idx="1"/>
            <a:endCxn id="17" idx="1"/>
          </p:cNvCxnSpPr>
          <p:nvPr/>
        </p:nvCxnSpPr>
        <p:spPr>
          <a:xfrm rot="10800000" flipV="1">
            <a:off x="459217" y="2661784"/>
            <a:ext cx="1333" cy="1919749"/>
          </a:xfrm>
          <a:prstGeom prst="bentConnector3">
            <a:avLst>
              <a:gd name="adj1" fmla="val 1724928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Angulado 29">
            <a:extLst>
              <a:ext uri="{FF2B5EF4-FFF2-40B4-BE49-F238E27FC236}">
                <a16:creationId xmlns:a16="http://schemas.microsoft.com/office/drawing/2014/main" id="{8287ACB4-0FB1-4262-B59D-5EC924EF9C54}"/>
              </a:ext>
            </a:extLst>
          </p:cNvPr>
          <p:cNvCxnSpPr>
            <a:cxnSpLocks/>
            <a:stCxn id="11" idx="1"/>
            <a:endCxn id="18" idx="1"/>
          </p:cNvCxnSpPr>
          <p:nvPr/>
        </p:nvCxnSpPr>
        <p:spPr>
          <a:xfrm rot="10800000" flipV="1">
            <a:off x="459217" y="2661785"/>
            <a:ext cx="1333" cy="2550048"/>
          </a:xfrm>
          <a:prstGeom prst="bentConnector3">
            <a:avLst>
              <a:gd name="adj1" fmla="val 1724928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: Angulado 30">
            <a:extLst>
              <a:ext uri="{FF2B5EF4-FFF2-40B4-BE49-F238E27FC236}">
                <a16:creationId xmlns:a16="http://schemas.microsoft.com/office/drawing/2014/main" id="{5BD08185-624D-483D-85A3-0BD3A44562D7}"/>
              </a:ext>
            </a:extLst>
          </p:cNvPr>
          <p:cNvCxnSpPr>
            <a:cxnSpLocks/>
            <a:stCxn id="11" idx="1"/>
            <a:endCxn id="19" idx="1"/>
          </p:cNvCxnSpPr>
          <p:nvPr/>
        </p:nvCxnSpPr>
        <p:spPr>
          <a:xfrm rot="10800000" flipV="1">
            <a:off x="459215" y="2661784"/>
            <a:ext cx="1334" cy="3180347"/>
          </a:xfrm>
          <a:prstGeom prst="bentConnector3">
            <a:avLst>
              <a:gd name="adj1" fmla="val 1723643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Angulado 31">
            <a:extLst>
              <a:ext uri="{FF2B5EF4-FFF2-40B4-BE49-F238E27FC236}">
                <a16:creationId xmlns:a16="http://schemas.microsoft.com/office/drawing/2014/main" id="{2B86CA67-170E-4968-922B-F4E45FFE8075}"/>
              </a:ext>
            </a:extLst>
          </p:cNvPr>
          <p:cNvCxnSpPr>
            <a:cxnSpLocks/>
            <a:stCxn id="38" idx="2"/>
            <a:endCxn id="64" idx="0"/>
          </p:cNvCxnSpPr>
          <p:nvPr/>
        </p:nvCxnSpPr>
        <p:spPr>
          <a:xfrm rot="16200000" flipH="1">
            <a:off x="2860788" y="1192331"/>
            <a:ext cx="224990" cy="217057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188DEC64-1F7B-4AC4-8E13-B2D9B2703BFE}"/>
              </a:ext>
            </a:extLst>
          </p:cNvPr>
          <p:cNvCxnSpPr>
            <a:cxnSpLocks/>
            <a:stCxn id="16" idx="1"/>
            <a:endCxn id="21" idx="1"/>
          </p:cNvCxnSpPr>
          <p:nvPr/>
        </p:nvCxnSpPr>
        <p:spPr>
          <a:xfrm rot="10800000" flipV="1">
            <a:off x="2125290" y="2661785"/>
            <a:ext cx="2" cy="694544"/>
          </a:xfrm>
          <a:prstGeom prst="bentConnector3">
            <a:avLst>
              <a:gd name="adj1" fmla="val 1143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CE30E9A8-5191-4BF0-84CB-4107120A68FC}"/>
              </a:ext>
            </a:extLst>
          </p:cNvPr>
          <p:cNvCxnSpPr>
            <a:cxnSpLocks/>
            <a:stCxn id="16" idx="1"/>
            <a:endCxn id="22" idx="1"/>
          </p:cNvCxnSpPr>
          <p:nvPr/>
        </p:nvCxnSpPr>
        <p:spPr>
          <a:xfrm rot="10800000" flipV="1">
            <a:off x="2125290" y="2661785"/>
            <a:ext cx="3" cy="1389088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Angulado 34">
            <a:extLst>
              <a:ext uri="{FF2B5EF4-FFF2-40B4-BE49-F238E27FC236}">
                <a16:creationId xmlns:a16="http://schemas.microsoft.com/office/drawing/2014/main" id="{209C0289-6059-4885-A24F-B337BB565683}"/>
              </a:ext>
            </a:extLst>
          </p:cNvPr>
          <p:cNvCxnSpPr>
            <a:cxnSpLocks/>
            <a:stCxn id="10" idx="1"/>
            <a:endCxn id="25" idx="1"/>
          </p:cNvCxnSpPr>
          <p:nvPr/>
        </p:nvCxnSpPr>
        <p:spPr>
          <a:xfrm rot="10800000" flipH="1" flipV="1">
            <a:off x="10823053" y="1893454"/>
            <a:ext cx="1" cy="670896"/>
          </a:xfrm>
          <a:prstGeom prst="bentConnector3">
            <a:avLst>
              <a:gd name="adj1" fmla="val -2286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id="{00CF8FBB-7CB0-4720-849D-39D662B66F76}"/>
              </a:ext>
            </a:extLst>
          </p:cNvPr>
          <p:cNvCxnSpPr>
            <a:cxnSpLocks/>
            <a:stCxn id="10" idx="1"/>
            <a:endCxn id="23" idx="1"/>
          </p:cNvCxnSpPr>
          <p:nvPr/>
        </p:nvCxnSpPr>
        <p:spPr>
          <a:xfrm rot="10800000" flipH="1" flipV="1">
            <a:off x="10823054" y="1893453"/>
            <a:ext cx="4" cy="1355529"/>
          </a:xfrm>
          <a:prstGeom prst="bentConnector3">
            <a:avLst>
              <a:gd name="adj1" fmla="val -5715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: Angulado 36">
            <a:extLst>
              <a:ext uri="{FF2B5EF4-FFF2-40B4-BE49-F238E27FC236}">
                <a16:creationId xmlns:a16="http://schemas.microsoft.com/office/drawing/2014/main" id="{191C87C3-9CF6-4C96-898D-5B4F18510524}"/>
              </a:ext>
            </a:extLst>
          </p:cNvPr>
          <p:cNvCxnSpPr>
            <a:cxnSpLocks/>
            <a:stCxn id="10" idx="1"/>
            <a:endCxn id="24" idx="1"/>
          </p:cNvCxnSpPr>
          <p:nvPr/>
        </p:nvCxnSpPr>
        <p:spPr>
          <a:xfrm rot="10800000" flipH="1" flipV="1">
            <a:off x="10823053" y="1893454"/>
            <a:ext cx="3" cy="2040162"/>
          </a:xfrm>
          <a:prstGeom prst="bentConnector3">
            <a:avLst>
              <a:gd name="adj1" fmla="val -762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FD0770DC-8878-4B4A-87A0-4A7D649E4107}"/>
              </a:ext>
            </a:extLst>
          </p:cNvPr>
          <p:cNvSpPr/>
          <p:nvPr/>
        </p:nvSpPr>
        <p:spPr>
          <a:xfrm>
            <a:off x="1331403" y="1621785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ADMINISTRAÇÃO E FINANÇAS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2F61A873-94BB-4880-8F2F-71551D8F1CB9}"/>
              </a:ext>
            </a:extLst>
          </p:cNvPr>
          <p:cNvSpPr/>
          <p:nvPr/>
        </p:nvSpPr>
        <p:spPr>
          <a:xfrm>
            <a:off x="5764890" y="1621785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LOGÍSTICA E INFRAESTRUTURA HOSPITALAR</a:t>
            </a:r>
          </a:p>
        </p:txBody>
      </p: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DC52022C-F9EA-464D-ABF8-3FD7CB670D71}"/>
              </a:ext>
            </a:extLst>
          </p:cNvPr>
          <p:cNvCxnSpPr>
            <a:cxnSpLocks/>
            <a:stCxn id="38" idx="2"/>
            <a:endCxn id="11" idx="0"/>
          </p:cNvCxnSpPr>
          <p:nvPr/>
        </p:nvCxnSpPr>
        <p:spPr>
          <a:xfrm rot="5400000">
            <a:off x="1340073" y="1842193"/>
            <a:ext cx="224990" cy="87085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B4B5D40A-B5C0-4105-A748-DA0D190F806F}"/>
              </a:ext>
            </a:extLst>
          </p:cNvPr>
          <p:cNvCxnSpPr>
            <a:cxnSpLocks/>
            <a:stCxn id="38" idx="2"/>
            <a:endCxn id="16" idx="0"/>
          </p:cNvCxnSpPr>
          <p:nvPr/>
        </p:nvCxnSpPr>
        <p:spPr>
          <a:xfrm rot="16200000" flipH="1">
            <a:off x="2172444" y="1880675"/>
            <a:ext cx="224990" cy="79388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: Cantos Arredondados 41">
            <a:hlinkClick r:id="" action="ppaction://noaction"/>
            <a:extLst>
              <a:ext uri="{FF2B5EF4-FFF2-40B4-BE49-F238E27FC236}">
                <a16:creationId xmlns:a16="http://schemas.microsoft.com/office/drawing/2014/main" id="{5D0EE204-BB71-4E56-BEBD-CEAD469D8BDD}"/>
              </a:ext>
            </a:extLst>
          </p:cNvPr>
          <p:cNvSpPr/>
          <p:nvPr/>
        </p:nvSpPr>
        <p:spPr>
          <a:xfrm>
            <a:off x="7180788" y="2381746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ABASTECIMENTO FARMACÊUTICO E SUPRIMENTOS</a:t>
            </a: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5170FD66-51BF-4D74-B8B3-C5B0A726EA8C}"/>
              </a:ext>
            </a:extLst>
          </p:cNvPr>
          <p:cNvSpPr/>
          <p:nvPr/>
        </p:nvSpPr>
        <p:spPr>
          <a:xfrm>
            <a:off x="7168939" y="369760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ALMOXARIFADO E CONTROLE DE ESTOQUES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EED1A861-274D-45B6-8714-1DD326AB6E1F}"/>
              </a:ext>
            </a:extLst>
          </p:cNvPr>
          <p:cNvSpPr/>
          <p:nvPr/>
        </p:nvSpPr>
        <p:spPr>
          <a:xfrm>
            <a:off x="7168937" y="303622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DIMENSIONAMENTO DE ESTOQUES</a:t>
            </a:r>
          </a:p>
        </p:txBody>
      </p: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52CECD99-B034-48B8-A1DE-5D8E3843374C}"/>
              </a:ext>
            </a:extLst>
          </p:cNvPr>
          <p:cNvCxnSpPr>
            <a:cxnSpLocks/>
            <a:stCxn id="42" idx="1"/>
            <a:endCxn id="44" idx="1"/>
          </p:cNvCxnSpPr>
          <p:nvPr/>
        </p:nvCxnSpPr>
        <p:spPr>
          <a:xfrm rot="10800000" flipV="1">
            <a:off x="7168938" y="2653416"/>
            <a:ext cx="11851" cy="654476"/>
          </a:xfrm>
          <a:prstGeom prst="bentConnector3">
            <a:avLst>
              <a:gd name="adj1" fmla="val 2028951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190A1649-274B-4A73-B47B-35A7273E193C}"/>
              </a:ext>
            </a:extLst>
          </p:cNvPr>
          <p:cNvCxnSpPr>
            <a:cxnSpLocks/>
            <a:stCxn id="42" idx="1"/>
            <a:endCxn id="43" idx="1"/>
          </p:cNvCxnSpPr>
          <p:nvPr/>
        </p:nvCxnSpPr>
        <p:spPr>
          <a:xfrm rot="10800000" flipV="1">
            <a:off x="7168940" y="2653416"/>
            <a:ext cx="11849" cy="1315860"/>
          </a:xfrm>
          <a:prstGeom prst="bentConnector3">
            <a:avLst>
              <a:gd name="adj1" fmla="val 202927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: Cantos Arredondados 46">
            <a:hlinkClick r:id="" action="ppaction://noaction"/>
            <a:extLst>
              <a:ext uri="{FF2B5EF4-FFF2-40B4-BE49-F238E27FC236}">
                <a16:creationId xmlns:a16="http://schemas.microsoft.com/office/drawing/2014/main" id="{F1B1C28A-F1C2-45C5-8697-CA08B87BDD10}"/>
              </a:ext>
            </a:extLst>
          </p:cNvPr>
          <p:cNvSpPr/>
          <p:nvPr/>
        </p:nvSpPr>
        <p:spPr>
          <a:xfrm>
            <a:off x="5764888" y="490949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INFRAESTRUTURA  FÍSICA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610FAE0E-9EDC-45F5-910B-3FA1749B1E2D}"/>
              </a:ext>
            </a:extLst>
          </p:cNvPr>
          <p:cNvSpPr/>
          <p:nvPr/>
        </p:nvSpPr>
        <p:spPr>
          <a:xfrm>
            <a:off x="5764890" y="556204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MANUTENÇÃO PREDIAL</a:t>
            </a:r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EB2B1DC3-8EE7-4954-83C7-E0916238769A}"/>
              </a:ext>
            </a:extLst>
          </p:cNvPr>
          <p:cNvSpPr/>
          <p:nvPr/>
        </p:nvSpPr>
        <p:spPr>
          <a:xfrm>
            <a:off x="5764889" y="623633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PROJETOS E OBRAS</a:t>
            </a:r>
          </a:p>
        </p:txBody>
      </p:sp>
      <p:cxnSp>
        <p:nvCxnSpPr>
          <p:cNvPr id="50" name="Conector: Angulado 49">
            <a:extLst>
              <a:ext uri="{FF2B5EF4-FFF2-40B4-BE49-F238E27FC236}">
                <a16:creationId xmlns:a16="http://schemas.microsoft.com/office/drawing/2014/main" id="{DDCAF970-E370-4CB3-992A-537F989A8BDA}"/>
              </a:ext>
            </a:extLst>
          </p:cNvPr>
          <p:cNvCxnSpPr>
            <a:cxnSpLocks/>
            <a:stCxn id="47" idx="1"/>
            <a:endCxn id="48" idx="1"/>
          </p:cNvCxnSpPr>
          <p:nvPr/>
        </p:nvCxnSpPr>
        <p:spPr>
          <a:xfrm rot="10800000" flipH="1" flipV="1">
            <a:off x="5764888" y="5181161"/>
            <a:ext cx="2" cy="652557"/>
          </a:xfrm>
          <a:prstGeom prst="bentConnector3">
            <a:avLst>
              <a:gd name="adj1" fmla="val -1143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: Angulado 50">
            <a:extLst>
              <a:ext uri="{FF2B5EF4-FFF2-40B4-BE49-F238E27FC236}">
                <a16:creationId xmlns:a16="http://schemas.microsoft.com/office/drawing/2014/main" id="{B45637D0-205C-4A2E-A816-E84D26D563D1}"/>
              </a:ext>
            </a:extLst>
          </p:cNvPr>
          <p:cNvCxnSpPr>
            <a:cxnSpLocks/>
            <a:stCxn id="47" idx="1"/>
            <a:endCxn id="49" idx="1"/>
          </p:cNvCxnSpPr>
          <p:nvPr/>
        </p:nvCxnSpPr>
        <p:spPr>
          <a:xfrm rot="10800000" flipH="1" flipV="1">
            <a:off x="5764887" y="5181161"/>
            <a:ext cx="1" cy="1326845"/>
          </a:xfrm>
          <a:prstGeom prst="bentConnector3">
            <a:avLst>
              <a:gd name="adj1" fmla="val -2286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1F8ED37D-2B93-400F-B308-F0EDC8C1CB3A}"/>
              </a:ext>
            </a:extLst>
          </p:cNvPr>
          <p:cNvSpPr/>
          <p:nvPr/>
        </p:nvSpPr>
        <p:spPr>
          <a:xfrm>
            <a:off x="9041108" y="304206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HOSPITALIDADE</a:t>
            </a:r>
          </a:p>
        </p:txBody>
      </p:sp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C1742938-35B7-47B6-9A0C-F68B398662C4}"/>
              </a:ext>
            </a:extLst>
          </p:cNvPr>
          <p:cNvSpPr/>
          <p:nvPr/>
        </p:nvSpPr>
        <p:spPr>
          <a:xfrm>
            <a:off x="9041108" y="369760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PRODUÇÃO E DISTRIBUIÇÃO DE REFEIÇÕES</a:t>
            </a:r>
          </a:p>
        </p:txBody>
      </p:sp>
      <p:cxnSp>
        <p:nvCxnSpPr>
          <p:cNvPr id="54" name="Conector: Angulado 53">
            <a:extLst>
              <a:ext uri="{FF2B5EF4-FFF2-40B4-BE49-F238E27FC236}">
                <a16:creationId xmlns:a16="http://schemas.microsoft.com/office/drawing/2014/main" id="{C50BA2A4-332E-4C6F-9192-E96DBB7E4485}"/>
              </a:ext>
            </a:extLst>
          </p:cNvPr>
          <p:cNvCxnSpPr>
            <a:cxnSpLocks/>
            <a:stCxn id="56" idx="1"/>
            <a:endCxn id="52" idx="1"/>
          </p:cNvCxnSpPr>
          <p:nvPr/>
        </p:nvCxnSpPr>
        <p:spPr>
          <a:xfrm rot="10800000" flipV="1">
            <a:off x="9041108" y="2658197"/>
            <a:ext cx="12700" cy="655539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: Angulado 54">
            <a:extLst>
              <a:ext uri="{FF2B5EF4-FFF2-40B4-BE49-F238E27FC236}">
                <a16:creationId xmlns:a16="http://schemas.microsoft.com/office/drawing/2014/main" id="{B4A8D64D-F1A3-4038-8F1C-4979AC900719}"/>
              </a:ext>
            </a:extLst>
          </p:cNvPr>
          <p:cNvCxnSpPr>
            <a:cxnSpLocks/>
            <a:stCxn id="56" idx="1"/>
            <a:endCxn id="53" idx="1"/>
          </p:cNvCxnSpPr>
          <p:nvPr/>
        </p:nvCxnSpPr>
        <p:spPr>
          <a:xfrm rot="10800000" flipV="1">
            <a:off x="9041108" y="2658198"/>
            <a:ext cx="12700" cy="1311078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ângulo: Cantos Arredondados 55">
            <a:hlinkClick r:id="" action="ppaction://noaction"/>
            <a:extLst>
              <a:ext uri="{FF2B5EF4-FFF2-40B4-BE49-F238E27FC236}">
                <a16:creationId xmlns:a16="http://schemas.microsoft.com/office/drawing/2014/main" id="{EEF30035-AE8E-4F0D-8A71-A5DD79362A6C}"/>
              </a:ext>
            </a:extLst>
          </p:cNvPr>
          <p:cNvSpPr/>
          <p:nvPr/>
        </p:nvSpPr>
        <p:spPr>
          <a:xfrm>
            <a:off x="9041108" y="2386528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HOTELARIA HOSPITALAR</a:t>
            </a:r>
          </a:p>
        </p:txBody>
      </p:sp>
      <p:sp>
        <p:nvSpPr>
          <p:cNvPr id="57" name="Retângulo: Cantos Arredondados 56">
            <a:hlinkClick r:id="" action="ppaction://noaction"/>
            <a:extLst>
              <a:ext uri="{FF2B5EF4-FFF2-40B4-BE49-F238E27FC236}">
                <a16:creationId xmlns:a16="http://schemas.microsoft.com/office/drawing/2014/main" id="{2A2A0C81-A2C8-4ED7-B736-DE72B10A155E}"/>
              </a:ext>
            </a:extLst>
          </p:cNvPr>
          <p:cNvSpPr/>
          <p:nvPr/>
        </p:nvSpPr>
        <p:spPr>
          <a:xfrm>
            <a:off x="4917879" y="2384746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ENGENHARIA CLÍNICA</a:t>
            </a:r>
          </a:p>
        </p:txBody>
      </p:sp>
      <p:cxnSp>
        <p:nvCxnSpPr>
          <p:cNvPr id="58" name="Conector: Angulado 57">
            <a:extLst>
              <a:ext uri="{FF2B5EF4-FFF2-40B4-BE49-F238E27FC236}">
                <a16:creationId xmlns:a16="http://schemas.microsoft.com/office/drawing/2014/main" id="{5D581187-C9FB-4884-8BFC-91154D036467}"/>
              </a:ext>
            </a:extLst>
          </p:cNvPr>
          <p:cNvCxnSpPr>
            <a:cxnSpLocks/>
            <a:stCxn id="39" idx="2"/>
            <a:endCxn id="56" idx="0"/>
          </p:cNvCxnSpPr>
          <p:nvPr/>
        </p:nvCxnSpPr>
        <p:spPr>
          <a:xfrm rot="16200000" flipH="1">
            <a:off x="7848890" y="637717"/>
            <a:ext cx="221403" cy="327621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: Angulado 58">
            <a:extLst>
              <a:ext uri="{FF2B5EF4-FFF2-40B4-BE49-F238E27FC236}">
                <a16:creationId xmlns:a16="http://schemas.microsoft.com/office/drawing/2014/main" id="{C91D3DE7-6B7A-4B70-8999-5B0541E64C79}"/>
              </a:ext>
            </a:extLst>
          </p:cNvPr>
          <p:cNvCxnSpPr>
            <a:cxnSpLocks/>
            <a:stCxn id="39" idx="2"/>
            <a:endCxn id="57" idx="0"/>
          </p:cNvCxnSpPr>
          <p:nvPr/>
        </p:nvCxnSpPr>
        <p:spPr>
          <a:xfrm rot="5400000">
            <a:off x="5788167" y="1851430"/>
            <a:ext cx="219621" cy="84701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: Angulado 59">
            <a:extLst>
              <a:ext uri="{FF2B5EF4-FFF2-40B4-BE49-F238E27FC236}">
                <a16:creationId xmlns:a16="http://schemas.microsoft.com/office/drawing/2014/main" id="{CB1D8353-9DC6-4423-8533-75C1B5681FA9}"/>
              </a:ext>
            </a:extLst>
          </p:cNvPr>
          <p:cNvCxnSpPr>
            <a:cxnSpLocks/>
            <a:stCxn id="39" idx="2"/>
            <a:endCxn id="47" idx="0"/>
          </p:cNvCxnSpPr>
          <p:nvPr/>
        </p:nvCxnSpPr>
        <p:spPr>
          <a:xfrm rot="5400000">
            <a:off x="4949298" y="3537307"/>
            <a:ext cx="2744367" cy="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: Angulado 60">
            <a:extLst>
              <a:ext uri="{FF2B5EF4-FFF2-40B4-BE49-F238E27FC236}">
                <a16:creationId xmlns:a16="http://schemas.microsoft.com/office/drawing/2014/main" id="{EDDBE5E4-6266-4925-8108-8576E8D1C3AC}"/>
              </a:ext>
            </a:extLst>
          </p:cNvPr>
          <p:cNvCxnSpPr>
            <a:cxnSpLocks/>
            <a:stCxn id="39" idx="2"/>
            <a:endCxn id="42" idx="0"/>
          </p:cNvCxnSpPr>
          <p:nvPr/>
        </p:nvCxnSpPr>
        <p:spPr>
          <a:xfrm rot="16200000" flipH="1">
            <a:off x="6921121" y="1565486"/>
            <a:ext cx="216621" cy="141589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: Cantos Arredondados 61">
            <a:hlinkClick r:id="" action="ppaction://noaction"/>
            <a:extLst>
              <a:ext uri="{FF2B5EF4-FFF2-40B4-BE49-F238E27FC236}">
                <a16:creationId xmlns:a16="http://schemas.microsoft.com/office/drawing/2014/main" id="{9B08F146-C253-412C-885C-766BB3EE042B}"/>
              </a:ext>
            </a:extLst>
          </p:cNvPr>
          <p:cNvSpPr/>
          <p:nvPr/>
        </p:nvSpPr>
        <p:spPr>
          <a:xfrm>
            <a:off x="4950348" y="306143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SUPORTE OPERACIONAL</a:t>
            </a:r>
          </a:p>
        </p:txBody>
      </p:sp>
      <p:cxnSp>
        <p:nvCxnSpPr>
          <p:cNvPr id="63" name="Conector: Angulado 62">
            <a:extLst>
              <a:ext uri="{FF2B5EF4-FFF2-40B4-BE49-F238E27FC236}">
                <a16:creationId xmlns:a16="http://schemas.microsoft.com/office/drawing/2014/main" id="{C816614C-8133-4ADD-8549-DAC88C3D3B7B}"/>
              </a:ext>
            </a:extLst>
          </p:cNvPr>
          <p:cNvCxnSpPr>
            <a:cxnSpLocks/>
            <a:stCxn id="39" idx="2"/>
            <a:endCxn id="62" idx="3"/>
          </p:cNvCxnSpPr>
          <p:nvPr/>
        </p:nvCxnSpPr>
        <p:spPr>
          <a:xfrm rot="5400000">
            <a:off x="5608519" y="2620138"/>
            <a:ext cx="1167977" cy="257951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2247CFEA-1EC4-4820-887D-38894C6200FD}"/>
              </a:ext>
            </a:extLst>
          </p:cNvPr>
          <p:cNvSpPr/>
          <p:nvPr/>
        </p:nvSpPr>
        <p:spPr>
          <a:xfrm>
            <a:off x="3501980" y="239011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CONTABILIDADE</a:t>
            </a:r>
          </a:p>
        </p:txBody>
      </p:sp>
      <p:sp>
        <p:nvSpPr>
          <p:cNvPr id="7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20513A67-3053-4BBF-A197-80A4FDCD8532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CH-UFC – GERÊNCIA ADMINISTRATIVA</a:t>
            </a:r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643410D5-E203-4F3F-A32D-ABA0BCEE2A12}"/>
              </a:ext>
            </a:extLst>
          </p:cNvPr>
          <p:cNvSpPr/>
          <p:nvPr/>
        </p:nvSpPr>
        <p:spPr>
          <a:xfrm>
            <a:off x="4950348" y="4274695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LOGÍSTICA</a:t>
            </a:r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C34D419C-B2C6-4933-8B8A-E964713F84E6}"/>
              </a:ext>
            </a:extLst>
          </p:cNvPr>
          <p:cNvSpPr/>
          <p:nvPr/>
        </p:nvSpPr>
        <p:spPr>
          <a:xfrm>
            <a:off x="4950348" y="366806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INFRAESTRUTURA</a:t>
            </a:r>
          </a:p>
        </p:txBody>
      </p:sp>
      <p:cxnSp>
        <p:nvCxnSpPr>
          <p:cNvPr id="70" name="Conector: Angulado 69">
            <a:extLst>
              <a:ext uri="{FF2B5EF4-FFF2-40B4-BE49-F238E27FC236}">
                <a16:creationId xmlns:a16="http://schemas.microsoft.com/office/drawing/2014/main" id="{0DCE3E09-5C18-4310-A803-5065A5FBEC37}"/>
              </a:ext>
            </a:extLst>
          </p:cNvPr>
          <p:cNvCxnSpPr>
            <a:cxnSpLocks/>
            <a:stCxn id="39" idx="2"/>
            <a:endCxn id="67" idx="3"/>
          </p:cNvCxnSpPr>
          <p:nvPr/>
        </p:nvCxnSpPr>
        <p:spPr>
          <a:xfrm rot="5400000">
            <a:off x="5305203" y="2923454"/>
            <a:ext cx="1774608" cy="257951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: Angulado 71">
            <a:extLst>
              <a:ext uri="{FF2B5EF4-FFF2-40B4-BE49-F238E27FC236}">
                <a16:creationId xmlns:a16="http://schemas.microsoft.com/office/drawing/2014/main" id="{DCFC7145-6024-48AD-BA48-1594643A166D}"/>
              </a:ext>
            </a:extLst>
          </p:cNvPr>
          <p:cNvCxnSpPr>
            <a:cxnSpLocks/>
            <a:stCxn id="39" idx="2"/>
            <a:endCxn id="66" idx="3"/>
          </p:cNvCxnSpPr>
          <p:nvPr/>
        </p:nvCxnSpPr>
        <p:spPr>
          <a:xfrm rot="5400000">
            <a:off x="5001887" y="3226770"/>
            <a:ext cx="2381240" cy="257951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35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2722024" y="4150940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DO ENSINO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8098376" y="4150939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GESTÃO DA PESQUISA</a:t>
            </a:r>
          </a:p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E DA INOVAÇÃO TECNOLÓGICA EM SAÚDE</a:t>
            </a:r>
          </a:p>
        </p:txBody>
      </p:sp>
      <p:cxnSp>
        <p:nvCxnSpPr>
          <p:cNvPr id="12" name="Conector Angulado 11"/>
          <p:cNvCxnSpPr>
            <a:stCxn id="13" idx="2"/>
            <a:endCxn id="10" idx="0"/>
          </p:cNvCxnSpPr>
          <p:nvPr/>
        </p:nvCxnSpPr>
        <p:spPr>
          <a:xfrm rot="5400000">
            <a:off x="3783585" y="1822495"/>
            <a:ext cx="1952685" cy="2704205"/>
          </a:xfrm>
          <a:prstGeom prst="bentConnector3">
            <a:avLst>
              <a:gd name="adj1" fmla="val 7717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Arredondado 12"/>
          <p:cNvSpPr/>
          <p:nvPr/>
        </p:nvSpPr>
        <p:spPr>
          <a:xfrm>
            <a:off x="5426229" y="1453672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</a:t>
            </a:r>
          </a:p>
          <a:p>
            <a:pPr algn="ctr"/>
            <a:r>
              <a:rPr lang="pt-BR" sz="1100" b="1"/>
              <a:t>DE ENSINO E PESQUISA</a:t>
            </a:r>
          </a:p>
        </p:txBody>
      </p:sp>
      <p:cxnSp>
        <p:nvCxnSpPr>
          <p:cNvPr id="14" name="Conector Angulado 13"/>
          <p:cNvCxnSpPr>
            <a:stCxn id="13" idx="2"/>
            <a:endCxn id="11" idx="0"/>
          </p:cNvCxnSpPr>
          <p:nvPr/>
        </p:nvCxnSpPr>
        <p:spPr>
          <a:xfrm rot="16200000" flipH="1">
            <a:off x="6471760" y="1838523"/>
            <a:ext cx="1952684" cy="2672147"/>
          </a:xfrm>
          <a:prstGeom prst="bentConnector3">
            <a:avLst>
              <a:gd name="adj1" fmla="val 7717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do 15"/>
          <p:cNvCxnSpPr>
            <a:stCxn id="10" idx="2"/>
            <a:endCxn id="18" idx="0"/>
          </p:cNvCxnSpPr>
          <p:nvPr/>
        </p:nvCxnSpPr>
        <p:spPr>
          <a:xfrm rot="5400000">
            <a:off x="2571926" y="4358715"/>
            <a:ext cx="299091" cy="137270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cxnSpLocks/>
          </p:cNvCxnSpPr>
          <p:nvPr/>
        </p:nvCxnSpPr>
        <p:spPr>
          <a:xfrm>
            <a:off x="3407826" y="5045065"/>
            <a:ext cx="1370492" cy="299089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Arredondado 17"/>
          <p:cNvSpPr/>
          <p:nvPr/>
        </p:nvSpPr>
        <p:spPr>
          <a:xfrm>
            <a:off x="1349318" y="519461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 DE GRADUAÇÃO, ENSINO TÉCNICO E EXTENSÃO</a:t>
            </a:r>
          </a:p>
        </p:txBody>
      </p:sp>
      <p:sp>
        <p:nvSpPr>
          <p:cNvPr id="19" name="Retângulo Arredondado 18"/>
          <p:cNvSpPr/>
          <p:nvPr/>
        </p:nvSpPr>
        <p:spPr>
          <a:xfrm>
            <a:off x="4092518" y="519461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DE PÓS GRADUAÇÃO</a:t>
            </a:r>
          </a:p>
        </p:txBody>
      </p:sp>
      <p:cxnSp>
        <p:nvCxnSpPr>
          <p:cNvPr id="21" name="Conector Angulado 20"/>
          <p:cNvCxnSpPr>
            <a:stCxn id="11" idx="2"/>
            <a:endCxn id="23" idx="0"/>
          </p:cNvCxnSpPr>
          <p:nvPr/>
        </p:nvCxnSpPr>
        <p:spPr>
          <a:xfrm rot="5400000">
            <a:off x="7948831" y="4359267"/>
            <a:ext cx="299090" cy="137160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do 21"/>
          <p:cNvCxnSpPr>
            <a:stCxn id="11" idx="2"/>
            <a:endCxn id="28" idx="0"/>
          </p:cNvCxnSpPr>
          <p:nvPr/>
        </p:nvCxnSpPr>
        <p:spPr>
          <a:xfrm rot="16200000" flipH="1">
            <a:off x="9279881" y="4399816"/>
            <a:ext cx="299089" cy="129049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Arredondado 22"/>
          <p:cNvSpPr/>
          <p:nvPr/>
        </p:nvSpPr>
        <p:spPr>
          <a:xfrm>
            <a:off x="6726776" y="519461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PESQUISA</a:t>
            </a:r>
          </a:p>
        </p:txBody>
      </p:sp>
      <p:sp>
        <p:nvSpPr>
          <p:cNvPr id="26" name="Retângulo Arredondado 25">
            <a:hlinkClick r:id="" action="ppaction://noaction"/>
          </p:cNvPr>
          <p:cNvSpPr/>
          <p:nvPr/>
        </p:nvSpPr>
        <p:spPr>
          <a:xfrm>
            <a:off x="4410594" y="262476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tx1"/>
                </a:solidFill>
              </a:rPr>
              <a:t>UNIDADE DE</a:t>
            </a:r>
          </a:p>
          <a:p>
            <a:pPr algn="ctr"/>
            <a:r>
              <a:rPr lang="pt-BR" sz="1000" b="1">
                <a:solidFill>
                  <a:schemeClr val="tx1"/>
                </a:solidFill>
              </a:rPr>
              <a:t>e-SAÚDE</a:t>
            </a:r>
          </a:p>
        </p:txBody>
      </p:sp>
      <p:cxnSp>
        <p:nvCxnSpPr>
          <p:cNvPr id="27" name="Conector Angulado 26"/>
          <p:cNvCxnSpPr>
            <a:stCxn id="13" idx="2"/>
            <a:endCxn id="26" idx="3"/>
          </p:cNvCxnSpPr>
          <p:nvPr/>
        </p:nvCxnSpPr>
        <p:spPr>
          <a:xfrm rot="5400000">
            <a:off x="5547712" y="2432738"/>
            <a:ext cx="798801" cy="329835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Arredondado 27"/>
          <p:cNvSpPr/>
          <p:nvPr/>
        </p:nvSpPr>
        <p:spPr>
          <a:xfrm>
            <a:off x="9388875" y="5194611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INOVAÇÃO TECNOLÓGICA EM SAÚDE</a:t>
            </a:r>
          </a:p>
        </p:txBody>
      </p:sp>
      <p:sp>
        <p:nvSpPr>
          <p:cNvPr id="20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B67E037E-C9BB-4467-A9B1-B6688EBD2F61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CH-UFC – GERÊNCIA DE ENSINO E PESQUISA</a:t>
            </a:r>
          </a:p>
        </p:txBody>
      </p:sp>
      <p:sp>
        <p:nvSpPr>
          <p:cNvPr id="24" name="Retângulo Arredondado 25">
            <a:hlinkClick r:id="" action="ppaction://noaction"/>
            <a:extLst>
              <a:ext uri="{FF2B5EF4-FFF2-40B4-BE49-F238E27FC236}">
                <a16:creationId xmlns:a16="http://schemas.microsoft.com/office/drawing/2014/main" id="{8C24DEE7-6F27-40F1-B960-E92A7D868AB4}"/>
              </a:ext>
            </a:extLst>
          </p:cNvPr>
          <p:cNvSpPr/>
          <p:nvPr/>
        </p:nvSpPr>
        <p:spPr>
          <a:xfrm>
            <a:off x="6467993" y="2497345"/>
            <a:ext cx="1332605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tx1"/>
                </a:solidFill>
              </a:rPr>
              <a:t>UNIDADE DE APOIO AO ENSINO E À PESQUISA </a:t>
            </a:r>
          </a:p>
        </p:txBody>
      </p:sp>
      <p:cxnSp>
        <p:nvCxnSpPr>
          <p:cNvPr id="31" name="Conector Angulado 26">
            <a:extLst>
              <a:ext uri="{FF2B5EF4-FFF2-40B4-BE49-F238E27FC236}">
                <a16:creationId xmlns:a16="http://schemas.microsoft.com/office/drawing/2014/main" id="{E937E071-AE0B-4CB8-B0CC-B31E969E25AB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6112027" y="2869637"/>
            <a:ext cx="355966" cy="1270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42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Angulado 81">
            <a:extLst>
              <a:ext uri="{FF2B5EF4-FFF2-40B4-BE49-F238E27FC236}">
                <a16:creationId xmlns:a16="http://schemas.microsoft.com/office/drawing/2014/main" id="{923DFA9F-F72C-44B6-9235-E23248296244}"/>
              </a:ext>
            </a:extLst>
          </p:cNvPr>
          <p:cNvCxnSpPr>
            <a:cxnSpLocks/>
          </p:cNvCxnSpPr>
          <p:nvPr/>
        </p:nvCxnSpPr>
        <p:spPr>
          <a:xfrm rot="5400000">
            <a:off x="4761109" y="2826686"/>
            <a:ext cx="663917" cy="1739516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do 84">
            <a:extLst>
              <a:ext uri="{FF2B5EF4-FFF2-40B4-BE49-F238E27FC236}">
                <a16:creationId xmlns:a16="http://schemas.microsoft.com/office/drawing/2014/main" id="{60F50756-A1D6-40B6-9AE7-ECC895E49775}"/>
              </a:ext>
            </a:extLst>
          </p:cNvPr>
          <p:cNvCxnSpPr>
            <a:cxnSpLocks/>
            <a:endCxn id="21" idx="0"/>
          </p:cNvCxnSpPr>
          <p:nvPr/>
        </p:nvCxnSpPr>
        <p:spPr>
          <a:xfrm rot="5400000">
            <a:off x="5628921" y="3693308"/>
            <a:ext cx="662726" cy="508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do 87">
            <a:extLst>
              <a:ext uri="{FF2B5EF4-FFF2-40B4-BE49-F238E27FC236}">
                <a16:creationId xmlns:a16="http://schemas.microsoft.com/office/drawing/2014/main" id="{89C21A99-A275-4AAD-B24F-31D2604A03CF}"/>
              </a:ext>
            </a:extLst>
          </p:cNvPr>
          <p:cNvCxnSpPr>
            <a:cxnSpLocks/>
            <a:endCxn id="22" idx="0"/>
          </p:cNvCxnSpPr>
          <p:nvPr/>
        </p:nvCxnSpPr>
        <p:spPr>
          <a:xfrm rot="16200000" flipH="1">
            <a:off x="6512232" y="2815076"/>
            <a:ext cx="663913" cy="1762729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Arredondado 23">
            <a:hlinkClick r:id="" action="ppaction://noaction"/>
            <a:extLst>
              <a:ext uri="{FF2B5EF4-FFF2-40B4-BE49-F238E27FC236}">
                <a16:creationId xmlns:a16="http://schemas.microsoft.com/office/drawing/2014/main" id="{08D27F98-934B-4738-B2CA-F472EAF9973C}"/>
              </a:ext>
            </a:extLst>
          </p:cNvPr>
          <p:cNvSpPr/>
          <p:nvPr/>
        </p:nvSpPr>
        <p:spPr>
          <a:xfrm>
            <a:off x="5131880" y="2583225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SUPERINTENDÊNCIA</a:t>
            </a:r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20" name="Retângulo Arredondado 72">
            <a:hlinkClick r:id="" action="ppaction://noaction"/>
            <a:extLst>
              <a:ext uri="{FF2B5EF4-FFF2-40B4-BE49-F238E27FC236}">
                <a16:creationId xmlns:a16="http://schemas.microsoft.com/office/drawing/2014/main" id="{B6467729-7277-4002-BA1A-37C6EC1F1C25}"/>
              </a:ext>
            </a:extLst>
          </p:cNvPr>
          <p:cNvSpPr/>
          <p:nvPr/>
        </p:nvSpPr>
        <p:spPr>
          <a:xfrm>
            <a:off x="3364071" y="4027212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ATENÇÃO À SAÚDE</a:t>
            </a:r>
          </a:p>
        </p:txBody>
      </p:sp>
      <p:sp>
        <p:nvSpPr>
          <p:cNvPr id="21" name="Retângulo Arredondado 73">
            <a:hlinkClick r:id="" action="ppaction://noaction"/>
            <a:extLst>
              <a:ext uri="{FF2B5EF4-FFF2-40B4-BE49-F238E27FC236}">
                <a16:creationId xmlns:a16="http://schemas.microsoft.com/office/drawing/2014/main" id="{BCF58D5E-3685-43DA-BD2E-FF0219517791}"/>
              </a:ext>
            </a:extLst>
          </p:cNvPr>
          <p:cNvSpPr/>
          <p:nvPr/>
        </p:nvSpPr>
        <p:spPr>
          <a:xfrm>
            <a:off x="5131880" y="4027211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ADMINISTRATIVA</a:t>
            </a:r>
          </a:p>
        </p:txBody>
      </p:sp>
      <p:sp>
        <p:nvSpPr>
          <p:cNvPr id="22" name="Retângulo Arredondado 74">
            <a:hlinkClick r:id="" action="ppaction://noaction"/>
            <a:extLst>
              <a:ext uri="{FF2B5EF4-FFF2-40B4-BE49-F238E27FC236}">
                <a16:creationId xmlns:a16="http://schemas.microsoft.com/office/drawing/2014/main" id="{F927BA42-4A26-4983-8F76-6F766045E56E}"/>
              </a:ext>
            </a:extLst>
          </p:cNvPr>
          <p:cNvSpPr/>
          <p:nvPr/>
        </p:nvSpPr>
        <p:spPr>
          <a:xfrm>
            <a:off x="6899689" y="4028398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ENSINO E PESQUISA</a:t>
            </a:r>
          </a:p>
        </p:txBody>
      </p:sp>
      <p:sp>
        <p:nvSpPr>
          <p:cNvPr id="31" name="Retângulo Arredondado 27">
            <a:hlinkClick r:id="" action="ppaction://noaction"/>
            <a:extLst>
              <a:ext uri="{FF2B5EF4-FFF2-40B4-BE49-F238E27FC236}">
                <a16:creationId xmlns:a16="http://schemas.microsoft.com/office/drawing/2014/main" id="{884E080A-AAA4-4511-BEC5-C32884861E17}"/>
              </a:ext>
            </a:extLst>
          </p:cNvPr>
          <p:cNvSpPr/>
          <p:nvPr/>
        </p:nvSpPr>
        <p:spPr>
          <a:xfrm>
            <a:off x="7725553" y="1196065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OUVIDORIA</a:t>
            </a:r>
          </a:p>
        </p:txBody>
      </p:sp>
      <p:sp>
        <p:nvSpPr>
          <p:cNvPr id="32" name="Retângulo Arredondado 28">
            <a:hlinkClick r:id="" action="ppaction://noaction"/>
            <a:extLst>
              <a:ext uri="{FF2B5EF4-FFF2-40B4-BE49-F238E27FC236}">
                <a16:creationId xmlns:a16="http://schemas.microsoft.com/office/drawing/2014/main" id="{88A36CE1-74A7-4182-AAE2-DC20DCF6A5E7}"/>
              </a:ext>
            </a:extLst>
          </p:cNvPr>
          <p:cNvSpPr/>
          <p:nvPr/>
        </p:nvSpPr>
        <p:spPr>
          <a:xfrm>
            <a:off x="5950234" y="1196066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AUDITORIA</a:t>
            </a:r>
          </a:p>
        </p:txBody>
      </p:sp>
      <p:sp>
        <p:nvSpPr>
          <p:cNvPr id="15" name="Retângulo Arredondado 27">
            <a:extLst>
              <a:ext uri="{FF2B5EF4-FFF2-40B4-BE49-F238E27FC236}">
                <a16:creationId xmlns:a16="http://schemas.microsoft.com/office/drawing/2014/main" id="{E138A768-F524-4B56-BDBC-50B37B85DEFF}"/>
              </a:ext>
            </a:extLst>
          </p:cNvPr>
          <p:cNvSpPr/>
          <p:nvPr/>
        </p:nvSpPr>
        <p:spPr>
          <a:xfrm>
            <a:off x="4174915" y="1199176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COLEGIADO EXECUTIVO</a:t>
            </a:r>
          </a:p>
        </p:txBody>
      </p:sp>
      <p:sp>
        <p:nvSpPr>
          <p:cNvPr id="16" name="Retângulo Arredondado 28">
            <a:extLst>
              <a:ext uri="{FF2B5EF4-FFF2-40B4-BE49-F238E27FC236}">
                <a16:creationId xmlns:a16="http://schemas.microsoft.com/office/drawing/2014/main" id="{E7D260BF-69AD-4396-A285-9284BF029C74}"/>
              </a:ext>
            </a:extLst>
          </p:cNvPr>
          <p:cNvSpPr/>
          <p:nvPr/>
        </p:nvSpPr>
        <p:spPr>
          <a:xfrm>
            <a:off x="2412253" y="1196067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CONSELHO CONSULTIVO</a:t>
            </a:r>
          </a:p>
        </p:txBody>
      </p:sp>
      <p:sp>
        <p:nvSpPr>
          <p:cNvPr id="18" name="Retângulo Arredondado 69">
            <a:hlinkClick r:id="rId3" action="ppaction://hlinksldjump"/>
            <a:extLst>
              <a:ext uri="{FF2B5EF4-FFF2-40B4-BE49-F238E27FC236}">
                <a16:creationId xmlns:a16="http://schemas.microsoft.com/office/drawing/2014/main" id="{E6ED6A35-D5D2-479C-B6EF-F059E96A2CDC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COMPLEXO HOSPITALAR – CHU-UFPA</a:t>
            </a:r>
          </a:p>
        </p:txBody>
      </p:sp>
    </p:spTree>
    <p:extLst>
      <p:ext uri="{BB962C8B-B14F-4D97-AF65-F5344CB8AC3E}">
        <p14:creationId xmlns:p14="http://schemas.microsoft.com/office/powerpoint/2010/main" val="19424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BFCEAD52-13B0-4168-9E03-8FEE8DC2B3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268576"/>
              </p:ext>
            </p:extLst>
          </p:nvPr>
        </p:nvGraphicFramePr>
        <p:xfrm>
          <a:off x="957943" y="1105988"/>
          <a:ext cx="10946674" cy="5442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Agrupar 6">
            <a:extLst>
              <a:ext uri="{FF2B5EF4-FFF2-40B4-BE49-F238E27FC236}">
                <a16:creationId xmlns:a16="http://schemas.microsoft.com/office/drawing/2014/main" id="{FBAF3E34-44DD-4F4F-A6F8-366790856DA2}"/>
              </a:ext>
            </a:extLst>
          </p:cNvPr>
          <p:cNvGrpSpPr/>
          <p:nvPr/>
        </p:nvGrpSpPr>
        <p:grpSpPr>
          <a:xfrm>
            <a:off x="217358" y="3172963"/>
            <a:ext cx="687964" cy="616573"/>
            <a:chOff x="4172" y="4134778"/>
            <a:chExt cx="687964" cy="616573"/>
          </a:xfrm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A99F644C-68BB-4ACC-9617-9CA4E16569E5}"/>
                </a:ext>
              </a:extLst>
            </p:cNvPr>
            <p:cNvSpPr/>
            <p:nvPr/>
          </p:nvSpPr>
          <p:spPr>
            <a:xfrm>
              <a:off x="4172" y="4134778"/>
              <a:ext cx="687964" cy="616573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9" name="Retângulo: Cantos Arredondados 4">
              <a:extLst>
                <a:ext uri="{FF2B5EF4-FFF2-40B4-BE49-F238E27FC236}">
                  <a16:creationId xmlns:a16="http://schemas.microsoft.com/office/drawing/2014/main" id="{07CAD549-8C45-4CD2-A2C2-51EB39F8D6E7}"/>
                </a:ext>
              </a:extLst>
            </p:cNvPr>
            <p:cNvSpPr txBox="1"/>
            <p:nvPr/>
          </p:nvSpPr>
          <p:spPr>
            <a:xfrm>
              <a:off x="22231" y="4152837"/>
              <a:ext cx="651846" cy="580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kern="1200"/>
                <a:t>DIV</a:t>
              </a: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1455E94F-0CB6-450D-AD04-836404C092A9}"/>
              </a:ext>
            </a:extLst>
          </p:cNvPr>
          <p:cNvGrpSpPr/>
          <p:nvPr/>
        </p:nvGrpSpPr>
        <p:grpSpPr>
          <a:xfrm>
            <a:off x="217358" y="3865293"/>
            <a:ext cx="687964" cy="616573"/>
            <a:chOff x="4172" y="4134778"/>
            <a:chExt cx="687964" cy="616573"/>
          </a:xfrm>
        </p:grpSpPr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8097533E-62C0-4E97-B03E-C61415F0DCB6}"/>
                </a:ext>
              </a:extLst>
            </p:cNvPr>
            <p:cNvSpPr/>
            <p:nvPr/>
          </p:nvSpPr>
          <p:spPr>
            <a:xfrm>
              <a:off x="4172" y="4134778"/>
              <a:ext cx="687964" cy="616573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2" name="Retângulo: Cantos Arredondados 4">
              <a:extLst>
                <a:ext uri="{FF2B5EF4-FFF2-40B4-BE49-F238E27FC236}">
                  <a16:creationId xmlns:a16="http://schemas.microsoft.com/office/drawing/2014/main" id="{6F8DADF3-04FA-434D-A566-75B157FC6806}"/>
                </a:ext>
              </a:extLst>
            </p:cNvPr>
            <p:cNvSpPr txBox="1"/>
            <p:nvPr/>
          </p:nvSpPr>
          <p:spPr>
            <a:xfrm>
              <a:off x="22231" y="4152837"/>
              <a:ext cx="651846" cy="580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kern="1200"/>
                <a:t>SET</a:t>
              </a: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C24B60EB-7331-4111-BF3C-9906EBE0E0CB}"/>
              </a:ext>
            </a:extLst>
          </p:cNvPr>
          <p:cNvGrpSpPr/>
          <p:nvPr/>
        </p:nvGrpSpPr>
        <p:grpSpPr>
          <a:xfrm>
            <a:off x="217358" y="4557623"/>
            <a:ext cx="687964" cy="616573"/>
            <a:chOff x="4172" y="4134778"/>
            <a:chExt cx="687964" cy="616573"/>
          </a:xfrm>
        </p:grpSpPr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id="{C24A18DF-EC48-48DC-BAB3-DC0B122E2EAA}"/>
                </a:ext>
              </a:extLst>
            </p:cNvPr>
            <p:cNvSpPr/>
            <p:nvPr/>
          </p:nvSpPr>
          <p:spPr>
            <a:xfrm>
              <a:off x="4172" y="4134778"/>
              <a:ext cx="687964" cy="616573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5" name="Retângulo: Cantos Arredondados 4">
              <a:extLst>
                <a:ext uri="{FF2B5EF4-FFF2-40B4-BE49-F238E27FC236}">
                  <a16:creationId xmlns:a16="http://schemas.microsoft.com/office/drawing/2014/main" id="{210F7413-F93C-4A40-B642-2370BE31A1ED}"/>
                </a:ext>
              </a:extLst>
            </p:cNvPr>
            <p:cNvSpPr txBox="1"/>
            <p:nvPr/>
          </p:nvSpPr>
          <p:spPr>
            <a:xfrm>
              <a:off x="22231" y="4152837"/>
              <a:ext cx="651846" cy="580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kern="1200"/>
                <a:t>UN</a:t>
              </a:r>
            </a:p>
          </p:txBody>
        </p:sp>
      </p:grpSp>
      <p:sp>
        <p:nvSpPr>
          <p:cNvPr id="16" name="Retângulo Arredondado 69">
            <a:hlinkClick r:id="rId7" action="ppaction://hlinksldjump"/>
            <a:extLst>
              <a:ext uri="{FF2B5EF4-FFF2-40B4-BE49-F238E27FC236}">
                <a16:creationId xmlns:a16="http://schemas.microsoft.com/office/drawing/2014/main" id="{68F17774-3074-417F-86E0-03F04D313087}"/>
              </a:ext>
            </a:extLst>
          </p:cNvPr>
          <p:cNvSpPr/>
          <p:nvPr/>
        </p:nvSpPr>
        <p:spPr>
          <a:xfrm>
            <a:off x="-217403" y="186022"/>
            <a:ext cx="6629492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QUANTITATIVO DE CARGOS COMISSIONADOS E FUNÇÕES GRATIFICADAS POR TIPO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C34DF94-D7E0-4314-B0AD-ADB9AB241D41}"/>
              </a:ext>
            </a:extLst>
          </p:cNvPr>
          <p:cNvSpPr txBox="1"/>
          <p:nvPr/>
        </p:nvSpPr>
        <p:spPr>
          <a:xfrm>
            <a:off x="8627607" y="6613318"/>
            <a:ext cx="3391568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100" i="1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Sem Jurídico e Comunicação Social nesse quadro</a:t>
            </a:r>
          </a:p>
        </p:txBody>
      </p:sp>
    </p:spTree>
    <p:extLst>
      <p:ext uri="{BB962C8B-B14F-4D97-AF65-F5344CB8AC3E}">
        <p14:creationId xmlns:p14="http://schemas.microsoft.com/office/powerpoint/2010/main" val="34829441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A828A1C4-5BDB-43E9-B5EB-18AADBA50E99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 rot="16200000" flipH="1">
            <a:off x="6756388" y="1044592"/>
            <a:ext cx="789165" cy="2109941"/>
          </a:xfrm>
          <a:prstGeom prst="bentConnector3">
            <a:avLst>
              <a:gd name="adj1" fmla="val 50001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02E9C1AD-A8A2-4885-84A3-E38F65D15E3A}"/>
              </a:ext>
            </a:extLst>
          </p:cNvPr>
          <p:cNvCxnSpPr>
            <a:cxnSpLocks/>
            <a:stCxn id="14" idx="2"/>
            <a:endCxn id="23" idx="0"/>
          </p:cNvCxnSpPr>
          <p:nvPr/>
        </p:nvCxnSpPr>
        <p:spPr>
          <a:xfrm rot="5400000">
            <a:off x="5691318" y="2109663"/>
            <a:ext cx="809365" cy="1270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Angulado 12">
            <a:extLst>
              <a:ext uri="{FF2B5EF4-FFF2-40B4-BE49-F238E27FC236}">
                <a16:creationId xmlns:a16="http://schemas.microsoft.com/office/drawing/2014/main" id="{79BB571E-E1AE-417B-9BF3-F64AA773016A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rot="5400000">
            <a:off x="3725143" y="123638"/>
            <a:ext cx="789514" cy="395220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Angulado 12">
            <a:extLst>
              <a:ext uri="{FF2B5EF4-FFF2-40B4-BE49-F238E27FC236}">
                <a16:creationId xmlns:a16="http://schemas.microsoft.com/office/drawing/2014/main" id="{909DB8E1-D6F5-4AE3-B94A-D2A4968665A5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rot="5400000">
            <a:off x="4666619" y="1040180"/>
            <a:ext cx="764580" cy="2094182"/>
          </a:xfrm>
          <a:prstGeom prst="bentConnector3">
            <a:avLst>
              <a:gd name="adj1" fmla="val 5246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354B5121-FCD5-4D0D-9694-EABE9FF3FD76}"/>
              </a:ext>
            </a:extLst>
          </p:cNvPr>
          <p:cNvSpPr/>
          <p:nvPr/>
        </p:nvSpPr>
        <p:spPr>
          <a:xfrm>
            <a:off x="5425645" y="1050586"/>
            <a:ext cx="1340710" cy="65439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/>
              <a:t>SUPERINTENDÊNCIA</a:t>
            </a:r>
          </a:p>
        </p:txBody>
      </p:sp>
      <p:sp>
        <p:nvSpPr>
          <p:cNvPr id="15" name="Retângulo: Cantos Arredondados 14">
            <a:hlinkClick r:id="" action="ppaction://noaction"/>
            <a:extLst>
              <a:ext uri="{FF2B5EF4-FFF2-40B4-BE49-F238E27FC236}">
                <a16:creationId xmlns:a16="http://schemas.microsoft.com/office/drawing/2014/main" id="{EF4B1D57-D1CD-48DC-82FF-967DB680CCF1}"/>
              </a:ext>
            </a:extLst>
          </p:cNvPr>
          <p:cNvSpPr/>
          <p:nvPr/>
        </p:nvSpPr>
        <p:spPr>
          <a:xfrm>
            <a:off x="1473445" y="2494495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DA QUALIDADE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F1E03EC2-AB25-4C22-8A8C-82A8EA033308}"/>
              </a:ext>
            </a:extLst>
          </p:cNvPr>
          <p:cNvSpPr/>
          <p:nvPr/>
        </p:nvSpPr>
        <p:spPr>
          <a:xfrm>
            <a:off x="3331463" y="2469561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GOVERNANÇA  E ESTRATÉGIA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0EDA53EA-7FC6-4438-9AAE-CD4AF406A045}"/>
              </a:ext>
            </a:extLst>
          </p:cNvPr>
          <p:cNvSpPr/>
          <p:nvPr/>
        </p:nvSpPr>
        <p:spPr>
          <a:xfrm>
            <a:off x="1468238" y="4087086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VIGILÂNCIA EM SAÚDE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E80C4297-39B4-44F5-95CC-EF883CB62AEC}"/>
              </a:ext>
            </a:extLst>
          </p:cNvPr>
          <p:cNvSpPr/>
          <p:nvPr/>
        </p:nvSpPr>
        <p:spPr>
          <a:xfrm>
            <a:off x="1473442" y="3290791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QUALIDADE E SEGURANÇA DO PACIENTE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8E03B8A0-2DA0-48D5-8A32-A88C59DBC2BB}"/>
              </a:ext>
            </a:extLst>
          </p:cNvPr>
          <p:cNvSpPr/>
          <p:nvPr/>
        </p:nvSpPr>
        <p:spPr>
          <a:xfrm>
            <a:off x="7523960" y="4102948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CONTRATUALIZAÇÃO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6DBB849A-3469-49DE-B214-2DF9B2EDE9F4}"/>
              </a:ext>
            </a:extLst>
          </p:cNvPr>
          <p:cNvSpPr/>
          <p:nvPr/>
        </p:nvSpPr>
        <p:spPr>
          <a:xfrm>
            <a:off x="7527835" y="3308312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REGULAÇÃO INTERNA</a:t>
            </a:r>
          </a:p>
        </p:txBody>
      </p:sp>
      <p:sp>
        <p:nvSpPr>
          <p:cNvPr id="22" name="Retângulo: Cantos Arredondados 21">
            <a:hlinkClick r:id="" action="ppaction://noaction"/>
            <a:extLst>
              <a:ext uri="{FF2B5EF4-FFF2-40B4-BE49-F238E27FC236}">
                <a16:creationId xmlns:a16="http://schemas.microsoft.com/office/drawing/2014/main" id="{895E5043-F427-44A5-8793-0F1258E861EE}"/>
              </a:ext>
            </a:extLst>
          </p:cNvPr>
          <p:cNvSpPr/>
          <p:nvPr/>
        </p:nvSpPr>
        <p:spPr>
          <a:xfrm>
            <a:off x="7535586" y="2494146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CONTRATUALIZAÇÃO E REGULAÇÃO</a:t>
            </a:r>
          </a:p>
        </p:txBody>
      </p:sp>
      <p:sp>
        <p:nvSpPr>
          <p:cNvPr id="23" name="Retângulo: Cantos Arredondados 22">
            <a:hlinkClick r:id="" action="ppaction://noaction"/>
            <a:extLst>
              <a:ext uri="{FF2B5EF4-FFF2-40B4-BE49-F238E27FC236}">
                <a16:creationId xmlns:a16="http://schemas.microsoft.com/office/drawing/2014/main" id="{19856585-AB0C-438E-9E86-8C3823484B40}"/>
              </a:ext>
            </a:extLst>
          </p:cNvPr>
          <p:cNvSpPr/>
          <p:nvPr/>
        </p:nvSpPr>
        <p:spPr>
          <a:xfrm>
            <a:off x="5425645" y="2514346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TECNOLOGIA DA INFORMAÇÃO E SAÚDE DIGITAL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7A4419A7-DC03-444D-A333-FD8BB17DB18F}"/>
              </a:ext>
            </a:extLst>
          </p:cNvPr>
          <p:cNvSpPr/>
          <p:nvPr/>
        </p:nvSpPr>
        <p:spPr>
          <a:xfrm>
            <a:off x="5425645" y="4137603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pt-BR" sz="900" b="1">
                <a:solidFill>
                  <a:schemeClr val="tx1"/>
                </a:solidFill>
              </a:rPr>
              <a:t>UNIDADE DE INFRAESTRUTURA, SUPORTE E SEGURANÇA DE TECNOLOGIA DA INFORMAÇÃO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85976F14-9E6F-4D49-9F81-806402225767}"/>
              </a:ext>
            </a:extLst>
          </p:cNvPr>
          <p:cNvSpPr/>
          <p:nvPr/>
        </p:nvSpPr>
        <p:spPr>
          <a:xfrm>
            <a:off x="5427843" y="3314399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SISTEMAS DA INFORMAÇÃO E INTELIGÊNCIA DE DADOS</a:t>
            </a:r>
          </a:p>
        </p:txBody>
      </p: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A8B1F631-5D81-4AF7-B308-098D99BA199B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22025" y="2840873"/>
            <a:ext cx="11626" cy="1589272"/>
          </a:xfrm>
          <a:prstGeom prst="bentConnector3">
            <a:avLst>
              <a:gd name="adj1" fmla="val 22856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0297B10F-59B4-4C2E-AF0D-452C56EDB911}"/>
              </a:ext>
            </a:extLst>
          </p:cNvPr>
          <p:cNvCxnSpPr>
            <a:cxnSpLocks/>
            <a:stCxn id="23" idx="1"/>
            <a:endCxn id="24" idx="1"/>
          </p:cNvCxnSpPr>
          <p:nvPr/>
        </p:nvCxnSpPr>
        <p:spPr>
          <a:xfrm rot="10800000" flipV="1">
            <a:off x="5425645" y="2841543"/>
            <a:ext cx="15296" cy="1623256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D1C85578-2F71-42A9-85A3-E5A23AB8E372}"/>
              </a:ext>
            </a:extLst>
          </p:cNvPr>
          <p:cNvCxnSpPr>
            <a:cxnSpLocks/>
            <a:stCxn id="23" idx="1"/>
            <a:endCxn id="25" idx="1"/>
          </p:cNvCxnSpPr>
          <p:nvPr/>
        </p:nvCxnSpPr>
        <p:spPr>
          <a:xfrm rot="10800000" flipH="1" flipV="1">
            <a:off x="5425645" y="2841543"/>
            <a:ext cx="2196" cy="800053"/>
          </a:xfrm>
          <a:prstGeom prst="bentConnector3">
            <a:avLst>
              <a:gd name="adj1" fmla="val -1194257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Angulado 12">
            <a:extLst>
              <a:ext uri="{FF2B5EF4-FFF2-40B4-BE49-F238E27FC236}">
                <a16:creationId xmlns:a16="http://schemas.microsoft.com/office/drawing/2014/main" id="{A4A11D72-750A-4BF8-A3A9-4615B3D6E9EC}"/>
              </a:ext>
            </a:extLst>
          </p:cNvPr>
          <p:cNvCxnSpPr>
            <a:cxnSpLocks/>
            <a:stCxn id="15" idx="1"/>
            <a:endCxn id="17" idx="1"/>
          </p:cNvCxnSpPr>
          <p:nvPr/>
        </p:nvCxnSpPr>
        <p:spPr>
          <a:xfrm rot="10800000" flipV="1">
            <a:off x="1468239" y="2821693"/>
            <a:ext cx="5207" cy="1592591"/>
          </a:xfrm>
          <a:prstGeom prst="bentConnector3">
            <a:avLst>
              <a:gd name="adj1" fmla="val 4490244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ector: Angulado 175">
            <a:extLst>
              <a:ext uri="{FF2B5EF4-FFF2-40B4-BE49-F238E27FC236}">
                <a16:creationId xmlns:a16="http://schemas.microsoft.com/office/drawing/2014/main" id="{3609CB38-BC94-4D17-A873-0DD13AB75AD0}"/>
              </a:ext>
            </a:extLst>
          </p:cNvPr>
          <p:cNvCxnSpPr>
            <a:cxnSpLocks/>
            <a:stCxn id="22" idx="1"/>
            <a:endCxn id="21" idx="1"/>
          </p:cNvCxnSpPr>
          <p:nvPr/>
        </p:nvCxnSpPr>
        <p:spPr>
          <a:xfrm rot="10800000" flipV="1">
            <a:off x="7527836" y="2821345"/>
            <a:ext cx="7751" cy="814165"/>
          </a:xfrm>
          <a:prstGeom prst="bentConnector3">
            <a:avLst>
              <a:gd name="adj1" fmla="val 363186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: Angulado 125">
            <a:extLst>
              <a:ext uri="{FF2B5EF4-FFF2-40B4-BE49-F238E27FC236}">
                <a16:creationId xmlns:a16="http://schemas.microsoft.com/office/drawing/2014/main" id="{0B0DD237-2A9E-41A6-9217-FC3484753CB6}"/>
              </a:ext>
            </a:extLst>
          </p:cNvPr>
          <p:cNvCxnSpPr>
            <a:stCxn id="15" idx="1"/>
            <a:endCxn id="18" idx="1"/>
          </p:cNvCxnSpPr>
          <p:nvPr/>
        </p:nvCxnSpPr>
        <p:spPr>
          <a:xfrm rot="10800000" flipV="1">
            <a:off x="1473443" y="2821692"/>
            <a:ext cx="3" cy="796296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11CCE802-5E6C-498A-87D8-F3EA3CC9926E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CHU-UFPA – SUPERINTENDÊNCIA</a:t>
            </a:r>
          </a:p>
        </p:txBody>
      </p:sp>
    </p:spTree>
    <p:extLst>
      <p:ext uri="{BB962C8B-B14F-4D97-AF65-F5344CB8AC3E}">
        <p14:creationId xmlns:p14="http://schemas.microsoft.com/office/powerpoint/2010/main" val="12121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Angulado 12"/>
          <p:cNvCxnSpPr>
            <a:stCxn id="14" idx="2"/>
            <a:endCxn id="2" idx="0"/>
          </p:cNvCxnSpPr>
          <p:nvPr/>
        </p:nvCxnSpPr>
        <p:spPr>
          <a:xfrm rot="5400000">
            <a:off x="3602141" y="-216554"/>
            <a:ext cx="635010" cy="445443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4" idx="2"/>
            <a:endCxn id="10" idx="0"/>
          </p:cNvCxnSpPr>
          <p:nvPr/>
        </p:nvCxnSpPr>
        <p:spPr>
          <a:xfrm rot="5400000">
            <a:off x="5086409" y="1244854"/>
            <a:ext cx="612151" cy="150875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do 19"/>
          <p:cNvCxnSpPr>
            <a:stCxn id="14" idx="2"/>
            <a:endCxn id="11" idx="0"/>
          </p:cNvCxnSpPr>
          <p:nvPr/>
        </p:nvCxnSpPr>
        <p:spPr>
          <a:xfrm rot="16200000" flipH="1">
            <a:off x="6547816" y="1292205"/>
            <a:ext cx="635010" cy="143691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do 22"/>
          <p:cNvCxnSpPr>
            <a:stCxn id="14" idx="2"/>
            <a:endCxn id="12" idx="0"/>
          </p:cNvCxnSpPr>
          <p:nvPr/>
        </p:nvCxnSpPr>
        <p:spPr>
          <a:xfrm rot="16200000" flipH="1">
            <a:off x="8020653" y="-180632"/>
            <a:ext cx="635010" cy="438259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9"/>
          <p:cNvCxnSpPr>
            <a:stCxn id="10" idx="2"/>
            <a:endCxn id="28" idx="0"/>
          </p:cNvCxnSpPr>
          <p:nvPr/>
        </p:nvCxnSpPr>
        <p:spPr>
          <a:xfrm rot="5400000">
            <a:off x="3738213" y="2811137"/>
            <a:ext cx="661136" cy="113864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do 32"/>
          <p:cNvCxnSpPr>
            <a:stCxn id="10" idx="2"/>
            <a:endCxn id="29" idx="0"/>
          </p:cNvCxnSpPr>
          <p:nvPr/>
        </p:nvCxnSpPr>
        <p:spPr>
          <a:xfrm rot="16200000" flipH="1">
            <a:off x="4835493" y="2852503"/>
            <a:ext cx="661136" cy="105591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>
            <a:stCxn id="11" idx="2"/>
            <a:endCxn id="38" idx="0"/>
          </p:cNvCxnSpPr>
          <p:nvPr/>
        </p:nvCxnSpPr>
        <p:spPr>
          <a:xfrm>
            <a:off x="7583779" y="3072751"/>
            <a:ext cx="0" cy="63501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>
            <a:cxnSpLocks/>
            <a:stCxn id="37" idx="2"/>
            <a:endCxn id="58" idx="0"/>
          </p:cNvCxnSpPr>
          <p:nvPr/>
        </p:nvCxnSpPr>
        <p:spPr>
          <a:xfrm>
            <a:off x="5998818" y="4760411"/>
            <a:ext cx="0" cy="63174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/>
          <p:cNvCxnSpPr>
            <a:stCxn id="45" idx="2"/>
            <a:endCxn id="64" idx="0"/>
          </p:cNvCxnSpPr>
          <p:nvPr/>
        </p:nvCxnSpPr>
        <p:spPr>
          <a:xfrm>
            <a:off x="7888579" y="4757144"/>
            <a:ext cx="2176" cy="63500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Arredondado 1">
            <a:hlinkClick r:id="" action="ppaction://noaction"/>
          </p:cNvPr>
          <p:cNvSpPr/>
          <p:nvPr/>
        </p:nvSpPr>
        <p:spPr>
          <a:xfrm>
            <a:off x="100662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</a:t>
            </a:r>
          </a:p>
          <a:p>
            <a:pPr algn="ctr"/>
            <a:r>
              <a:rPr lang="pt-BR" sz="1100" b="1"/>
              <a:t>MÉDICA</a:t>
            </a:r>
          </a:p>
        </p:txBody>
      </p:sp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3952304" y="2305309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APOIO DIAGNÓSTICO E TERAPÊUTICO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689797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GESTÃO DO CUIDADO</a:t>
            </a:r>
          </a:p>
        </p:txBody>
      </p:sp>
      <p:sp>
        <p:nvSpPr>
          <p:cNvPr id="12" name="Retângulo Arredondado 11">
            <a:hlinkClick r:id="" action="ppaction://noaction"/>
          </p:cNvPr>
          <p:cNvSpPr/>
          <p:nvPr/>
        </p:nvSpPr>
        <p:spPr>
          <a:xfrm>
            <a:off x="9843653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ENFERMAGEM</a:t>
            </a:r>
          </a:p>
        </p:txBody>
      </p:sp>
      <p:sp>
        <p:nvSpPr>
          <p:cNvPr id="14" name="Retângulo Arredondado 13"/>
          <p:cNvSpPr/>
          <p:nvPr/>
        </p:nvSpPr>
        <p:spPr>
          <a:xfrm>
            <a:off x="5461063" y="948575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 DE ATENÇÃO À SAÚDE</a:t>
            </a:r>
          </a:p>
        </p:txBody>
      </p:sp>
      <p:sp>
        <p:nvSpPr>
          <p:cNvPr id="28" name="Retângulo Arredondado 27"/>
          <p:cNvSpPr/>
          <p:nvPr/>
        </p:nvSpPr>
        <p:spPr>
          <a:xfrm>
            <a:off x="2813658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</a:t>
            </a:r>
          </a:p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FARMÁCIA HOSPITALAR</a:t>
            </a:r>
          </a:p>
        </p:txBody>
      </p:sp>
      <p:sp>
        <p:nvSpPr>
          <p:cNvPr id="29" name="Retângulo Arredondado 28"/>
          <p:cNvSpPr/>
          <p:nvPr/>
        </p:nvSpPr>
        <p:spPr>
          <a:xfrm>
            <a:off x="5008218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Retângulo Arredondado 35"/>
          <p:cNvSpPr/>
          <p:nvPr/>
        </p:nvSpPr>
        <p:spPr>
          <a:xfrm>
            <a:off x="5160618" y="38634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Retângulo Arredondado 36"/>
          <p:cNvSpPr/>
          <p:nvPr/>
        </p:nvSpPr>
        <p:spPr>
          <a:xfrm>
            <a:off x="5313018" y="40158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38" name="Retângulo Arredondado 37"/>
          <p:cNvSpPr/>
          <p:nvPr/>
        </p:nvSpPr>
        <p:spPr>
          <a:xfrm>
            <a:off x="6897979" y="37077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4" name="Retângulo Arredondado 43"/>
          <p:cNvSpPr/>
          <p:nvPr/>
        </p:nvSpPr>
        <p:spPr>
          <a:xfrm>
            <a:off x="7050379" y="38601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" name="Retângulo Arredondado 44"/>
          <p:cNvSpPr/>
          <p:nvPr/>
        </p:nvSpPr>
        <p:spPr>
          <a:xfrm>
            <a:off x="7202779" y="40125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46" name="Retângulo Arredondado 45"/>
          <p:cNvSpPr/>
          <p:nvPr/>
        </p:nvSpPr>
        <p:spPr>
          <a:xfrm>
            <a:off x="2051657" y="539215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(HUJBB)</a:t>
            </a:r>
          </a:p>
        </p:txBody>
      </p:sp>
      <p:sp>
        <p:nvSpPr>
          <p:cNvPr id="58" name="Retângulo Arredondado 57"/>
          <p:cNvSpPr/>
          <p:nvPr/>
        </p:nvSpPr>
        <p:spPr>
          <a:xfrm>
            <a:off x="5313018" y="53921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2" name="Retângulo Arredondado 61"/>
          <p:cNvSpPr/>
          <p:nvPr/>
        </p:nvSpPr>
        <p:spPr>
          <a:xfrm>
            <a:off x="5465418" y="5544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3" name="Retângulo Arredondado 62"/>
          <p:cNvSpPr/>
          <p:nvPr/>
        </p:nvSpPr>
        <p:spPr>
          <a:xfrm>
            <a:off x="5617818" y="56969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64" name="Retângulo Arredondado 63"/>
          <p:cNvSpPr/>
          <p:nvPr/>
        </p:nvSpPr>
        <p:spPr>
          <a:xfrm>
            <a:off x="7204955" y="53921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5" name="Retângulo Arredondado 64"/>
          <p:cNvSpPr/>
          <p:nvPr/>
        </p:nvSpPr>
        <p:spPr>
          <a:xfrm>
            <a:off x="7357355" y="5544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6" name="Retângulo Arredondado 65"/>
          <p:cNvSpPr/>
          <p:nvPr/>
        </p:nvSpPr>
        <p:spPr>
          <a:xfrm>
            <a:off x="7509755" y="56969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4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32EAE7A7-A75D-4516-B770-56F539A30473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 COMPLEXO HOSPITALAR – CHU-UFPA – GERÊNCIA DE ATENÇÃO À SAÚDE</a:t>
            </a:r>
          </a:p>
        </p:txBody>
      </p:sp>
      <p:cxnSp>
        <p:nvCxnSpPr>
          <p:cNvPr id="42" name="Conector Angulado 29">
            <a:extLst>
              <a:ext uri="{FF2B5EF4-FFF2-40B4-BE49-F238E27FC236}">
                <a16:creationId xmlns:a16="http://schemas.microsoft.com/office/drawing/2014/main" id="{5739DD1A-53B8-40E3-8973-57590085ECCA}"/>
              </a:ext>
            </a:extLst>
          </p:cNvPr>
          <p:cNvCxnSpPr>
            <a:cxnSpLocks/>
            <a:stCxn id="28" idx="2"/>
            <a:endCxn id="46" idx="0"/>
          </p:cNvCxnSpPr>
          <p:nvPr/>
        </p:nvCxnSpPr>
        <p:spPr>
          <a:xfrm rot="5400000">
            <a:off x="2650187" y="4542882"/>
            <a:ext cx="936543" cy="76200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Arredondado 45">
            <a:extLst>
              <a:ext uri="{FF2B5EF4-FFF2-40B4-BE49-F238E27FC236}">
                <a16:creationId xmlns:a16="http://schemas.microsoft.com/office/drawing/2014/main" id="{D4A6CF1A-DFBD-4DEE-A9A0-6F12CD27C73D}"/>
              </a:ext>
            </a:extLst>
          </p:cNvPr>
          <p:cNvSpPr/>
          <p:nvPr/>
        </p:nvSpPr>
        <p:spPr>
          <a:xfrm>
            <a:off x="3793437" y="538797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(HUBFS)</a:t>
            </a:r>
          </a:p>
        </p:txBody>
      </p:sp>
      <p:cxnSp>
        <p:nvCxnSpPr>
          <p:cNvPr id="50" name="Conector Angulado 29">
            <a:extLst>
              <a:ext uri="{FF2B5EF4-FFF2-40B4-BE49-F238E27FC236}">
                <a16:creationId xmlns:a16="http://schemas.microsoft.com/office/drawing/2014/main" id="{8C156EDF-7EF9-4BEA-8EC9-266BA54C3556}"/>
              </a:ext>
            </a:extLst>
          </p:cNvPr>
          <p:cNvCxnSpPr>
            <a:cxnSpLocks/>
            <a:stCxn id="28" idx="2"/>
            <a:endCxn id="47" idx="0"/>
          </p:cNvCxnSpPr>
          <p:nvPr/>
        </p:nvCxnSpPr>
        <p:spPr>
          <a:xfrm rot="16200000" flipH="1">
            <a:off x="3523165" y="4431903"/>
            <a:ext cx="932364" cy="97977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Arredondado 65">
            <a:extLst>
              <a:ext uri="{FF2B5EF4-FFF2-40B4-BE49-F238E27FC236}">
                <a16:creationId xmlns:a16="http://schemas.microsoft.com/office/drawing/2014/main" id="{A0A83547-517E-48D4-86B5-653949F151C9}"/>
              </a:ext>
            </a:extLst>
          </p:cNvPr>
          <p:cNvSpPr/>
          <p:nvPr/>
        </p:nvSpPr>
        <p:spPr>
          <a:xfrm>
            <a:off x="9843653" y="3707761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ENFERMAGEM</a:t>
            </a: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(HUBFS)</a:t>
            </a:r>
          </a:p>
        </p:txBody>
      </p: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8F53E4AE-D89C-43EC-843A-0AED5FD45493}"/>
              </a:ext>
            </a:extLst>
          </p:cNvPr>
          <p:cNvCxnSpPr>
            <a:cxnSpLocks/>
            <a:stCxn id="12" idx="2"/>
            <a:endCxn id="34" idx="0"/>
          </p:cNvCxnSpPr>
          <p:nvPr/>
        </p:nvCxnSpPr>
        <p:spPr>
          <a:xfrm>
            <a:off x="10529453" y="3072751"/>
            <a:ext cx="0" cy="63501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agem 38">
            <a:extLst>
              <a:ext uri="{FF2B5EF4-FFF2-40B4-BE49-F238E27FC236}">
                <a16:creationId xmlns:a16="http://schemas.microsoft.com/office/drawing/2014/main" id="{78C42ECC-564D-4550-8DEF-45BE4A165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028" y="95941"/>
            <a:ext cx="386892" cy="386892"/>
          </a:xfrm>
          <a:prstGeom prst="rect">
            <a:avLst/>
          </a:prstGeom>
        </p:spPr>
      </p:pic>
      <p:sp>
        <p:nvSpPr>
          <p:cNvPr id="43" name="Retângulo Arredondado 62">
            <a:extLst>
              <a:ext uri="{FF2B5EF4-FFF2-40B4-BE49-F238E27FC236}">
                <a16:creationId xmlns:a16="http://schemas.microsoft.com/office/drawing/2014/main" id="{C454D3AC-1956-43BC-A77D-1A686D0AA2E9}"/>
              </a:ext>
            </a:extLst>
          </p:cNvPr>
          <p:cNvSpPr/>
          <p:nvPr/>
        </p:nvSpPr>
        <p:spPr>
          <a:xfrm>
            <a:off x="11093392" y="64204"/>
            <a:ext cx="935947" cy="45600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b="1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48" name="Retângulo Arredondado 44">
            <a:extLst>
              <a:ext uri="{FF2B5EF4-FFF2-40B4-BE49-F238E27FC236}">
                <a16:creationId xmlns:a16="http://schemas.microsoft.com/office/drawing/2014/main" id="{E4B5B12B-7EFA-4DF0-A8F1-1B2A40238106}"/>
              </a:ext>
            </a:extLst>
          </p:cNvPr>
          <p:cNvSpPr/>
          <p:nvPr/>
        </p:nvSpPr>
        <p:spPr>
          <a:xfrm>
            <a:off x="10056473" y="59750"/>
            <a:ext cx="935947" cy="4560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F6F17677-92B2-4278-8679-E3FD8C407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028" y="704268"/>
            <a:ext cx="386892" cy="386892"/>
          </a:xfrm>
          <a:prstGeom prst="rect">
            <a:avLst/>
          </a:prstGeom>
        </p:spPr>
      </p:pic>
      <p:sp>
        <p:nvSpPr>
          <p:cNvPr id="51" name="Retângulo Arredondado 62">
            <a:extLst>
              <a:ext uri="{FF2B5EF4-FFF2-40B4-BE49-F238E27FC236}">
                <a16:creationId xmlns:a16="http://schemas.microsoft.com/office/drawing/2014/main" id="{BFE5BC09-1D32-49B8-B598-761DF8B0690C}"/>
              </a:ext>
            </a:extLst>
          </p:cNvPr>
          <p:cNvSpPr/>
          <p:nvPr/>
        </p:nvSpPr>
        <p:spPr>
          <a:xfrm>
            <a:off x="11093393" y="670310"/>
            <a:ext cx="935947" cy="45600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2" name="Retângulo Arredondado 44">
            <a:extLst>
              <a:ext uri="{FF2B5EF4-FFF2-40B4-BE49-F238E27FC236}">
                <a16:creationId xmlns:a16="http://schemas.microsoft.com/office/drawing/2014/main" id="{5101F8CC-463A-4230-9363-F186C87560A4}"/>
              </a:ext>
            </a:extLst>
          </p:cNvPr>
          <p:cNvSpPr/>
          <p:nvPr/>
        </p:nvSpPr>
        <p:spPr>
          <a:xfrm>
            <a:off x="10056472" y="670310"/>
            <a:ext cx="935947" cy="4560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2F123B35-BF9F-45AB-813C-E5DAD8409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028" y="1312596"/>
            <a:ext cx="386892" cy="386892"/>
          </a:xfrm>
          <a:prstGeom prst="rect">
            <a:avLst/>
          </a:prstGeom>
        </p:spPr>
      </p:pic>
      <p:sp>
        <p:nvSpPr>
          <p:cNvPr id="54" name="Retângulo Arredondado 62">
            <a:extLst>
              <a:ext uri="{FF2B5EF4-FFF2-40B4-BE49-F238E27FC236}">
                <a16:creationId xmlns:a16="http://schemas.microsoft.com/office/drawing/2014/main" id="{23585221-2CFF-439F-9C40-6B486D0F5E7E}"/>
              </a:ext>
            </a:extLst>
          </p:cNvPr>
          <p:cNvSpPr/>
          <p:nvPr/>
        </p:nvSpPr>
        <p:spPr>
          <a:xfrm>
            <a:off x="11093393" y="1278040"/>
            <a:ext cx="935947" cy="45600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b="1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55" name="Retângulo Arredondado 44">
            <a:extLst>
              <a:ext uri="{FF2B5EF4-FFF2-40B4-BE49-F238E27FC236}">
                <a16:creationId xmlns:a16="http://schemas.microsoft.com/office/drawing/2014/main" id="{77C1267E-C39D-4795-A70D-3FB38EA853AD}"/>
              </a:ext>
            </a:extLst>
          </p:cNvPr>
          <p:cNvSpPr/>
          <p:nvPr/>
        </p:nvSpPr>
        <p:spPr>
          <a:xfrm>
            <a:off x="10056472" y="1278040"/>
            <a:ext cx="935947" cy="4560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6E96D9BC-0B4C-4012-BE49-2E73F922DFD5}"/>
              </a:ext>
            </a:extLst>
          </p:cNvPr>
          <p:cNvSpPr/>
          <p:nvPr/>
        </p:nvSpPr>
        <p:spPr>
          <a:xfrm>
            <a:off x="9023067" y="304041"/>
            <a:ext cx="7441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chemeClr val="accent6">
                    <a:lumMod val="50000"/>
                  </a:schemeClr>
                </a:solidFill>
              </a:rPr>
              <a:t>HUJBB</a:t>
            </a:r>
            <a:endParaRPr lang="pt-BR" sz="16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07FF7536-616D-4AA3-B555-50B341A03142}"/>
              </a:ext>
            </a:extLst>
          </p:cNvPr>
          <p:cNvSpPr/>
          <p:nvPr/>
        </p:nvSpPr>
        <p:spPr>
          <a:xfrm>
            <a:off x="9012936" y="918249"/>
            <a:ext cx="7542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chemeClr val="accent6">
                    <a:lumMod val="50000"/>
                  </a:schemeClr>
                </a:solidFill>
              </a:rPr>
              <a:t>HUBFS</a:t>
            </a:r>
            <a:endParaRPr lang="pt-BR" sz="16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3BD44B31-2529-42A1-AFA0-2D662C8286DE}"/>
              </a:ext>
            </a:extLst>
          </p:cNvPr>
          <p:cNvSpPr/>
          <p:nvPr/>
        </p:nvSpPr>
        <p:spPr>
          <a:xfrm>
            <a:off x="8717517" y="1520486"/>
            <a:ext cx="10540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chemeClr val="accent6">
                    <a:lumMod val="50000"/>
                  </a:schemeClr>
                </a:solidFill>
              </a:rPr>
              <a:t>CHU UFPA</a:t>
            </a:r>
            <a:endParaRPr lang="pt-BR" sz="16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1" name="Sinal de Adição 60">
            <a:extLst>
              <a:ext uri="{FF2B5EF4-FFF2-40B4-BE49-F238E27FC236}">
                <a16:creationId xmlns:a16="http://schemas.microsoft.com/office/drawing/2014/main" id="{B158BD9C-10D0-46DB-ADFD-3FA429429F0C}"/>
              </a:ext>
            </a:extLst>
          </p:cNvPr>
          <p:cNvSpPr/>
          <p:nvPr/>
        </p:nvSpPr>
        <p:spPr>
          <a:xfrm>
            <a:off x="9115625" y="641955"/>
            <a:ext cx="271753" cy="276934"/>
          </a:xfrm>
          <a:prstGeom prst="mathPlus">
            <a:avLst/>
          </a:prstGeom>
          <a:solidFill>
            <a:srgbClr val="548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Igual a 67">
            <a:extLst>
              <a:ext uri="{FF2B5EF4-FFF2-40B4-BE49-F238E27FC236}">
                <a16:creationId xmlns:a16="http://schemas.microsoft.com/office/drawing/2014/main" id="{B8AB683C-CA6B-42BA-9DBD-50AC48F7B4B2}"/>
              </a:ext>
            </a:extLst>
          </p:cNvPr>
          <p:cNvSpPr/>
          <p:nvPr/>
        </p:nvSpPr>
        <p:spPr>
          <a:xfrm>
            <a:off x="9120711" y="1258171"/>
            <a:ext cx="247619" cy="247549"/>
          </a:xfrm>
          <a:prstGeom prst="mathEqual">
            <a:avLst/>
          </a:prstGeom>
          <a:solidFill>
            <a:srgbClr val="548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55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hlinkClick r:id="" action="ppaction://noaction"/>
            <a:extLst>
              <a:ext uri="{FF2B5EF4-FFF2-40B4-BE49-F238E27FC236}">
                <a16:creationId xmlns:a16="http://schemas.microsoft.com/office/drawing/2014/main" id="{0D3537EF-5B03-4C54-8836-43E03303CAA2}"/>
              </a:ext>
            </a:extLst>
          </p:cNvPr>
          <p:cNvSpPr/>
          <p:nvPr/>
        </p:nvSpPr>
        <p:spPr>
          <a:xfrm>
            <a:off x="10823054" y="1768541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GESTÃO DE PESSOAS</a:t>
            </a:r>
          </a:p>
        </p:txBody>
      </p:sp>
      <p:sp>
        <p:nvSpPr>
          <p:cNvPr id="11" name="Retângulo: Cantos Arredondados 10">
            <a:hlinkClick r:id="" action="ppaction://noaction"/>
            <a:extLst>
              <a:ext uri="{FF2B5EF4-FFF2-40B4-BE49-F238E27FC236}">
                <a16:creationId xmlns:a16="http://schemas.microsoft.com/office/drawing/2014/main" id="{9FE2190E-788F-4A8E-BEDA-AA3B6ABE785D}"/>
              </a:ext>
            </a:extLst>
          </p:cNvPr>
          <p:cNvSpPr/>
          <p:nvPr/>
        </p:nvSpPr>
        <p:spPr>
          <a:xfrm>
            <a:off x="460549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ADMINISTRAÇÃO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70CFBBC-DF8C-43D9-BF29-7871079CD62A}"/>
              </a:ext>
            </a:extLst>
          </p:cNvPr>
          <p:cNvSpPr/>
          <p:nvPr/>
        </p:nvSpPr>
        <p:spPr>
          <a:xfrm>
            <a:off x="5764889" y="889437"/>
            <a:ext cx="1113183" cy="5433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GERÊNCIA ADMINISTRATIVA</a:t>
            </a:r>
          </a:p>
        </p:txBody>
      </p: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9FE298E8-8F16-4708-A33B-8256C6F8AC30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 rot="16200000" flipH="1">
            <a:off x="8682681" y="-928424"/>
            <a:ext cx="335764" cy="505816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A04B8B99-D019-4988-979C-EF9FD509F1F5}"/>
              </a:ext>
            </a:extLst>
          </p:cNvPr>
          <p:cNvCxnSpPr>
            <a:cxnSpLocks/>
            <a:stCxn id="12" idx="2"/>
            <a:endCxn id="38" idx="0"/>
          </p:cNvCxnSpPr>
          <p:nvPr/>
        </p:nvCxnSpPr>
        <p:spPr>
          <a:xfrm rot="5400000">
            <a:off x="3936856" y="-616084"/>
            <a:ext cx="335765" cy="443348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B182AF99-3B33-4647-9B70-C2CAFC0DDD45}"/>
              </a:ext>
            </a:extLst>
          </p:cNvPr>
          <p:cNvSpPr/>
          <p:nvPr/>
        </p:nvSpPr>
        <p:spPr>
          <a:xfrm>
            <a:off x="459217" y="388065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            PATRIMÔNIO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7BAB6CD1-0EBA-4460-B174-5256B5DFD1EE}"/>
              </a:ext>
            </a:extLst>
          </p:cNvPr>
          <p:cNvSpPr/>
          <p:nvPr/>
        </p:nvSpPr>
        <p:spPr>
          <a:xfrm>
            <a:off x="2125292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GESTÃO ORÇAMENTÁRIA E FINANCEIRA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69A5531-7E07-4D15-B1F3-8198ED055BC6}"/>
              </a:ext>
            </a:extLst>
          </p:cNvPr>
          <p:cNvSpPr/>
          <p:nvPr/>
        </p:nvSpPr>
        <p:spPr>
          <a:xfrm>
            <a:off x="459216" y="456528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CONTRATOS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958EB929-6E39-44B2-B516-DA85221E4282}"/>
              </a:ext>
            </a:extLst>
          </p:cNvPr>
          <p:cNvSpPr/>
          <p:nvPr/>
        </p:nvSpPr>
        <p:spPr>
          <a:xfrm>
            <a:off x="459216" y="524992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FISCALIZAÇÃO ADMINISTRATIVA DE CONTRATOS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38CF8864-9B3F-4EE6-9DFB-5F76EBDE0C49}"/>
              </a:ext>
            </a:extLst>
          </p:cNvPr>
          <p:cNvSpPr/>
          <p:nvPr/>
        </p:nvSpPr>
        <p:spPr>
          <a:xfrm>
            <a:off x="459214" y="319602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 LICITAÇÕES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9D5E48B8-D0B2-41FC-A193-706841B63672}"/>
              </a:ext>
            </a:extLst>
          </p:cNvPr>
          <p:cNvSpPr/>
          <p:nvPr/>
        </p:nvSpPr>
        <p:spPr>
          <a:xfrm>
            <a:off x="2125290" y="323141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GESTÃO ORÇAMENTÁRIA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CBF4FB8A-A9DB-404E-8AEF-6E587195EB32}"/>
              </a:ext>
            </a:extLst>
          </p:cNvPr>
          <p:cNvSpPr/>
          <p:nvPr/>
        </p:nvSpPr>
        <p:spPr>
          <a:xfrm>
            <a:off x="2125289" y="392596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EXECUÇÃO ORÇAMENTÁRIA E FINANCEIRA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84C447FA-A26E-4DD4-9EBC-537B43E41744}"/>
              </a:ext>
            </a:extLst>
          </p:cNvPr>
          <p:cNvSpPr/>
          <p:nvPr/>
        </p:nvSpPr>
        <p:spPr>
          <a:xfrm>
            <a:off x="10823058" y="312407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DESENVOLVIMENTO DE PESSOAL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4B011F37-523F-47E9-B2AA-E4F3A8BE8122}"/>
              </a:ext>
            </a:extLst>
          </p:cNvPr>
          <p:cNvSpPr/>
          <p:nvPr/>
        </p:nvSpPr>
        <p:spPr>
          <a:xfrm>
            <a:off x="10823057" y="380870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SAÚDE OCUPACIONAL E SEGURANÇA DO TRABALHO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306B6204-C63B-4AA6-AD95-114BB1BDE216}"/>
              </a:ext>
            </a:extLst>
          </p:cNvPr>
          <p:cNvSpPr/>
          <p:nvPr/>
        </p:nvSpPr>
        <p:spPr>
          <a:xfrm>
            <a:off x="10823055" y="243943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ADMINISTRAÇÃO DE PESSOAL</a:t>
            </a:r>
          </a:p>
        </p:txBody>
      </p:sp>
      <p:cxnSp>
        <p:nvCxnSpPr>
          <p:cNvPr id="26" name="Conector: Angulado 25">
            <a:extLst>
              <a:ext uri="{FF2B5EF4-FFF2-40B4-BE49-F238E27FC236}">
                <a16:creationId xmlns:a16="http://schemas.microsoft.com/office/drawing/2014/main" id="{16577452-9083-4A2D-B30B-BEF340E3D984}"/>
              </a:ext>
            </a:extLst>
          </p:cNvPr>
          <p:cNvCxnSpPr>
            <a:cxnSpLocks/>
            <a:stCxn id="12" idx="2"/>
            <a:endCxn id="39" idx="0"/>
          </p:cNvCxnSpPr>
          <p:nvPr/>
        </p:nvCxnSpPr>
        <p:spPr>
          <a:xfrm rot="16200000" flipH="1">
            <a:off x="6153599" y="1600658"/>
            <a:ext cx="335765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: Angulado 26">
            <a:extLst>
              <a:ext uri="{FF2B5EF4-FFF2-40B4-BE49-F238E27FC236}">
                <a16:creationId xmlns:a16="http://schemas.microsoft.com/office/drawing/2014/main" id="{38B9E5C0-C96F-4627-9AA2-9E781795FA4D}"/>
              </a:ext>
            </a:extLst>
          </p:cNvPr>
          <p:cNvCxnSpPr>
            <a:cxnSpLocks/>
            <a:stCxn id="11" idx="1"/>
            <a:endCxn id="20" idx="1"/>
          </p:cNvCxnSpPr>
          <p:nvPr/>
        </p:nvCxnSpPr>
        <p:spPr>
          <a:xfrm rot="10800000" flipV="1">
            <a:off x="459215" y="2808541"/>
            <a:ext cx="1335" cy="659151"/>
          </a:xfrm>
          <a:prstGeom prst="bentConnector3">
            <a:avLst>
              <a:gd name="adj1" fmla="val 172235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id="{196B3106-1492-468C-9010-C6E50FD720E4}"/>
              </a:ext>
            </a:extLst>
          </p:cNvPr>
          <p:cNvCxnSpPr>
            <a:cxnSpLocks/>
            <a:stCxn id="11" idx="1"/>
            <a:endCxn id="15" idx="1"/>
          </p:cNvCxnSpPr>
          <p:nvPr/>
        </p:nvCxnSpPr>
        <p:spPr>
          <a:xfrm rot="10800000" flipV="1">
            <a:off x="459217" y="2808542"/>
            <a:ext cx="1332" cy="1343784"/>
          </a:xfrm>
          <a:prstGeom prst="bentConnector3">
            <a:avLst>
              <a:gd name="adj1" fmla="val 1726216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do 28">
            <a:extLst>
              <a:ext uri="{FF2B5EF4-FFF2-40B4-BE49-F238E27FC236}">
                <a16:creationId xmlns:a16="http://schemas.microsoft.com/office/drawing/2014/main" id="{B01EEDC4-85D3-47BF-B969-3FF24BBDBA3C}"/>
              </a:ext>
            </a:extLst>
          </p:cNvPr>
          <p:cNvCxnSpPr>
            <a:cxnSpLocks/>
            <a:stCxn id="11" idx="1"/>
            <a:endCxn id="17" idx="1"/>
          </p:cNvCxnSpPr>
          <p:nvPr/>
        </p:nvCxnSpPr>
        <p:spPr>
          <a:xfrm rot="10800000" flipV="1">
            <a:off x="459217" y="2808541"/>
            <a:ext cx="1333" cy="2028417"/>
          </a:xfrm>
          <a:prstGeom prst="bentConnector3">
            <a:avLst>
              <a:gd name="adj1" fmla="val 1724928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Angulado 29">
            <a:extLst>
              <a:ext uri="{FF2B5EF4-FFF2-40B4-BE49-F238E27FC236}">
                <a16:creationId xmlns:a16="http://schemas.microsoft.com/office/drawing/2014/main" id="{8287ACB4-0FB1-4262-B59D-5EC924EF9C54}"/>
              </a:ext>
            </a:extLst>
          </p:cNvPr>
          <p:cNvCxnSpPr>
            <a:cxnSpLocks/>
            <a:stCxn id="11" idx="1"/>
            <a:endCxn id="18" idx="1"/>
          </p:cNvCxnSpPr>
          <p:nvPr/>
        </p:nvCxnSpPr>
        <p:spPr>
          <a:xfrm rot="10800000" flipV="1">
            <a:off x="459217" y="2808542"/>
            <a:ext cx="1333" cy="2713050"/>
          </a:xfrm>
          <a:prstGeom prst="bentConnector3">
            <a:avLst>
              <a:gd name="adj1" fmla="val 1724928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Angulado 31">
            <a:extLst>
              <a:ext uri="{FF2B5EF4-FFF2-40B4-BE49-F238E27FC236}">
                <a16:creationId xmlns:a16="http://schemas.microsoft.com/office/drawing/2014/main" id="{2B86CA67-170E-4968-922B-F4E45FFE8075}"/>
              </a:ext>
            </a:extLst>
          </p:cNvPr>
          <p:cNvCxnSpPr>
            <a:cxnSpLocks/>
            <a:stCxn id="38" idx="2"/>
            <a:endCxn id="64" idx="0"/>
          </p:cNvCxnSpPr>
          <p:nvPr/>
        </p:nvCxnSpPr>
        <p:spPr>
          <a:xfrm rot="16200000" flipH="1">
            <a:off x="2860788" y="1339088"/>
            <a:ext cx="224990" cy="217057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188DEC64-1F7B-4AC4-8E13-B2D9B2703BFE}"/>
              </a:ext>
            </a:extLst>
          </p:cNvPr>
          <p:cNvCxnSpPr>
            <a:cxnSpLocks/>
            <a:stCxn id="16" idx="1"/>
            <a:endCxn id="21" idx="1"/>
          </p:cNvCxnSpPr>
          <p:nvPr/>
        </p:nvCxnSpPr>
        <p:spPr>
          <a:xfrm rot="10800000" flipV="1">
            <a:off x="2125290" y="2808542"/>
            <a:ext cx="2" cy="694544"/>
          </a:xfrm>
          <a:prstGeom prst="bentConnector3">
            <a:avLst>
              <a:gd name="adj1" fmla="val 1143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CE30E9A8-5191-4BF0-84CB-4107120A68FC}"/>
              </a:ext>
            </a:extLst>
          </p:cNvPr>
          <p:cNvCxnSpPr>
            <a:cxnSpLocks/>
            <a:stCxn id="16" idx="1"/>
            <a:endCxn id="22" idx="1"/>
          </p:cNvCxnSpPr>
          <p:nvPr/>
        </p:nvCxnSpPr>
        <p:spPr>
          <a:xfrm rot="10800000" flipV="1">
            <a:off x="2125290" y="2808542"/>
            <a:ext cx="3" cy="1389088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Angulado 34">
            <a:extLst>
              <a:ext uri="{FF2B5EF4-FFF2-40B4-BE49-F238E27FC236}">
                <a16:creationId xmlns:a16="http://schemas.microsoft.com/office/drawing/2014/main" id="{209C0289-6059-4885-A24F-B337BB565683}"/>
              </a:ext>
            </a:extLst>
          </p:cNvPr>
          <p:cNvCxnSpPr>
            <a:cxnSpLocks/>
            <a:stCxn id="10" idx="1"/>
            <a:endCxn id="25" idx="1"/>
          </p:cNvCxnSpPr>
          <p:nvPr/>
        </p:nvCxnSpPr>
        <p:spPr>
          <a:xfrm rot="10800000" flipH="1" flipV="1">
            <a:off x="10823053" y="2040211"/>
            <a:ext cx="1" cy="670896"/>
          </a:xfrm>
          <a:prstGeom prst="bentConnector3">
            <a:avLst>
              <a:gd name="adj1" fmla="val -2286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id="{00CF8FBB-7CB0-4720-849D-39D662B66F76}"/>
              </a:ext>
            </a:extLst>
          </p:cNvPr>
          <p:cNvCxnSpPr>
            <a:cxnSpLocks/>
            <a:stCxn id="10" idx="1"/>
            <a:endCxn id="23" idx="1"/>
          </p:cNvCxnSpPr>
          <p:nvPr/>
        </p:nvCxnSpPr>
        <p:spPr>
          <a:xfrm rot="10800000" flipH="1" flipV="1">
            <a:off x="10823054" y="2040210"/>
            <a:ext cx="4" cy="1355529"/>
          </a:xfrm>
          <a:prstGeom prst="bentConnector3">
            <a:avLst>
              <a:gd name="adj1" fmla="val -5715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: Angulado 36">
            <a:extLst>
              <a:ext uri="{FF2B5EF4-FFF2-40B4-BE49-F238E27FC236}">
                <a16:creationId xmlns:a16="http://schemas.microsoft.com/office/drawing/2014/main" id="{191C87C3-9CF6-4C96-898D-5B4F18510524}"/>
              </a:ext>
            </a:extLst>
          </p:cNvPr>
          <p:cNvCxnSpPr>
            <a:cxnSpLocks/>
            <a:stCxn id="10" idx="1"/>
            <a:endCxn id="24" idx="1"/>
          </p:cNvCxnSpPr>
          <p:nvPr/>
        </p:nvCxnSpPr>
        <p:spPr>
          <a:xfrm rot="10800000" flipH="1" flipV="1">
            <a:off x="10823053" y="2040211"/>
            <a:ext cx="3" cy="2040162"/>
          </a:xfrm>
          <a:prstGeom prst="bentConnector3">
            <a:avLst>
              <a:gd name="adj1" fmla="val -762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FD0770DC-8878-4B4A-87A0-4A7D649E4107}"/>
              </a:ext>
            </a:extLst>
          </p:cNvPr>
          <p:cNvSpPr/>
          <p:nvPr/>
        </p:nvSpPr>
        <p:spPr>
          <a:xfrm>
            <a:off x="1331403" y="1768542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ADMINISTRAÇÃO E FINANÇAS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2F61A873-94BB-4880-8F2F-71551D8F1CB9}"/>
              </a:ext>
            </a:extLst>
          </p:cNvPr>
          <p:cNvSpPr/>
          <p:nvPr/>
        </p:nvSpPr>
        <p:spPr>
          <a:xfrm>
            <a:off x="5764890" y="1768542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LOGÍSTICA E INFRAESTRUTURA HOSPITALAR </a:t>
            </a:r>
          </a:p>
        </p:txBody>
      </p: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DC52022C-F9EA-464D-ABF8-3FD7CB670D71}"/>
              </a:ext>
            </a:extLst>
          </p:cNvPr>
          <p:cNvCxnSpPr>
            <a:cxnSpLocks/>
            <a:stCxn id="38" idx="2"/>
            <a:endCxn id="11" idx="0"/>
          </p:cNvCxnSpPr>
          <p:nvPr/>
        </p:nvCxnSpPr>
        <p:spPr>
          <a:xfrm rot="5400000">
            <a:off x="1340073" y="1988950"/>
            <a:ext cx="224990" cy="87085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B4B5D40A-B5C0-4105-A748-DA0D190F806F}"/>
              </a:ext>
            </a:extLst>
          </p:cNvPr>
          <p:cNvCxnSpPr>
            <a:cxnSpLocks/>
            <a:stCxn id="38" idx="2"/>
            <a:endCxn id="16" idx="0"/>
          </p:cNvCxnSpPr>
          <p:nvPr/>
        </p:nvCxnSpPr>
        <p:spPr>
          <a:xfrm rot="16200000" flipH="1">
            <a:off x="2172444" y="2027432"/>
            <a:ext cx="224990" cy="79388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: Cantos Arredondados 41">
            <a:hlinkClick r:id="" action="ppaction://noaction"/>
            <a:extLst>
              <a:ext uri="{FF2B5EF4-FFF2-40B4-BE49-F238E27FC236}">
                <a16:creationId xmlns:a16="http://schemas.microsoft.com/office/drawing/2014/main" id="{5D0EE204-BB71-4E56-BEBD-CEAD469D8BDD}"/>
              </a:ext>
            </a:extLst>
          </p:cNvPr>
          <p:cNvSpPr/>
          <p:nvPr/>
        </p:nvSpPr>
        <p:spPr>
          <a:xfrm>
            <a:off x="7180788" y="2528503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ABASTECIMENTO FARMACÊUTICO E SUPRIMENTOS</a:t>
            </a: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5170FD66-51BF-4D74-B8B3-C5B0A726EA8C}"/>
              </a:ext>
            </a:extLst>
          </p:cNvPr>
          <p:cNvSpPr/>
          <p:nvPr/>
        </p:nvSpPr>
        <p:spPr>
          <a:xfrm>
            <a:off x="7168939" y="384436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ALMOXARIFADO E CONTROLE DE ESTOQUES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EED1A861-274D-45B6-8714-1DD326AB6E1F}"/>
              </a:ext>
            </a:extLst>
          </p:cNvPr>
          <p:cNvSpPr/>
          <p:nvPr/>
        </p:nvSpPr>
        <p:spPr>
          <a:xfrm>
            <a:off x="7168937" y="318297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DIMENSIONAMENTO DE ESTOQUES</a:t>
            </a:r>
          </a:p>
        </p:txBody>
      </p: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52CECD99-B034-48B8-A1DE-5D8E3843374C}"/>
              </a:ext>
            </a:extLst>
          </p:cNvPr>
          <p:cNvCxnSpPr>
            <a:cxnSpLocks/>
            <a:stCxn id="42" idx="1"/>
            <a:endCxn id="44" idx="1"/>
          </p:cNvCxnSpPr>
          <p:nvPr/>
        </p:nvCxnSpPr>
        <p:spPr>
          <a:xfrm rot="10800000" flipV="1">
            <a:off x="7168938" y="2800173"/>
            <a:ext cx="11851" cy="654476"/>
          </a:xfrm>
          <a:prstGeom prst="bentConnector3">
            <a:avLst>
              <a:gd name="adj1" fmla="val 2028951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190A1649-274B-4A73-B47B-35A7273E193C}"/>
              </a:ext>
            </a:extLst>
          </p:cNvPr>
          <p:cNvCxnSpPr>
            <a:cxnSpLocks/>
            <a:stCxn id="42" idx="1"/>
            <a:endCxn id="43" idx="1"/>
          </p:cNvCxnSpPr>
          <p:nvPr/>
        </p:nvCxnSpPr>
        <p:spPr>
          <a:xfrm rot="10800000" flipV="1">
            <a:off x="7168940" y="2800173"/>
            <a:ext cx="11849" cy="1315860"/>
          </a:xfrm>
          <a:prstGeom prst="bentConnector3">
            <a:avLst>
              <a:gd name="adj1" fmla="val 202927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: Cantos Arredondados 46">
            <a:hlinkClick r:id="" action="ppaction://noaction"/>
            <a:extLst>
              <a:ext uri="{FF2B5EF4-FFF2-40B4-BE49-F238E27FC236}">
                <a16:creationId xmlns:a16="http://schemas.microsoft.com/office/drawing/2014/main" id="{F1B1C28A-F1C2-45C5-8697-CA08B87BDD10}"/>
              </a:ext>
            </a:extLst>
          </p:cNvPr>
          <p:cNvSpPr/>
          <p:nvPr/>
        </p:nvSpPr>
        <p:spPr>
          <a:xfrm>
            <a:off x="5767558" y="4379546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INFRAESTRUTURA  FÍSICA</a:t>
            </a:r>
          </a:p>
        </p:txBody>
      </p:sp>
      <p:sp>
        <p:nvSpPr>
          <p:cNvPr id="56" name="Retângulo: Cantos Arredondados 55">
            <a:hlinkClick r:id="" action="ppaction://noaction"/>
            <a:extLst>
              <a:ext uri="{FF2B5EF4-FFF2-40B4-BE49-F238E27FC236}">
                <a16:creationId xmlns:a16="http://schemas.microsoft.com/office/drawing/2014/main" id="{EEF30035-AE8E-4F0D-8A71-A5DD79362A6C}"/>
              </a:ext>
            </a:extLst>
          </p:cNvPr>
          <p:cNvSpPr/>
          <p:nvPr/>
        </p:nvSpPr>
        <p:spPr>
          <a:xfrm>
            <a:off x="9041108" y="253328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HOTELARIA HOSPITALAR</a:t>
            </a:r>
          </a:p>
        </p:txBody>
      </p:sp>
      <p:sp>
        <p:nvSpPr>
          <p:cNvPr id="57" name="Retângulo: Cantos Arredondados 56">
            <a:hlinkClick r:id="" action="ppaction://noaction"/>
            <a:extLst>
              <a:ext uri="{FF2B5EF4-FFF2-40B4-BE49-F238E27FC236}">
                <a16:creationId xmlns:a16="http://schemas.microsoft.com/office/drawing/2014/main" id="{2A2A0C81-A2C8-4ED7-B736-DE72B10A155E}"/>
              </a:ext>
            </a:extLst>
          </p:cNvPr>
          <p:cNvSpPr/>
          <p:nvPr/>
        </p:nvSpPr>
        <p:spPr>
          <a:xfrm>
            <a:off x="4917879" y="2531503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ENGENHARIA CLÍNICA</a:t>
            </a:r>
          </a:p>
        </p:txBody>
      </p:sp>
      <p:cxnSp>
        <p:nvCxnSpPr>
          <p:cNvPr id="58" name="Conector: Angulado 57">
            <a:extLst>
              <a:ext uri="{FF2B5EF4-FFF2-40B4-BE49-F238E27FC236}">
                <a16:creationId xmlns:a16="http://schemas.microsoft.com/office/drawing/2014/main" id="{5D581187-C9FB-4884-8BFC-91154D036467}"/>
              </a:ext>
            </a:extLst>
          </p:cNvPr>
          <p:cNvCxnSpPr>
            <a:cxnSpLocks/>
            <a:stCxn id="39" idx="2"/>
            <a:endCxn id="56" idx="0"/>
          </p:cNvCxnSpPr>
          <p:nvPr/>
        </p:nvCxnSpPr>
        <p:spPr>
          <a:xfrm rot="16200000" flipH="1">
            <a:off x="7848890" y="784474"/>
            <a:ext cx="221403" cy="327621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: Angulado 58">
            <a:extLst>
              <a:ext uri="{FF2B5EF4-FFF2-40B4-BE49-F238E27FC236}">
                <a16:creationId xmlns:a16="http://schemas.microsoft.com/office/drawing/2014/main" id="{C91D3DE7-6B7A-4B70-8999-5B0541E64C79}"/>
              </a:ext>
            </a:extLst>
          </p:cNvPr>
          <p:cNvCxnSpPr>
            <a:cxnSpLocks/>
            <a:stCxn id="39" idx="2"/>
            <a:endCxn id="57" idx="0"/>
          </p:cNvCxnSpPr>
          <p:nvPr/>
        </p:nvCxnSpPr>
        <p:spPr>
          <a:xfrm rot="5400000">
            <a:off x="5788167" y="1998187"/>
            <a:ext cx="219621" cy="84701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: Angulado 59">
            <a:extLst>
              <a:ext uri="{FF2B5EF4-FFF2-40B4-BE49-F238E27FC236}">
                <a16:creationId xmlns:a16="http://schemas.microsoft.com/office/drawing/2014/main" id="{CB1D8353-9DC6-4423-8533-75C1B5681FA9}"/>
              </a:ext>
            </a:extLst>
          </p:cNvPr>
          <p:cNvCxnSpPr>
            <a:cxnSpLocks/>
            <a:stCxn id="39" idx="2"/>
            <a:endCxn id="47" idx="0"/>
          </p:cNvCxnSpPr>
          <p:nvPr/>
        </p:nvCxnSpPr>
        <p:spPr>
          <a:xfrm rot="16200000" flipH="1">
            <a:off x="5288984" y="3344380"/>
            <a:ext cx="2067664" cy="266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: Angulado 60">
            <a:extLst>
              <a:ext uri="{FF2B5EF4-FFF2-40B4-BE49-F238E27FC236}">
                <a16:creationId xmlns:a16="http://schemas.microsoft.com/office/drawing/2014/main" id="{EDDBE5E4-6266-4925-8108-8576E8D1C3AC}"/>
              </a:ext>
            </a:extLst>
          </p:cNvPr>
          <p:cNvCxnSpPr>
            <a:cxnSpLocks/>
            <a:stCxn id="39" idx="2"/>
            <a:endCxn id="42" idx="0"/>
          </p:cNvCxnSpPr>
          <p:nvPr/>
        </p:nvCxnSpPr>
        <p:spPr>
          <a:xfrm rot="16200000" flipH="1">
            <a:off x="6921121" y="1712243"/>
            <a:ext cx="216621" cy="141589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: Cantos Arredondados 61">
            <a:hlinkClick r:id="" action="ppaction://noaction"/>
            <a:extLst>
              <a:ext uri="{FF2B5EF4-FFF2-40B4-BE49-F238E27FC236}">
                <a16:creationId xmlns:a16="http://schemas.microsoft.com/office/drawing/2014/main" id="{9B08F146-C253-412C-885C-766BB3EE042B}"/>
              </a:ext>
            </a:extLst>
          </p:cNvPr>
          <p:cNvSpPr/>
          <p:nvPr/>
        </p:nvSpPr>
        <p:spPr>
          <a:xfrm>
            <a:off x="4917878" y="329944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SUPORTE OPERACIONAL</a:t>
            </a:r>
          </a:p>
        </p:txBody>
      </p:sp>
      <p:cxnSp>
        <p:nvCxnSpPr>
          <p:cNvPr id="63" name="Conector: Angulado 62">
            <a:extLst>
              <a:ext uri="{FF2B5EF4-FFF2-40B4-BE49-F238E27FC236}">
                <a16:creationId xmlns:a16="http://schemas.microsoft.com/office/drawing/2014/main" id="{C816614C-8133-4ADD-8549-DAC88C3D3B7B}"/>
              </a:ext>
            </a:extLst>
          </p:cNvPr>
          <p:cNvCxnSpPr>
            <a:cxnSpLocks/>
            <a:stCxn id="39" idx="2"/>
            <a:endCxn id="62" idx="3"/>
          </p:cNvCxnSpPr>
          <p:nvPr/>
        </p:nvCxnSpPr>
        <p:spPr>
          <a:xfrm rot="5400000">
            <a:off x="5546654" y="2796290"/>
            <a:ext cx="1259237" cy="290421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2247CFEA-1EC4-4820-887D-38894C6200FD}"/>
              </a:ext>
            </a:extLst>
          </p:cNvPr>
          <p:cNvSpPr/>
          <p:nvPr/>
        </p:nvSpPr>
        <p:spPr>
          <a:xfrm>
            <a:off x="3501980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CONTABILIDADE</a:t>
            </a:r>
          </a:p>
        </p:txBody>
      </p:sp>
      <p:sp>
        <p:nvSpPr>
          <p:cNvPr id="5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445AB5D7-1D46-4160-9E94-3BA7E2891897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CHU-UFPA– GERÊNCIA ADMINISTRATIVA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F976EB68-55A8-43EC-B2C3-FD9B63F46CBD}"/>
              </a:ext>
            </a:extLst>
          </p:cNvPr>
          <p:cNvSpPr/>
          <p:nvPr/>
        </p:nvSpPr>
        <p:spPr>
          <a:xfrm>
            <a:off x="459214" y="5934555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DE COMPRAS</a:t>
            </a:r>
          </a:p>
        </p:txBody>
      </p:sp>
      <p:cxnSp>
        <p:nvCxnSpPr>
          <p:cNvPr id="49" name="Conector: Angulado 48">
            <a:extLst>
              <a:ext uri="{FF2B5EF4-FFF2-40B4-BE49-F238E27FC236}">
                <a16:creationId xmlns:a16="http://schemas.microsoft.com/office/drawing/2014/main" id="{1FDC9A00-EAA7-4D82-9763-0482787BBAC8}"/>
              </a:ext>
            </a:extLst>
          </p:cNvPr>
          <p:cNvCxnSpPr>
            <a:cxnSpLocks/>
            <a:stCxn id="11" idx="1"/>
            <a:endCxn id="48" idx="1"/>
          </p:cNvCxnSpPr>
          <p:nvPr/>
        </p:nvCxnSpPr>
        <p:spPr>
          <a:xfrm rot="10800000" flipV="1">
            <a:off x="459215" y="2808541"/>
            <a:ext cx="1335" cy="3397683"/>
          </a:xfrm>
          <a:prstGeom prst="bentConnector3">
            <a:avLst>
              <a:gd name="adj1" fmla="val 172235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84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2452269" y="397135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DO ENSINO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8343022" y="397135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GESTÃO DA PESQUISA</a:t>
            </a:r>
          </a:p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E DA INOVAÇÃO TECNOLÓGICA EM SAÚDE</a:t>
            </a:r>
          </a:p>
        </p:txBody>
      </p:sp>
      <p:cxnSp>
        <p:nvCxnSpPr>
          <p:cNvPr id="12" name="Conector Angulado 11"/>
          <p:cNvCxnSpPr>
            <a:stCxn id="13" idx="2"/>
            <a:endCxn id="10" idx="0"/>
          </p:cNvCxnSpPr>
          <p:nvPr/>
        </p:nvCxnSpPr>
        <p:spPr>
          <a:xfrm rot="5400000">
            <a:off x="3738501" y="1597823"/>
            <a:ext cx="1773097" cy="2973960"/>
          </a:xfrm>
          <a:prstGeom prst="bentConnector3">
            <a:avLst>
              <a:gd name="adj1" fmla="val 8536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Arredondado 12"/>
          <p:cNvSpPr/>
          <p:nvPr/>
        </p:nvSpPr>
        <p:spPr>
          <a:xfrm>
            <a:off x="5426229" y="1453672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</a:t>
            </a:r>
          </a:p>
          <a:p>
            <a:pPr algn="ctr"/>
            <a:r>
              <a:rPr lang="pt-BR" sz="1100" b="1"/>
              <a:t>DE ENSINO E PESQUISA</a:t>
            </a:r>
          </a:p>
        </p:txBody>
      </p:sp>
      <p:cxnSp>
        <p:nvCxnSpPr>
          <p:cNvPr id="14" name="Conector Angulado 13"/>
          <p:cNvCxnSpPr>
            <a:stCxn id="13" idx="2"/>
            <a:endCxn id="11" idx="0"/>
          </p:cNvCxnSpPr>
          <p:nvPr/>
        </p:nvCxnSpPr>
        <p:spPr>
          <a:xfrm rot="16200000" flipH="1">
            <a:off x="6683877" y="1626406"/>
            <a:ext cx="1773097" cy="2916793"/>
          </a:xfrm>
          <a:prstGeom prst="bentConnector3">
            <a:avLst>
              <a:gd name="adj1" fmla="val 8536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do 15"/>
          <p:cNvCxnSpPr>
            <a:stCxn id="10" idx="2"/>
            <a:endCxn id="18" idx="0"/>
          </p:cNvCxnSpPr>
          <p:nvPr/>
        </p:nvCxnSpPr>
        <p:spPr>
          <a:xfrm rot="5400000">
            <a:off x="2273830" y="4150786"/>
            <a:ext cx="299090" cy="142938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0" idx="2"/>
            <a:endCxn id="19" idx="0"/>
          </p:cNvCxnSpPr>
          <p:nvPr/>
        </p:nvCxnSpPr>
        <p:spPr>
          <a:xfrm rot="16200000" flipH="1">
            <a:off x="3712123" y="4141880"/>
            <a:ext cx="299089" cy="144719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Arredondado 17"/>
          <p:cNvSpPr/>
          <p:nvPr/>
        </p:nvSpPr>
        <p:spPr>
          <a:xfrm>
            <a:off x="1022880" y="501502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 DE GRADUAÇÃO, ENSINO TÉCNICO E EXTENSÃO</a:t>
            </a:r>
          </a:p>
        </p:txBody>
      </p:sp>
      <p:sp>
        <p:nvSpPr>
          <p:cNvPr id="19" name="Retângulo Arredondado 18"/>
          <p:cNvSpPr/>
          <p:nvPr/>
        </p:nvSpPr>
        <p:spPr>
          <a:xfrm>
            <a:off x="3899466" y="501502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DE PÓS GRADUAÇÃO</a:t>
            </a:r>
          </a:p>
        </p:txBody>
      </p:sp>
      <p:cxnSp>
        <p:nvCxnSpPr>
          <p:cNvPr id="21" name="Conector Angulado 20"/>
          <p:cNvCxnSpPr>
            <a:stCxn id="11" idx="2"/>
            <a:endCxn id="23" idx="0"/>
          </p:cNvCxnSpPr>
          <p:nvPr/>
        </p:nvCxnSpPr>
        <p:spPr>
          <a:xfrm rot="5400000">
            <a:off x="8163397" y="4149600"/>
            <a:ext cx="299090" cy="143176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do 21"/>
          <p:cNvCxnSpPr>
            <a:stCxn id="11" idx="2"/>
            <a:endCxn id="28" idx="0"/>
          </p:cNvCxnSpPr>
          <p:nvPr/>
        </p:nvCxnSpPr>
        <p:spPr>
          <a:xfrm rot="16200000" flipH="1">
            <a:off x="9612176" y="4132580"/>
            <a:ext cx="299089" cy="146579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Arredondado 22"/>
          <p:cNvSpPr/>
          <p:nvPr/>
        </p:nvSpPr>
        <p:spPr>
          <a:xfrm>
            <a:off x="6911262" y="501502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PESQUISA</a:t>
            </a:r>
          </a:p>
        </p:txBody>
      </p:sp>
      <p:sp>
        <p:nvSpPr>
          <p:cNvPr id="26" name="Retângulo Arredondado 25">
            <a:hlinkClick r:id="" action="ppaction://noaction"/>
          </p:cNvPr>
          <p:cNvSpPr/>
          <p:nvPr/>
        </p:nvSpPr>
        <p:spPr>
          <a:xfrm>
            <a:off x="4410594" y="262476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tx1"/>
                </a:solidFill>
              </a:rPr>
              <a:t>UNIDADE DE</a:t>
            </a:r>
          </a:p>
          <a:p>
            <a:pPr algn="ctr"/>
            <a:r>
              <a:rPr lang="pt-BR" sz="1000" b="1">
                <a:solidFill>
                  <a:schemeClr val="tx1"/>
                </a:solidFill>
              </a:rPr>
              <a:t>e-SAÚDE</a:t>
            </a:r>
          </a:p>
        </p:txBody>
      </p:sp>
      <p:cxnSp>
        <p:nvCxnSpPr>
          <p:cNvPr id="27" name="Conector Angulado 26"/>
          <p:cNvCxnSpPr>
            <a:stCxn id="13" idx="2"/>
            <a:endCxn id="26" idx="3"/>
          </p:cNvCxnSpPr>
          <p:nvPr/>
        </p:nvCxnSpPr>
        <p:spPr>
          <a:xfrm rot="5400000">
            <a:off x="5547712" y="2432738"/>
            <a:ext cx="798801" cy="329835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Arredondado 27"/>
          <p:cNvSpPr/>
          <p:nvPr/>
        </p:nvSpPr>
        <p:spPr>
          <a:xfrm>
            <a:off x="9808819" y="501502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INOVAÇÃO TECNOLÓGICA EM SAÚDE</a:t>
            </a:r>
          </a:p>
        </p:txBody>
      </p:sp>
      <p:sp>
        <p:nvSpPr>
          <p:cNvPr id="20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B67E037E-C9BB-4467-A9B1-B6688EBD2F61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CHU-UFPA – GERÊNCIA DE ENSINO E PESQUISA</a:t>
            </a:r>
          </a:p>
        </p:txBody>
      </p:sp>
    </p:spTree>
    <p:extLst>
      <p:ext uri="{BB962C8B-B14F-4D97-AF65-F5344CB8AC3E}">
        <p14:creationId xmlns:p14="http://schemas.microsoft.com/office/powerpoint/2010/main" val="32759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ector Angulado 87">
            <a:extLst>
              <a:ext uri="{FF2B5EF4-FFF2-40B4-BE49-F238E27FC236}">
                <a16:creationId xmlns:a16="http://schemas.microsoft.com/office/drawing/2014/main" id="{89C21A99-A275-4AAD-B24F-31D2604A03CF}"/>
              </a:ext>
            </a:extLst>
          </p:cNvPr>
          <p:cNvCxnSpPr>
            <a:cxnSpLocks/>
            <a:stCxn id="30" idx="2"/>
            <a:endCxn id="3" idx="0"/>
          </p:cNvCxnSpPr>
          <p:nvPr/>
        </p:nvCxnSpPr>
        <p:spPr>
          <a:xfrm rot="16200000" flipH="1">
            <a:off x="7348805" y="2348151"/>
            <a:ext cx="743908" cy="3541051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Arredondado 23">
            <a:hlinkClick r:id="" action="ppaction://noaction"/>
            <a:extLst>
              <a:ext uri="{FF2B5EF4-FFF2-40B4-BE49-F238E27FC236}">
                <a16:creationId xmlns:a16="http://schemas.microsoft.com/office/drawing/2014/main" id="{08D27F98-934B-4738-B2CA-F472EAF9973C}"/>
              </a:ext>
            </a:extLst>
          </p:cNvPr>
          <p:cNvSpPr/>
          <p:nvPr/>
        </p:nvSpPr>
        <p:spPr>
          <a:xfrm>
            <a:off x="5124370" y="2966656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SUPERINTENDÊNCIA - GERAL</a:t>
            </a:r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20" name="Retângulo Arredondado 72">
            <a:hlinkClick r:id="" action="ppaction://noaction"/>
            <a:extLst>
              <a:ext uri="{FF2B5EF4-FFF2-40B4-BE49-F238E27FC236}">
                <a16:creationId xmlns:a16="http://schemas.microsoft.com/office/drawing/2014/main" id="{B6467729-7277-4002-BA1A-37C6EC1F1C25}"/>
              </a:ext>
            </a:extLst>
          </p:cNvPr>
          <p:cNvSpPr/>
          <p:nvPr/>
        </p:nvSpPr>
        <p:spPr>
          <a:xfrm>
            <a:off x="1591947" y="4490631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SUPERINTENDÊNCIA ADMINISTRATIVA</a:t>
            </a:r>
          </a:p>
        </p:txBody>
      </p:sp>
      <p:sp>
        <p:nvSpPr>
          <p:cNvPr id="21" name="Retângulo Arredondado 73">
            <a:hlinkClick r:id="" action="ppaction://noaction"/>
            <a:extLst>
              <a:ext uri="{FF2B5EF4-FFF2-40B4-BE49-F238E27FC236}">
                <a16:creationId xmlns:a16="http://schemas.microsoft.com/office/drawing/2014/main" id="{BCF58D5E-3685-43DA-BD2E-FF0219517791}"/>
              </a:ext>
            </a:extLst>
          </p:cNvPr>
          <p:cNvSpPr/>
          <p:nvPr/>
        </p:nvSpPr>
        <p:spPr>
          <a:xfrm>
            <a:off x="3360315" y="4490631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SUPERINTENDÊNCIA DE ENSINO E PESQUISA</a:t>
            </a:r>
          </a:p>
        </p:txBody>
      </p:sp>
      <p:sp>
        <p:nvSpPr>
          <p:cNvPr id="22" name="Retângulo Arredondado 74">
            <a:hlinkClick r:id="" action="ppaction://noaction"/>
            <a:extLst>
              <a:ext uri="{FF2B5EF4-FFF2-40B4-BE49-F238E27FC236}">
                <a16:creationId xmlns:a16="http://schemas.microsoft.com/office/drawing/2014/main" id="{F927BA42-4A26-4983-8F76-6F766045E56E}"/>
              </a:ext>
            </a:extLst>
          </p:cNvPr>
          <p:cNvSpPr/>
          <p:nvPr/>
        </p:nvSpPr>
        <p:spPr>
          <a:xfrm>
            <a:off x="5128684" y="4490631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SUPERINTENDÊNCIA-EXECUTIVA - </a:t>
            </a:r>
            <a:r>
              <a:rPr lang="pt-BR" sz="1200" b="1"/>
              <a:t>HUCFF</a:t>
            </a:r>
            <a:endParaRPr lang="pt-BR" sz="1200" b="1">
              <a:solidFill>
                <a:schemeClr val="bg1"/>
              </a:solidFill>
            </a:endParaRPr>
          </a:p>
        </p:txBody>
      </p:sp>
      <p:sp>
        <p:nvSpPr>
          <p:cNvPr id="31" name="Retângulo Arredondado 27">
            <a:hlinkClick r:id="" action="ppaction://noaction"/>
            <a:extLst>
              <a:ext uri="{FF2B5EF4-FFF2-40B4-BE49-F238E27FC236}">
                <a16:creationId xmlns:a16="http://schemas.microsoft.com/office/drawing/2014/main" id="{884E080A-AAA4-4511-BEC5-C32884861E17}"/>
              </a:ext>
            </a:extLst>
          </p:cNvPr>
          <p:cNvSpPr/>
          <p:nvPr/>
        </p:nvSpPr>
        <p:spPr>
          <a:xfrm>
            <a:off x="7725553" y="1196065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OUVIDORIA</a:t>
            </a:r>
          </a:p>
        </p:txBody>
      </p:sp>
      <p:sp>
        <p:nvSpPr>
          <p:cNvPr id="32" name="Retângulo Arredondado 28">
            <a:hlinkClick r:id="" action="ppaction://noaction"/>
            <a:extLst>
              <a:ext uri="{FF2B5EF4-FFF2-40B4-BE49-F238E27FC236}">
                <a16:creationId xmlns:a16="http://schemas.microsoft.com/office/drawing/2014/main" id="{88A36CE1-74A7-4182-AAE2-DC20DCF6A5E7}"/>
              </a:ext>
            </a:extLst>
          </p:cNvPr>
          <p:cNvSpPr/>
          <p:nvPr/>
        </p:nvSpPr>
        <p:spPr>
          <a:xfrm>
            <a:off x="5950234" y="1196066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AUDITORIA</a:t>
            </a:r>
          </a:p>
        </p:txBody>
      </p:sp>
      <p:sp>
        <p:nvSpPr>
          <p:cNvPr id="15" name="Retângulo Arredondado 27">
            <a:extLst>
              <a:ext uri="{FF2B5EF4-FFF2-40B4-BE49-F238E27FC236}">
                <a16:creationId xmlns:a16="http://schemas.microsoft.com/office/drawing/2014/main" id="{E138A768-F524-4B56-BDBC-50B37B85DEFF}"/>
              </a:ext>
            </a:extLst>
          </p:cNvPr>
          <p:cNvSpPr/>
          <p:nvPr/>
        </p:nvSpPr>
        <p:spPr>
          <a:xfrm>
            <a:off x="4174915" y="1199176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COLEGIADO EXECUTIVO</a:t>
            </a:r>
          </a:p>
        </p:txBody>
      </p:sp>
      <p:sp>
        <p:nvSpPr>
          <p:cNvPr id="16" name="Retângulo Arredondado 28">
            <a:extLst>
              <a:ext uri="{FF2B5EF4-FFF2-40B4-BE49-F238E27FC236}">
                <a16:creationId xmlns:a16="http://schemas.microsoft.com/office/drawing/2014/main" id="{E7D260BF-69AD-4396-A285-9284BF029C74}"/>
              </a:ext>
            </a:extLst>
          </p:cNvPr>
          <p:cNvSpPr/>
          <p:nvPr/>
        </p:nvSpPr>
        <p:spPr>
          <a:xfrm>
            <a:off x="2412253" y="1196067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CONSELHO CONSULTIVO</a:t>
            </a:r>
          </a:p>
        </p:txBody>
      </p:sp>
      <p:sp>
        <p:nvSpPr>
          <p:cNvPr id="18" name="Retângulo Arredondado 69">
            <a:hlinkClick r:id="rId3" action="ppaction://hlinksldjump"/>
            <a:extLst>
              <a:ext uri="{FF2B5EF4-FFF2-40B4-BE49-F238E27FC236}">
                <a16:creationId xmlns:a16="http://schemas.microsoft.com/office/drawing/2014/main" id="{E6ED6A35-D5D2-479C-B6EF-F059E96A2CDC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     COMPLEXO HOSPITALAR – CH-UFRJ</a:t>
            </a:r>
          </a:p>
        </p:txBody>
      </p:sp>
      <p:sp>
        <p:nvSpPr>
          <p:cNvPr id="2" name="Retângulo Arredondado 74">
            <a:hlinkClick r:id="" action="ppaction://noaction"/>
            <a:extLst>
              <a:ext uri="{FF2B5EF4-FFF2-40B4-BE49-F238E27FC236}">
                <a16:creationId xmlns:a16="http://schemas.microsoft.com/office/drawing/2014/main" id="{ED94FFD2-3DEC-D1EF-595D-48B393896581}"/>
              </a:ext>
            </a:extLst>
          </p:cNvPr>
          <p:cNvSpPr/>
          <p:nvPr/>
        </p:nvSpPr>
        <p:spPr>
          <a:xfrm>
            <a:off x="6897052" y="4490631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SUPERINTENDÊNCIA-EXECUTIVA - </a:t>
            </a:r>
            <a:r>
              <a:rPr lang="pt-BR" sz="1200" b="1"/>
              <a:t>IPPMG</a:t>
            </a:r>
            <a:endParaRPr lang="pt-BR" sz="1200" b="1">
              <a:solidFill>
                <a:schemeClr val="bg1"/>
              </a:solidFill>
            </a:endParaRPr>
          </a:p>
        </p:txBody>
      </p:sp>
      <p:sp>
        <p:nvSpPr>
          <p:cNvPr id="3" name="Retângulo Arredondado 74">
            <a:hlinkClick r:id="" action="ppaction://noaction"/>
            <a:extLst>
              <a:ext uri="{FF2B5EF4-FFF2-40B4-BE49-F238E27FC236}">
                <a16:creationId xmlns:a16="http://schemas.microsoft.com/office/drawing/2014/main" id="{D6050F1D-1305-9C53-D72F-41F5F579AC59}"/>
              </a:ext>
            </a:extLst>
          </p:cNvPr>
          <p:cNvSpPr/>
          <p:nvPr/>
        </p:nvSpPr>
        <p:spPr>
          <a:xfrm>
            <a:off x="8665421" y="4490631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SUPERINTENDÊNCIA-EXECUTIVA - </a:t>
            </a:r>
            <a:r>
              <a:rPr lang="pt-BR" sz="1200" b="1"/>
              <a:t>ME</a:t>
            </a:r>
            <a:endParaRPr lang="pt-BR" sz="1200" b="1">
              <a:solidFill>
                <a:schemeClr val="bg1"/>
              </a:solidFill>
            </a:endParaRPr>
          </a:p>
        </p:txBody>
      </p:sp>
      <p:cxnSp>
        <p:nvCxnSpPr>
          <p:cNvPr id="5" name="Conector Angulado 29">
            <a:extLst>
              <a:ext uri="{FF2B5EF4-FFF2-40B4-BE49-F238E27FC236}">
                <a16:creationId xmlns:a16="http://schemas.microsoft.com/office/drawing/2014/main" id="{DAEDD3EC-219E-CB7E-2C30-85C3D31E2928}"/>
              </a:ext>
            </a:extLst>
          </p:cNvPr>
          <p:cNvCxnSpPr>
            <a:cxnSpLocks/>
            <a:stCxn id="30" idx="2"/>
            <a:endCxn id="20" idx="0"/>
          </p:cNvCxnSpPr>
          <p:nvPr/>
        </p:nvCxnSpPr>
        <p:spPr>
          <a:xfrm rot="5400000">
            <a:off x="3812069" y="2352466"/>
            <a:ext cx="743908" cy="3532423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1E9D1EE4-72A6-F302-CCE2-F6B538418B70}"/>
              </a:ext>
            </a:extLst>
          </p:cNvPr>
          <p:cNvCxnSpPr>
            <a:cxnSpLocks/>
            <a:stCxn id="30" idx="2"/>
            <a:endCxn id="22" idx="0"/>
          </p:cNvCxnSpPr>
          <p:nvPr/>
        </p:nvCxnSpPr>
        <p:spPr>
          <a:xfrm rot="16200000" flipH="1">
            <a:off x="5580437" y="4116520"/>
            <a:ext cx="743908" cy="431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Angulado 29">
            <a:extLst>
              <a:ext uri="{FF2B5EF4-FFF2-40B4-BE49-F238E27FC236}">
                <a16:creationId xmlns:a16="http://schemas.microsoft.com/office/drawing/2014/main" id="{591CA6FA-8086-5112-44DE-1EDA71BE7B27}"/>
              </a:ext>
            </a:extLst>
          </p:cNvPr>
          <p:cNvCxnSpPr>
            <a:cxnSpLocks/>
            <a:stCxn id="30" idx="2"/>
            <a:endCxn id="21" idx="0"/>
          </p:cNvCxnSpPr>
          <p:nvPr/>
        </p:nvCxnSpPr>
        <p:spPr>
          <a:xfrm rot="5400000">
            <a:off x="4696253" y="3236650"/>
            <a:ext cx="743908" cy="176405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Angulado 29">
            <a:extLst>
              <a:ext uri="{FF2B5EF4-FFF2-40B4-BE49-F238E27FC236}">
                <a16:creationId xmlns:a16="http://schemas.microsoft.com/office/drawing/2014/main" id="{2AFEEC6E-A65C-B990-F313-7F9D9B00B034}"/>
              </a:ext>
            </a:extLst>
          </p:cNvPr>
          <p:cNvCxnSpPr>
            <a:cxnSpLocks/>
            <a:stCxn id="30" idx="2"/>
            <a:endCxn id="2" idx="0"/>
          </p:cNvCxnSpPr>
          <p:nvPr/>
        </p:nvCxnSpPr>
        <p:spPr>
          <a:xfrm rot="16200000" flipH="1">
            <a:off x="6464621" y="3232336"/>
            <a:ext cx="743908" cy="177268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02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A828A1C4-5BDB-43E9-B5EB-18AADBA50E99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 rot="16200000" flipH="1">
            <a:off x="7009956" y="878437"/>
            <a:ext cx="671854" cy="191869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02E9C1AD-A8A2-4885-84A3-E38F65D15E3A}"/>
              </a:ext>
            </a:extLst>
          </p:cNvPr>
          <p:cNvCxnSpPr>
            <a:cxnSpLocks/>
            <a:stCxn id="14" idx="2"/>
            <a:endCxn id="23" idx="0"/>
          </p:cNvCxnSpPr>
          <p:nvPr/>
        </p:nvCxnSpPr>
        <p:spPr>
          <a:xfrm rot="5400000">
            <a:off x="5575648" y="1362825"/>
            <a:ext cx="671854" cy="94992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Angulado 12">
            <a:extLst>
              <a:ext uri="{FF2B5EF4-FFF2-40B4-BE49-F238E27FC236}">
                <a16:creationId xmlns:a16="http://schemas.microsoft.com/office/drawing/2014/main" id="{79BB571E-E1AE-417B-9BF3-F64AA773016A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rot="5400000">
            <a:off x="3452768" y="-760055"/>
            <a:ext cx="671854" cy="519568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Angulado 12">
            <a:extLst>
              <a:ext uri="{FF2B5EF4-FFF2-40B4-BE49-F238E27FC236}">
                <a16:creationId xmlns:a16="http://schemas.microsoft.com/office/drawing/2014/main" id="{909DB8E1-D6F5-4AE3-B94A-D2A4968665A5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rot="5400000">
            <a:off x="4509770" y="296945"/>
            <a:ext cx="671853" cy="308167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354B5121-FCD5-4D0D-9694-EABE9FF3FD76}"/>
              </a:ext>
            </a:extLst>
          </p:cNvPr>
          <p:cNvSpPr/>
          <p:nvPr/>
        </p:nvSpPr>
        <p:spPr>
          <a:xfrm>
            <a:off x="5716180" y="847463"/>
            <a:ext cx="1340710" cy="65439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bg1"/>
                </a:solidFill>
              </a:rPr>
              <a:t>SUPERINTENDÊNCIA - GERAL</a:t>
            </a:r>
            <a:endParaRPr lang="pt-BR" sz="1050" b="1">
              <a:solidFill>
                <a:schemeClr val="bg1"/>
              </a:solidFill>
            </a:endParaRPr>
          </a:p>
        </p:txBody>
      </p:sp>
      <p:sp>
        <p:nvSpPr>
          <p:cNvPr id="15" name="Retângulo: Cantos Arredondados 14">
            <a:hlinkClick r:id="" action="ppaction://noaction"/>
            <a:extLst>
              <a:ext uri="{FF2B5EF4-FFF2-40B4-BE49-F238E27FC236}">
                <a16:creationId xmlns:a16="http://schemas.microsoft.com/office/drawing/2014/main" id="{EF4B1D57-D1CD-48DC-82FF-967DB680CCF1}"/>
              </a:ext>
            </a:extLst>
          </p:cNvPr>
          <p:cNvSpPr/>
          <p:nvPr/>
        </p:nvSpPr>
        <p:spPr>
          <a:xfrm>
            <a:off x="520500" y="2173712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GESTÃO DA QUALIDADE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F1E03EC2-AB25-4C22-8A8C-82A8EA033308}"/>
              </a:ext>
            </a:extLst>
          </p:cNvPr>
          <p:cNvSpPr/>
          <p:nvPr/>
        </p:nvSpPr>
        <p:spPr>
          <a:xfrm>
            <a:off x="2634502" y="2173711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GOVERNANÇA  E ESTRATÉGIA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0EDA53EA-7FC6-4438-9AAE-CD4AF406A045}"/>
              </a:ext>
            </a:extLst>
          </p:cNvPr>
          <p:cNvSpPr/>
          <p:nvPr/>
        </p:nvSpPr>
        <p:spPr>
          <a:xfrm>
            <a:off x="520497" y="3969057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SEGURANÇA DO PACIENTE E VIGILÂNCIA EM SAÚDE - HUCFF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E80C4297-39B4-44F5-95CC-EF883CB62AEC}"/>
              </a:ext>
            </a:extLst>
          </p:cNvPr>
          <p:cNvSpPr/>
          <p:nvPr/>
        </p:nvSpPr>
        <p:spPr>
          <a:xfrm>
            <a:off x="525701" y="3172762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GESTÃO DA QUALIDADE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8E03B8A0-2DA0-48D5-8A32-A88C59DBC2BB}"/>
              </a:ext>
            </a:extLst>
          </p:cNvPr>
          <p:cNvSpPr/>
          <p:nvPr/>
        </p:nvSpPr>
        <p:spPr>
          <a:xfrm>
            <a:off x="6622818" y="3969057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GESTÃO E PROCESSAMENTO DA INFORMAÇÃO ASSISTENCIAL - HUCFF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6DBB849A-3469-49DE-B214-2DF9B2EDE9F4}"/>
              </a:ext>
            </a:extLst>
          </p:cNvPr>
          <p:cNvSpPr/>
          <p:nvPr/>
        </p:nvSpPr>
        <p:spPr>
          <a:xfrm>
            <a:off x="6622818" y="3172762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CONTRATUALIZAÇÃO</a:t>
            </a:r>
          </a:p>
        </p:txBody>
      </p:sp>
      <p:sp>
        <p:nvSpPr>
          <p:cNvPr id="22" name="Retângulo: Cantos Arredondados 21">
            <a:hlinkClick r:id="" action="ppaction://noaction"/>
            <a:extLst>
              <a:ext uri="{FF2B5EF4-FFF2-40B4-BE49-F238E27FC236}">
                <a16:creationId xmlns:a16="http://schemas.microsoft.com/office/drawing/2014/main" id="{895E5043-F427-44A5-8793-0F1258E861EE}"/>
              </a:ext>
            </a:extLst>
          </p:cNvPr>
          <p:cNvSpPr/>
          <p:nvPr/>
        </p:nvSpPr>
        <p:spPr>
          <a:xfrm>
            <a:off x="7634876" y="2173712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CONTRATUALIZAÇÃO E REGULAÇÃO</a:t>
            </a:r>
          </a:p>
        </p:txBody>
      </p:sp>
      <p:sp>
        <p:nvSpPr>
          <p:cNvPr id="23" name="Retângulo: Cantos Arredondados 22">
            <a:hlinkClick r:id="" action="ppaction://noaction"/>
            <a:extLst>
              <a:ext uri="{FF2B5EF4-FFF2-40B4-BE49-F238E27FC236}">
                <a16:creationId xmlns:a16="http://schemas.microsoft.com/office/drawing/2014/main" id="{19856585-AB0C-438E-9E86-8C3823484B40}"/>
              </a:ext>
            </a:extLst>
          </p:cNvPr>
          <p:cNvSpPr/>
          <p:nvPr/>
        </p:nvSpPr>
        <p:spPr>
          <a:xfrm>
            <a:off x="4766260" y="2173712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TECNOLOGIA DA INFORMAÇÃO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7A4419A7-DC03-444D-A333-FD8BB17DB18F}"/>
              </a:ext>
            </a:extLst>
          </p:cNvPr>
          <p:cNvSpPr/>
          <p:nvPr/>
        </p:nvSpPr>
        <p:spPr>
          <a:xfrm>
            <a:off x="4759910" y="3969057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pt-BR" sz="800" b="1">
                <a:solidFill>
                  <a:schemeClr val="tx1"/>
                </a:solidFill>
              </a:rPr>
              <a:t>UNIDADE DE INFRAESTRUTURA, SUPORTE E SEGURANÇA DE TECNOLOGIA DA INFORMAÇÃO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85976F14-9E6F-4D49-9F81-806402225767}"/>
              </a:ext>
            </a:extLst>
          </p:cNvPr>
          <p:cNvSpPr/>
          <p:nvPr/>
        </p:nvSpPr>
        <p:spPr>
          <a:xfrm>
            <a:off x="4772071" y="3172762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SISTEMAS DE INFORMAÇÃO E INTELIGÊNCIA DE DADOS</a:t>
            </a:r>
          </a:p>
        </p:txBody>
      </p: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A8B1F631-5D81-4AF7-B308-098D99BA199B}"/>
              </a:ext>
            </a:extLst>
          </p:cNvPr>
          <p:cNvCxnSpPr>
            <a:cxnSpLocks/>
            <a:stCxn id="22" idx="2"/>
            <a:endCxn id="20" idx="3"/>
          </p:cNvCxnSpPr>
          <p:nvPr/>
        </p:nvCxnSpPr>
        <p:spPr>
          <a:xfrm rot="5400000">
            <a:off x="7400306" y="3391330"/>
            <a:ext cx="1468148" cy="341703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0297B10F-59B4-4C2E-AF0D-452C56EDB911}"/>
              </a:ext>
            </a:extLst>
          </p:cNvPr>
          <p:cNvCxnSpPr>
            <a:cxnSpLocks/>
            <a:stCxn id="23" idx="1"/>
            <a:endCxn id="24" idx="1"/>
          </p:cNvCxnSpPr>
          <p:nvPr/>
        </p:nvCxnSpPr>
        <p:spPr>
          <a:xfrm rot="10800000" flipV="1">
            <a:off x="4759910" y="2500909"/>
            <a:ext cx="6350" cy="1795345"/>
          </a:xfrm>
          <a:prstGeom prst="bentConnector3">
            <a:avLst>
              <a:gd name="adj1" fmla="val 37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Angulado 12">
            <a:extLst>
              <a:ext uri="{FF2B5EF4-FFF2-40B4-BE49-F238E27FC236}">
                <a16:creationId xmlns:a16="http://schemas.microsoft.com/office/drawing/2014/main" id="{A4A11D72-750A-4BF8-A3A9-4615B3D6E9EC}"/>
              </a:ext>
            </a:extLst>
          </p:cNvPr>
          <p:cNvCxnSpPr>
            <a:cxnSpLocks/>
            <a:stCxn id="15" idx="1"/>
            <a:endCxn id="17" idx="1"/>
          </p:cNvCxnSpPr>
          <p:nvPr/>
        </p:nvCxnSpPr>
        <p:spPr>
          <a:xfrm rot="10800000" flipV="1">
            <a:off x="520498" y="2500909"/>
            <a:ext cx="3" cy="1795345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ector: Angulado 175">
            <a:extLst>
              <a:ext uri="{FF2B5EF4-FFF2-40B4-BE49-F238E27FC236}">
                <a16:creationId xmlns:a16="http://schemas.microsoft.com/office/drawing/2014/main" id="{3609CB38-BC94-4D17-A873-0DD13AB75AD0}"/>
              </a:ext>
            </a:extLst>
          </p:cNvPr>
          <p:cNvCxnSpPr>
            <a:cxnSpLocks/>
            <a:stCxn id="22" idx="2"/>
            <a:endCxn id="21" idx="3"/>
          </p:cNvCxnSpPr>
          <p:nvPr/>
        </p:nvCxnSpPr>
        <p:spPr>
          <a:xfrm rot="5400000">
            <a:off x="7798454" y="2993182"/>
            <a:ext cx="671853" cy="341703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: Angulado 125">
            <a:extLst>
              <a:ext uri="{FF2B5EF4-FFF2-40B4-BE49-F238E27FC236}">
                <a16:creationId xmlns:a16="http://schemas.microsoft.com/office/drawing/2014/main" id="{0B0DD237-2A9E-41A6-9217-FC3484753CB6}"/>
              </a:ext>
            </a:extLst>
          </p:cNvPr>
          <p:cNvCxnSpPr>
            <a:stCxn id="15" idx="1"/>
            <a:endCxn id="18" idx="1"/>
          </p:cNvCxnSpPr>
          <p:nvPr/>
        </p:nvCxnSpPr>
        <p:spPr>
          <a:xfrm rot="10800000" flipH="1" flipV="1">
            <a:off x="520499" y="2500910"/>
            <a:ext cx="5201" cy="999050"/>
          </a:xfrm>
          <a:prstGeom prst="bentConnector3">
            <a:avLst>
              <a:gd name="adj1" fmla="val -4395309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11CCE802-5E6C-498A-87D8-F3EA3CC9926E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CH-UFRJ – SUPERINTENDÊNCIA-GERAL</a:t>
            </a:r>
          </a:p>
        </p:txBody>
      </p:sp>
      <p:sp>
        <p:nvSpPr>
          <p:cNvPr id="2" name="Retângulo: Cantos Arredondados 1">
            <a:hlinkClick r:id="" action="ppaction://noaction"/>
            <a:extLst>
              <a:ext uri="{FF2B5EF4-FFF2-40B4-BE49-F238E27FC236}">
                <a16:creationId xmlns:a16="http://schemas.microsoft.com/office/drawing/2014/main" id="{67227318-1967-597A-3DD6-7152916917CC}"/>
              </a:ext>
            </a:extLst>
          </p:cNvPr>
          <p:cNvSpPr/>
          <p:nvPr/>
        </p:nvSpPr>
        <p:spPr>
          <a:xfrm>
            <a:off x="10086233" y="2173712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SAÚDE DIGITAL</a:t>
            </a: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78E12478-B6B3-527E-95EE-082F76B31316}"/>
              </a:ext>
            </a:extLst>
          </p:cNvPr>
          <p:cNvSpPr/>
          <p:nvPr/>
        </p:nvSpPr>
        <p:spPr>
          <a:xfrm>
            <a:off x="520497" y="4765351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SEGURANÇA DO PACIENTE E VIGILÂNCIA EM SAÚDE - IPPMG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A23106AA-2811-2FBB-5E64-7EED860A071C}"/>
              </a:ext>
            </a:extLst>
          </p:cNvPr>
          <p:cNvSpPr/>
          <p:nvPr/>
        </p:nvSpPr>
        <p:spPr>
          <a:xfrm>
            <a:off x="520497" y="5561645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SEGURANÇA DO PACIENTE E VIGILÂNCIA EM SAÚDE - ME</a:t>
            </a:r>
          </a:p>
        </p:txBody>
      </p:sp>
      <p:cxnSp>
        <p:nvCxnSpPr>
          <p:cNvPr id="32" name="Conector Angulado 12">
            <a:extLst>
              <a:ext uri="{FF2B5EF4-FFF2-40B4-BE49-F238E27FC236}">
                <a16:creationId xmlns:a16="http://schemas.microsoft.com/office/drawing/2014/main" id="{F0971DD6-3F15-D030-6263-C13D44B76DF8}"/>
              </a:ext>
            </a:extLst>
          </p:cNvPr>
          <p:cNvCxnSpPr>
            <a:cxnSpLocks/>
            <a:stCxn id="15" idx="1"/>
            <a:endCxn id="30" idx="1"/>
          </p:cNvCxnSpPr>
          <p:nvPr/>
        </p:nvCxnSpPr>
        <p:spPr>
          <a:xfrm rot="10800000" flipV="1">
            <a:off x="520498" y="2500909"/>
            <a:ext cx="3" cy="2591639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Angulado 12">
            <a:extLst>
              <a:ext uri="{FF2B5EF4-FFF2-40B4-BE49-F238E27FC236}">
                <a16:creationId xmlns:a16="http://schemas.microsoft.com/office/drawing/2014/main" id="{AE328B99-465F-D33A-E5C2-938A1195FF26}"/>
              </a:ext>
            </a:extLst>
          </p:cNvPr>
          <p:cNvCxnSpPr>
            <a:cxnSpLocks/>
            <a:stCxn id="15" idx="1"/>
            <a:endCxn id="31" idx="1"/>
          </p:cNvCxnSpPr>
          <p:nvPr/>
        </p:nvCxnSpPr>
        <p:spPr>
          <a:xfrm rot="10800000" flipV="1">
            <a:off x="520498" y="2500909"/>
            <a:ext cx="3" cy="3387933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66699824-4A33-D999-1027-36178D973B0C}"/>
              </a:ext>
            </a:extLst>
          </p:cNvPr>
          <p:cNvSpPr/>
          <p:nvPr/>
        </p:nvSpPr>
        <p:spPr>
          <a:xfrm>
            <a:off x="2631508" y="3172762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GESTÃO DE RISCOS E CONSTROLES INTERNOS</a:t>
            </a: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A025DC93-CD50-44EA-A7A2-E1DD2BD86997}"/>
              </a:ext>
            </a:extLst>
          </p:cNvPr>
          <p:cNvSpPr/>
          <p:nvPr/>
        </p:nvSpPr>
        <p:spPr>
          <a:xfrm>
            <a:off x="2634502" y="3969057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GESTÃO ESTRATÉGICA</a:t>
            </a:r>
          </a:p>
        </p:txBody>
      </p:sp>
      <p:cxnSp>
        <p:nvCxnSpPr>
          <p:cNvPr id="48" name="Conector Angulado 12">
            <a:extLst>
              <a:ext uri="{FF2B5EF4-FFF2-40B4-BE49-F238E27FC236}">
                <a16:creationId xmlns:a16="http://schemas.microsoft.com/office/drawing/2014/main" id="{64FA2E80-3577-7837-3813-70261A8383C8}"/>
              </a:ext>
            </a:extLst>
          </p:cNvPr>
          <p:cNvCxnSpPr>
            <a:cxnSpLocks/>
            <a:stCxn id="16" idx="1"/>
            <a:endCxn id="43" idx="1"/>
          </p:cNvCxnSpPr>
          <p:nvPr/>
        </p:nvCxnSpPr>
        <p:spPr>
          <a:xfrm rot="10800000" flipV="1">
            <a:off x="2631508" y="2500908"/>
            <a:ext cx="2994" cy="999051"/>
          </a:xfrm>
          <a:prstGeom prst="bentConnector3">
            <a:avLst>
              <a:gd name="adj1" fmla="val 711827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Angulado 12">
            <a:extLst>
              <a:ext uri="{FF2B5EF4-FFF2-40B4-BE49-F238E27FC236}">
                <a16:creationId xmlns:a16="http://schemas.microsoft.com/office/drawing/2014/main" id="{BE7E73A6-6E50-52EE-0855-10278E5AA73F}"/>
              </a:ext>
            </a:extLst>
          </p:cNvPr>
          <p:cNvCxnSpPr>
            <a:cxnSpLocks/>
            <a:stCxn id="16" idx="1"/>
            <a:endCxn id="47" idx="1"/>
          </p:cNvCxnSpPr>
          <p:nvPr/>
        </p:nvCxnSpPr>
        <p:spPr>
          <a:xfrm rot="10800000" flipV="1">
            <a:off x="2634502" y="2500909"/>
            <a:ext cx="12700" cy="1795346"/>
          </a:xfrm>
          <a:prstGeom prst="bentConnector3">
            <a:avLst>
              <a:gd name="adj1" fmla="val 186990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: Angulado 61">
            <a:extLst>
              <a:ext uri="{FF2B5EF4-FFF2-40B4-BE49-F238E27FC236}">
                <a16:creationId xmlns:a16="http://schemas.microsoft.com/office/drawing/2014/main" id="{C6DF099E-6AEA-1C6B-A9B6-03DCEAC480FF}"/>
              </a:ext>
            </a:extLst>
          </p:cNvPr>
          <p:cNvCxnSpPr>
            <a:cxnSpLocks/>
            <a:stCxn id="23" idx="1"/>
            <a:endCxn id="25" idx="1"/>
          </p:cNvCxnSpPr>
          <p:nvPr/>
        </p:nvCxnSpPr>
        <p:spPr>
          <a:xfrm rot="10800000" flipH="1" flipV="1">
            <a:off x="4766259" y="2500910"/>
            <a:ext cx="5811" cy="999050"/>
          </a:xfrm>
          <a:prstGeom prst="bentConnector3">
            <a:avLst>
              <a:gd name="adj1" fmla="val -3933918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tângulo: Cantos Arredondados 148">
            <a:extLst>
              <a:ext uri="{FF2B5EF4-FFF2-40B4-BE49-F238E27FC236}">
                <a16:creationId xmlns:a16="http://schemas.microsoft.com/office/drawing/2014/main" id="{8E03B8A0-2DA0-48D5-8A32-A88C59DBC2BB}"/>
              </a:ext>
            </a:extLst>
          </p:cNvPr>
          <p:cNvSpPr/>
          <p:nvPr/>
        </p:nvSpPr>
        <p:spPr>
          <a:xfrm>
            <a:off x="6635518" y="4745782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GESTÃO E PROCESSAMENTO DA INFORMAÇÃO ASSISTENCIAL  - IPPMG</a:t>
            </a:r>
          </a:p>
        </p:txBody>
      </p:sp>
      <p:sp>
        <p:nvSpPr>
          <p:cNvPr id="150" name="Retângulo: Cantos Arredondados 149">
            <a:extLst>
              <a:ext uri="{FF2B5EF4-FFF2-40B4-BE49-F238E27FC236}">
                <a16:creationId xmlns:a16="http://schemas.microsoft.com/office/drawing/2014/main" id="{CF54CAFD-34A5-1B2C-918B-FF4B92C67B1F}"/>
              </a:ext>
            </a:extLst>
          </p:cNvPr>
          <p:cNvSpPr/>
          <p:nvPr/>
        </p:nvSpPr>
        <p:spPr>
          <a:xfrm>
            <a:off x="6635518" y="5522507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GESTÃO E PROCESSAMENTO DA INFORMAÇÃO ASSISTENCIAL - ME</a:t>
            </a:r>
          </a:p>
        </p:txBody>
      </p:sp>
      <p:sp>
        <p:nvSpPr>
          <p:cNvPr id="151" name="Retângulo: Cantos Arredondados 150">
            <a:extLst>
              <a:ext uri="{FF2B5EF4-FFF2-40B4-BE49-F238E27FC236}">
                <a16:creationId xmlns:a16="http://schemas.microsoft.com/office/drawing/2014/main" id="{A1BB309C-46E2-259D-D93B-B03910833F7D}"/>
              </a:ext>
            </a:extLst>
          </p:cNvPr>
          <p:cNvSpPr/>
          <p:nvPr/>
        </p:nvSpPr>
        <p:spPr>
          <a:xfrm>
            <a:off x="8625759" y="3969052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REGULAÇÃO INTERNA - HUCFF</a:t>
            </a:r>
          </a:p>
        </p:txBody>
      </p:sp>
      <p:sp>
        <p:nvSpPr>
          <p:cNvPr id="152" name="Retângulo: Cantos Arredondados 151">
            <a:extLst>
              <a:ext uri="{FF2B5EF4-FFF2-40B4-BE49-F238E27FC236}">
                <a16:creationId xmlns:a16="http://schemas.microsoft.com/office/drawing/2014/main" id="{561D27A8-4177-AC24-8D91-B8C1A454E2BD}"/>
              </a:ext>
            </a:extLst>
          </p:cNvPr>
          <p:cNvSpPr/>
          <p:nvPr/>
        </p:nvSpPr>
        <p:spPr>
          <a:xfrm>
            <a:off x="8625759" y="4745777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REGULAÇÃO INTERNA  - IPPMG</a:t>
            </a:r>
          </a:p>
        </p:txBody>
      </p:sp>
      <p:sp>
        <p:nvSpPr>
          <p:cNvPr id="153" name="Retângulo: Cantos Arredondados 152">
            <a:extLst>
              <a:ext uri="{FF2B5EF4-FFF2-40B4-BE49-F238E27FC236}">
                <a16:creationId xmlns:a16="http://schemas.microsoft.com/office/drawing/2014/main" id="{EC45C49B-6D11-78CF-3764-2C72F0B28757}"/>
              </a:ext>
            </a:extLst>
          </p:cNvPr>
          <p:cNvSpPr/>
          <p:nvPr/>
        </p:nvSpPr>
        <p:spPr>
          <a:xfrm>
            <a:off x="8625759" y="5522501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REGULAÇÃO INTERNA - ME</a:t>
            </a:r>
          </a:p>
        </p:txBody>
      </p:sp>
      <p:cxnSp>
        <p:nvCxnSpPr>
          <p:cNvPr id="159" name="Conector: Angulado 158">
            <a:extLst>
              <a:ext uri="{FF2B5EF4-FFF2-40B4-BE49-F238E27FC236}">
                <a16:creationId xmlns:a16="http://schemas.microsoft.com/office/drawing/2014/main" id="{8F8BE41A-4891-19AF-3111-D0D56AB0B80B}"/>
              </a:ext>
            </a:extLst>
          </p:cNvPr>
          <p:cNvCxnSpPr>
            <a:cxnSpLocks/>
            <a:stCxn id="22" idx="2"/>
            <a:endCxn id="149" idx="3"/>
          </p:cNvCxnSpPr>
          <p:nvPr/>
        </p:nvCxnSpPr>
        <p:spPr>
          <a:xfrm rot="5400000">
            <a:off x="7018294" y="3786042"/>
            <a:ext cx="2244873" cy="329003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ector: Angulado 161">
            <a:extLst>
              <a:ext uri="{FF2B5EF4-FFF2-40B4-BE49-F238E27FC236}">
                <a16:creationId xmlns:a16="http://schemas.microsoft.com/office/drawing/2014/main" id="{1B9572C6-3C5F-4F90-3434-7BF51B32C3DF}"/>
              </a:ext>
            </a:extLst>
          </p:cNvPr>
          <p:cNvCxnSpPr>
            <a:cxnSpLocks/>
            <a:stCxn id="22" idx="2"/>
            <a:endCxn id="150" idx="3"/>
          </p:cNvCxnSpPr>
          <p:nvPr/>
        </p:nvCxnSpPr>
        <p:spPr>
          <a:xfrm rot="5400000">
            <a:off x="6629931" y="4174405"/>
            <a:ext cx="3021598" cy="329003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ector: Angulado 164">
            <a:extLst>
              <a:ext uri="{FF2B5EF4-FFF2-40B4-BE49-F238E27FC236}">
                <a16:creationId xmlns:a16="http://schemas.microsoft.com/office/drawing/2014/main" id="{59208AF1-CD09-9572-23BD-4F97552EF30E}"/>
              </a:ext>
            </a:extLst>
          </p:cNvPr>
          <p:cNvCxnSpPr>
            <a:cxnSpLocks/>
            <a:stCxn id="22" idx="2"/>
            <a:endCxn id="151" idx="1"/>
          </p:cNvCxnSpPr>
          <p:nvPr/>
        </p:nvCxnSpPr>
        <p:spPr>
          <a:xfrm rot="16200000" flipH="1">
            <a:off x="7731424" y="3401914"/>
            <a:ext cx="1468143" cy="320528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ector: Angulado 167">
            <a:extLst>
              <a:ext uri="{FF2B5EF4-FFF2-40B4-BE49-F238E27FC236}">
                <a16:creationId xmlns:a16="http://schemas.microsoft.com/office/drawing/2014/main" id="{C024A08E-D46F-DC32-EE4D-C0E28A2198EA}"/>
              </a:ext>
            </a:extLst>
          </p:cNvPr>
          <p:cNvCxnSpPr>
            <a:cxnSpLocks/>
            <a:stCxn id="22" idx="2"/>
            <a:endCxn id="152" idx="1"/>
          </p:cNvCxnSpPr>
          <p:nvPr/>
        </p:nvCxnSpPr>
        <p:spPr>
          <a:xfrm rot="16200000" flipH="1">
            <a:off x="7343061" y="3790277"/>
            <a:ext cx="2244868" cy="320528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ector: Angulado 170">
            <a:extLst>
              <a:ext uri="{FF2B5EF4-FFF2-40B4-BE49-F238E27FC236}">
                <a16:creationId xmlns:a16="http://schemas.microsoft.com/office/drawing/2014/main" id="{A14D5DD5-482C-11EE-6CE8-1734A9BCC737}"/>
              </a:ext>
            </a:extLst>
          </p:cNvPr>
          <p:cNvCxnSpPr>
            <a:cxnSpLocks/>
            <a:stCxn id="22" idx="2"/>
            <a:endCxn id="153" idx="1"/>
          </p:cNvCxnSpPr>
          <p:nvPr/>
        </p:nvCxnSpPr>
        <p:spPr>
          <a:xfrm rot="16200000" flipH="1">
            <a:off x="6954699" y="4178639"/>
            <a:ext cx="3021592" cy="320528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ector: Angulado 173">
            <a:extLst>
              <a:ext uri="{FF2B5EF4-FFF2-40B4-BE49-F238E27FC236}">
                <a16:creationId xmlns:a16="http://schemas.microsoft.com/office/drawing/2014/main" id="{34EBA49A-2B61-49D6-7FA8-76729F39EF00}"/>
              </a:ext>
            </a:extLst>
          </p:cNvPr>
          <p:cNvCxnSpPr>
            <a:cxnSpLocks/>
            <a:stCxn id="14" idx="2"/>
            <a:endCxn id="2" idx="0"/>
          </p:cNvCxnSpPr>
          <p:nvPr/>
        </p:nvCxnSpPr>
        <p:spPr>
          <a:xfrm rot="16200000" flipH="1">
            <a:off x="8235634" y="-347242"/>
            <a:ext cx="671854" cy="4370053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3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hlinkClick r:id="" action="ppaction://noaction"/>
            <a:extLst>
              <a:ext uri="{FF2B5EF4-FFF2-40B4-BE49-F238E27FC236}">
                <a16:creationId xmlns:a16="http://schemas.microsoft.com/office/drawing/2014/main" id="{0D3537EF-5B03-4C54-8836-43E03303CAA2}"/>
              </a:ext>
            </a:extLst>
          </p:cNvPr>
          <p:cNvSpPr/>
          <p:nvPr/>
        </p:nvSpPr>
        <p:spPr>
          <a:xfrm>
            <a:off x="9820040" y="1522159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GESTÃO DE PESSOAS</a:t>
            </a:r>
          </a:p>
        </p:txBody>
      </p:sp>
      <p:sp>
        <p:nvSpPr>
          <p:cNvPr id="11" name="Retângulo: Cantos Arredondados 10">
            <a:hlinkClick r:id="" action="ppaction://noaction"/>
            <a:extLst>
              <a:ext uri="{FF2B5EF4-FFF2-40B4-BE49-F238E27FC236}">
                <a16:creationId xmlns:a16="http://schemas.microsoft.com/office/drawing/2014/main" id="{9FE2190E-788F-4A8E-BEDA-AA3B6ABE785D}"/>
              </a:ext>
            </a:extLst>
          </p:cNvPr>
          <p:cNvSpPr/>
          <p:nvPr/>
        </p:nvSpPr>
        <p:spPr>
          <a:xfrm>
            <a:off x="393874" y="239011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ADMINISTRAÇÃO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70CFBBC-DF8C-43D9-BF29-7871079CD62A}"/>
              </a:ext>
            </a:extLst>
          </p:cNvPr>
          <p:cNvSpPr/>
          <p:nvPr/>
        </p:nvSpPr>
        <p:spPr>
          <a:xfrm>
            <a:off x="5644140" y="719836"/>
            <a:ext cx="1224000" cy="5433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bg1"/>
                </a:solidFill>
              </a:rPr>
              <a:t>SUPERINTENDÊNCIA ADMINISTRATIVA</a:t>
            </a:r>
          </a:p>
        </p:txBody>
      </p: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9FE298E8-8F16-4708-A33B-8256C6F8AC30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 rot="16200000" flipH="1">
            <a:off x="8186895" y="-667579"/>
            <a:ext cx="258983" cy="412049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A04B8B99-D019-4988-979C-EF9FD509F1F5}"/>
              </a:ext>
            </a:extLst>
          </p:cNvPr>
          <p:cNvCxnSpPr>
            <a:cxnSpLocks/>
            <a:stCxn id="12" idx="2"/>
            <a:endCxn id="38" idx="0"/>
          </p:cNvCxnSpPr>
          <p:nvPr/>
        </p:nvCxnSpPr>
        <p:spPr>
          <a:xfrm rot="5400000">
            <a:off x="4228331" y="-505649"/>
            <a:ext cx="258985" cy="379663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7BAB6CD1-0EBA-4460-B174-5256B5DFD1EE}"/>
              </a:ext>
            </a:extLst>
          </p:cNvPr>
          <p:cNvSpPr/>
          <p:nvPr/>
        </p:nvSpPr>
        <p:spPr>
          <a:xfrm>
            <a:off x="1902912" y="238874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GESTÃO ORÇAMENTÁRIA E FINANCEIRA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69A5531-7E07-4D15-B1F3-8198ED055BC6}"/>
              </a:ext>
            </a:extLst>
          </p:cNvPr>
          <p:cNvSpPr/>
          <p:nvPr/>
        </p:nvSpPr>
        <p:spPr>
          <a:xfrm>
            <a:off x="389104" y="356677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CONTRATOS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958EB929-6E39-44B2-B516-DA85221E4282}"/>
              </a:ext>
            </a:extLst>
          </p:cNvPr>
          <p:cNvSpPr/>
          <p:nvPr/>
        </p:nvSpPr>
        <p:spPr>
          <a:xfrm>
            <a:off x="400689" y="4163111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FISCALIZAÇÃO ADMINISTRATIVA DE CONTRATOS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84E68EB6-97C7-480A-B4B0-CC87A417FF37}"/>
              </a:ext>
            </a:extLst>
          </p:cNvPr>
          <p:cNvSpPr/>
          <p:nvPr/>
        </p:nvSpPr>
        <p:spPr>
          <a:xfrm>
            <a:off x="407690" y="4764008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DE COMPRAS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38CF8864-9B3F-4EE6-9DFB-5F76EBDE0C49}"/>
              </a:ext>
            </a:extLst>
          </p:cNvPr>
          <p:cNvSpPr/>
          <p:nvPr/>
        </p:nvSpPr>
        <p:spPr>
          <a:xfrm>
            <a:off x="392540" y="298151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LICITAÇÕES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9D5E48B8-D0B2-41FC-A193-706841B63672}"/>
              </a:ext>
            </a:extLst>
          </p:cNvPr>
          <p:cNvSpPr/>
          <p:nvPr/>
        </p:nvSpPr>
        <p:spPr>
          <a:xfrm>
            <a:off x="1902909" y="297721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GESTÃO ORÇAMENTÁRIA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CBF4FB8A-A9DB-404E-8AEF-6E587195EB32}"/>
              </a:ext>
            </a:extLst>
          </p:cNvPr>
          <p:cNvSpPr/>
          <p:nvPr/>
        </p:nvSpPr>
        <p:spPr>
          <a:xfrm>
            <a:off x="1902909" y="356677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EXECUÇÃO ORÇAMENTÁRIA E FINANCEIRA</a:t>
            </a:r>
          </a:p>
        </p:txBody>
      </p:sp>
      <p:cxnSp>
        <p:nvCxnSpPr>
          <p:cNvPr id="27" name="Conector: Angulado 26">
            <a:extLst>
              <a:ext uri="{FF2B5EF4-FFF2-40B4-BE49-F238E27FC236}">
                <a16:creationId xmlns:a16="http://schemas.microsoft.com/office/drawing/2014/main" id="{38B9E5C0-C96F-4627-9AA2-9E781795FA4D}"/>
              </a:ext>
            </a:extLst>
          </p:cNvPr>
          <p:cNvCxnSpPr>
            <a:cxnSpLocks/>
            <a:stCxn id="11" idx="1"/>
            <a:endCxn id="20" idx="1"/>
          </p:cNvCxnSpPr>
          <p:nvPr/>
        </p:nvCxnSpPr>
        <p:spPr>
          <a:xfrm rot="10800000" flipV="1">
            <a:off x="392540" y="2661784"/>
            <a:ext cx="1334" cy="591395"/>
          </a:xfrm>
          <a:prstGeom prst="bentConnector3">
            <a:avLst>
              <a:gd name="adj1" fmla="val 1723643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do 28">
            <a:extLst>
              <a:ext uri="{FF2B5EF4-FFF2-40B4-BE49-F238E27FC236}">
                <a16:creationId xmlns:a16="http://schemas.microsoft.com/office/drawing/2014/main" id="{B01EEDC4-85D3-47BF-B969-3FF24BBDBA3C}"/>
              </a:ext>
            </a:extLst>
          </p:cNvPr>
          <p:cNvCxnSpPr>
            <a:cxnSpLocks/>
            <a:stCxn id="11" idx="1"/>
            <a:endCxn id="17" idx="1"/>
          </p:cNvCxnSpPr>
          <p:nvPr/>
        </p:nvCxnSpPr>
        <p:spPr>
          <a:xfrm rot="10800000" flipV="1">
            <a:off x="389104" y="2661785"/>
            <a:ext cx="4770" cy="1176662"/>
          </a:xfrm>
          <a:prstGeom prst="bentConnector3">
            <a:avLst>
              <a:gd name="adj1" fmla="val 489245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Angulado 29">
            <a:extLst>
              <a:ext uri="{FF2B5EF4-FFF2-40B4-BE49-F238E27FC236}">
                <a16:creationId xmlns:a16="http://schemas.microsoft.com/office/drawing/2014/main" id="{8287ACB4-0FB1-4262-B59D-5EC924EF9C54}"/>
              </a:ext>
            </a:extLst>
          </p:cNvPr>
          <p:cNvCxnSpPr>
            <a:cxnSpLocks/>
            <a:stCxn id="11" idx="1"/>
            <a:endCxn id="18" idx="1"/>
          </p:cNvCxnSpPr>
          <p:nvPr/>
        </p:nvCxnSpPr>
        <p:spPr>
          <a:xfrm rot="10800000" flipH="1" flipV="1">
            <a:off x="393873" y="2661785"/>
            <a:ext cx="6815" cy="1772996"/>
          </a:xfrm>
          <a:prstGeom prst="bentConnector3">
            <a:avLst>
              <a:gd name="adj1" fmla="val -3354365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: Angulado 30">
            <a:extLst>
              <a:ext uri="{FF2B5EF4-FFF2-40B4-BE49-F238E27FC236}">
                <a16:creationId xmlns:a16="http://schemas.microsoft.com/office/drawing/2014/main" id="{5BD08185-624D-483D-85A3-0BD3A44562D7}"/>
              </a:ext>
            </a:extLst>
          </p:cNvPr>
          <p:cNvCxnSpPr>
            <a:cxnSpLocks/>
            <a:stCxn id="11" idx="1"/>
            <a:endCxn id="19" idx="1"/>
          </p:cNvCxnSpPr>
          <p:nvPr/>
        </p:nvCxnSpPr>
        <p:spPr>
          <a:xfrm rot="10800000" flipH="1" flipV="1">
            <a:off x="393874" y="2661784"/>
            <a:ext cx="13816" cy="2373893"/>
          </a:xfrm>
          <a:prstGeom prst="bentConnector3">
            <a:avLst>
              <a:gd name="adj1" fmla="val -165460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Angulado 31">
            <a:extLst>
              <a:ext uri="{FF2B5EF4-FFF2-40B4-BE49-F238E27FC236}">
                <a16:creationId xmlns:a16="http://schemas.microsoft.com/office/drawing/2014/main" id="{2B86CA67-170E-4968-922B-F4E45FFE8075}"/>
              </a:ext>
            </a:extLst>
          </p:cNvPr>
          <p:cNvCxnSpPr>
            <a:cxnSpLocks/>
            <a:stCxn id="38" idx="2"/>
            <a:endCxn id="64" idx="0"/>
          </p:cNvCxnSpPr>
          <p:nvPr/>
        </p:nvCxnSpPr>
        <p:spPr>
          <a:xfrm rot="16200000" flipH="1">
            <a:off x="3016161" y="1508845"/>
            <a:ext cx="324613" cy="143792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188DEC64-1F7B-4AC4-8E13-B2D9B2703BFE}"/>
              </a:ext>
            </a:extLst>
          </p:cNvPr>
          <p:cNvCxnSpPr>
            <a:cxnSpLocks/>
            <a:stCxn id="16" idx="1"/>
            <a:endCxn id="21" idx="1"/>
          </p:cNvCxnSpPr>
          <p:nvPr/>
        </p:nvCxnSpPr>
        <p:spPr>
          <a:xfrm rot="10800000" flipV="1">
            <a:off x="1902910" y="2660411"/>
            <a:ext cx="3" cy="588475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CE30E9A8-5191-4BF0-84CB-4107120A68FC}"/>
              </a:ext>
            </a:extLst>
          </p:cNvPr>
          <p:cNvCxnSpPr>
            <a:cxnSpLocks/>
            <a:stCxn id="16" idx="1"/>
            <a:endCxn id="22" idx="1"/>
          </p:cNvCxnSpPr>
          <p:nvPr/>
        </p:nvCxnSpPr>
        <p:spPr>
          <a:xfrm rot="10800000" flipV="1">
            <a:off x="1902910" y="2660411"/>
            <a:ext cx="3" cy="1178035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FD0770DC-8878-4B4A-87A0-4A7D649E4107}"/>
              </a:ext>
            </a:extLst>
          </p:cNvPr>
          <p:cNvSpPr/>
          <p:nvPr/>
        </p:nvSpPr>
        <p:spPr>
          <a:xfrm>
            <a:off x="1902913" y="1522161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ADMINISTRAÇÃO E FINANÇAS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2F61A873-94BB-4880-8F2F-71551D8F1CB9}"/>
              </a:ext>
            </a:extLst>
          </p:cNvPr>
          <p:cNvSpPr/>
          <p:nvPr/>
        </p:nvSpPr>
        <p:spPr>
          <a:xfrm>
            <a:off x="5690679" y="1500955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LOGÍSTICA E INFRAESTRUTURA HOSPITALAR</a:t>
            </a:r>
          </a:p>
        </p:txBody>
      </p: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DC52022C-F9EA-464D-ABF8-3FD7CB670D71}"/>
              </a:ext>
            </a:extLst>
          </p:cNvPr>
          <p:cNvCxnSpPr>
            <a:cxnSpLocks/>
            <a:stCxn id="38" idx="2"/>
            <a:endCxn id="11" idx="0"/>
          </p:cNvCxnSpPr>
          <p:nvPr/>
        </p:nvCxnSpPr>
        <p:spPr>
          <a:xfrm rot="5400000">
            <a:off x="1542679" y="1473289"/>
            <a:ext cx="324614" cy="150903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B4B5D40A-B5C0-4105-A748-DA0D190F806F}"/>
              </a:ext>
            </a:extLst>
          </p:cNvPr>
          <p:cNvCxnSpPr>
            <a:cxnSpLocks/>
            <a:stCxn id="38" idx="2"/>
            <a:endCxn id="16" idx="0"/>
          </p:cNvCxnSpPr>
          <p:nvPr/>
        </p:nvCxnSpPr>
        <p:spPr>
          <a:xfrm rot="5400000">
            <a:off x="2297885" y="2227121"/>
            <a:ext cx="323241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: Cantos Arredondados 41">
            <a:hlinkClick r:id="" action="ppaction://noaction"/>
            <a:extLst>
              <a:ext uri="{FF2B5EF4-FFF2-40B4-BE49-F238E27FC236}">
                <a16:creationId xmlns:a16="http://schemas.microsoft.com/office/drawing/2014/main" id="{5D0EE204-BB71-4E56-BEBD-CEAD469D8BDD}"/>
              </a:ext>
            </a:extLst>
          </p:cNvPr>
          <p:cNvSpPr/>
          <p:nvPr/>
        </p:nvSpPr>
        <p:spPr>
          <a:xfrm>
            <a:off x="6729849" y="2391700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ABASTECIMENTO FARMACÊUTICO E SUPRIMENTOS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EED1A861-274D-45B6-8714-1DD326AB6E1F}"/>
              </a:ext>
            </a:extLst>
          </p:cNvPr>
          <p:cNvSpPr/>
          <p:nvPr/>
        </p:nvSpPr>
        <p:spPr>
          <a:xfrm>
            <a:off x="6743232" y="297984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DIMENSIONAMENTO DE ESTOQUES</a:t>
            </a:r>
          </a:p>
        </p:txBody>
      </p: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52CECD99-B034-48B8-A1DE-5D8E3843374C}"/>
              </a:ext>
            </a:extLst>
          </p:cNvPr>
          <p:cNvCxnSpPr>
            <a:cxnSpLocks/>
            <a:stCxn id="42" idx="1"/>
            <a:endCxn id="44" idx="1"/>
          </p:cNvCxnSpPr>
          <p:nvPr/>
        </p:nvCxnSpPr>
        <p:spPr>
          <a:xfrm rot="10800000" flipH="1" flipV="1">
            <a:off x="6729848" y="2663370"/>
            <a:ext cx="13383" cy="588142"/>
          </a:xfrm>
          <a:prstGeom prst="bentConnector3">
            <a:avLst>
              <a:gd name="adj1" fmla="val -170813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190A1649-274B-4A73-B47B-35A7273E193C}"/>
              </a:ext>
            </a:extLst>
          </p:cNvPr>
          <p:cNvCxnSpPr>
            <a:cxnSpLocks/>
            <a:stCxn id="42" idx="1"/>
          </p:cNvCxnSpPr>
          <p:nvPr/>
        </p:nvCxnSpPr>
        <p:spPr>
          <a:xfrm rot="10800000" flipH="1" flipV="1">
            <a:off x="6729849" y="2663370"/>
            <a:ext cx="39040" cy="1305906"/>
          </a:xfrm>
          <a:prstGeom prst="bentConnector3">
            <a:avLst>
              <a:gd name="adj1" fmla="val -58555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: Cantos Arredondados 46">
            <a:hlinkClick r:id="" action="ppaction://noaction"/>
            <a:extLst>
              <a:ext uri="{FF2B5EF4-FFF2-40B4-BE49-F238E27FC236}">
                <a16:creationId xmlns:a16="http://schemas.microsoft.com/office/drawing/2014/main" id="{F1B1C28A-F1C2-45C5-8697-CA08B87BDD10}"/>
              </a:ext>
            </a:extLst>
          </p:cNvPr>
          <p:cNvSpPr/>
          <p:nvPr/>
        </p:nvSpPr>
        <p:spPr>
          <a:xfrm>
            <a:off x="4818569" y="238891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INFRAESTRUTURA  FÍSICA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610FAE0E-9EDC-45F5-910B-3FA1749B1E2D}"/>
              </a:ext>
            </a:extLst>
          </p:cNvPr>
          <p:cNvSpPr/>
          <p:nvPr/>
        </p:nvSpPr>
        <p:spPr>
          <a:xfrm>
            <a:off x="4818571" y="296989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MANUTENÇÃO PREDIAL</a:t>
            </a:r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EB2B1DC3-8EE7-4954-83C7-E0916238769A}"/>
              </a:ext>
            </a:extLst>
          </p:cNvPr>
          <p:cNvSpPr/>
          <p:nvPr/>
        </p:nvSpPr>
        <p:spPr>
          <a:xfrm>
            <a:off x="4809044" y="3561014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PROJETOS E OBRAS</a:t>
            </a:r>
          </a:p>
        </p:txBody>
      </p:sp>
      <p:cxnSp>
        <p:nvCxnSpPr>
          <p:cNvPr id="50" name="Conector: Angulado 49">
            <a:extLst>
              <a:ext uri="{FF2B5EF4-FFF2-40B4-BE49-F238E27FC236}">
                <a16:creationId xmlns:a16="http://schemas.microsoft.com/office/drawing/2014/main" id="{DDCAF970-E370-4CB3-992A-537F989A8BDA}"/>
              </a:ext>
            </a:extLst>
          </p:cNvPr>
          <p:cNvCxnSpPr>
            <a:cxnSpLocks/>
            <a:stCxn id="47" idx="1"/>
            <a:endCxn id="48" idx="1"/>
          </p:cNvCxnSpPr>
          <p:nvPr/>
        </p:nvCxnSpPr>
        <p:spPr>
          <a:xfrm rot="10800000" flipH="1" flipV="1">
            <a:off x="4818569" y="2660585"/>
            <a:ext cx="2" cy="580982"/>
          </a:xfrm>
          <a:prstGeom prst="bentConnector3">
            <a:avLst>
              <a:gd name="adj1" fmla="val -1143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: Angulado 53">
            <a:extLst>
              <a:ext uri="{FF2B5EF4-FFF2-40B4-BE49-F238E27FC236}">
                <a16:creationId xmlns:a16="http://schemas.microsoft.com/office/drawing/2014/main" id="{C50BA2A4-332E-4C6F-9192-E96DBB7E4485}"/>
              </a:ext>
            </a:extLst>
          </p:cNvPr>
          <p:cNvCxnSpPr>
            <a:cxnSpLocks/>
            <a:stCxn id="56" idx="1"/>
            <a:endCxn id="131" idx="1"/>
          </p:cNvCxnSpPr>
          <p:nvPr/>
        </p:nvCxnSpPr>
        <p:spPr>
          <a:xfrm rot="10800000" flipH="1" flipV="1">
            <a:off x="8487420" y="2647238"/>
            <a:ext cx="27218" cy="590893"/>
          </a:xfrm>
          <a:prstGeom prst="bentConnector3">
            <a:avLst>
              <a:gd name="adj1" fmla="val -839885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ângulo: Cantos Arredondados 55">
            <a:hlinkClick r:id="" action="ppaction://noaction"/>
            <a:extLst>
              <a:ext uri="{FF2B5EF4-FFF2-40B4-BE49-F238E27FC236}">
                <a16:creationId xmlns:a16="http://schemas.microsoft.com/office/drawing/2014/main" id="{EEF30035-AE8E-4F0D-8A71-A5DD79362A6C}"/>
              </a:ext>
            </a:extLst>
          </p:cNvPr>
          <p:cNvSpPr/>
          <p:nvPr/>
        </p:nvSpPr>
        <p:spPr>
          <a:xfrm>
            <a:off x="8487420" y="2375569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HOTELARIA HOSPITALAR</a:t>
            </a:r>
          </a:p>
        </p:txBody>
      </p:sp>
      <p:sp>
        <p:nvSpPr>
          <p:cNvPr id="57" name="Retângulo: Cantos Arredondados 56">
            <a:hlinkClick r:id="" action="ppaction://noaction"/>
            <a:extLst>
              <a:ext uri="{FF2B5EF4-FFF2-40B4-BE49-F238E27FC236}">
                <a16:creationId xmlns:a16="http://schemas.microsoft.com/office/drawing/2014/main" id="{2A2A0C81-A2C8-4ED7-B736-DE72B10A155E}"/>
              </a:ext>
            </a:extLst>
          </p:cNvPr>
          <p:cNvSpPr/>
          <p:nvPr/>
        </p:nvSpPr>
        <p:spPr>
          <a:xfrm>
            <a:off x="4800597" y="5050233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ENGENHARIA CLÍNICA</a:t>
            </a:r>
          </a:p>
        </p:txBody>
      </p:sp>
      <p:cxnSp>
        <p:nvCxnSpPr>
          <p:cNvPr id="58" name="Conector: Angulado 57">
            <a:extLst>
              <a:ext uri="{FF2B5EF4-FFF2-40B4-BE49-F238E27FC236}">
                <a16:creationId xmlns:a16="http://schemas.microsoft.com/office/drawing/2014/main" id="{5D581187-C9FB-4884-8BFC-91154D036467}"/>
              </a:ext>
            </a:extLst>
          </p:cNvPr>
          <p:cNvCxnSpPr>
            <a:cxnSpLocks/>
            <a:stCxn id="39" idx="2"/>
            <a:endCxn id="56" idx="0"/>
          </p:cNvCxnSpPr>
          <p:nvPr/>
        </p:nvCxnSpPr>
        <p:spPr>
          <a:xfrm rot="16200000" flipH="1">
            <a:off x="7480004" y="811561"/>
            <a:ext cx="331274" cy="279674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: Angulado 60">
            <a:extLst>
              <a:ext uri="{FF2B5EF4-FFF2-40B4-BE49-F238E27FC236}">
                <a16:creationId xmlns:a16="http://schemas.microsoft.com/office/drawing/2014/main" id="{EDDBE5E4-6266-4925-8108-8576E8D1C3AC}"/>
              </a:ext>
            </a:extLst>
          </p:cNvPr>
          <p:cNvCxnSpPr>
            <a:cxnSpLocks/>
            <a:stCxn id="39" idx="2"/>
            <a:endCxn id="42" idx="0"/>
          </p:cNvCxnSpPr>
          <p:nvPr/>
        </p:nvCxnSpPr>
        <p:spPr>
          <a:xfrm rot="16200000" flipH="1">
            <a:off x="6593154" y="1698412"/>
            <a:ext cx="347405" cy="103917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2247CFEA-1EC4-4820-887D-38894C6200FD}"/>
              </a:ext>
            </a:extLst>
          </p:cNvPr>
          <p:cNvSpPr/>
          <p:nvPr/>
        </p:nvSpPr>
        <p:spPr>
          <a:xfrm>
            <a:off x="3340837" y="2390114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CONTABILIDADE</a:t>
            </a:r>
          </a:p>
        </p:txBody>
      </p:sp>
      <p:sp>
        <p:nvSpPr>
          <p:cNvPr id="7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20513A67-3053-4BBF-A197-80A4FDCD8532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CH-UFRJ – SUPERINTENDÊNCIA ADMINISTRATIVA</a:t>
            </a:r>
          </a:p>
        </p:txBody>
      </p:sp>
      <p:sp>
        <p:nvSpPr>
          <p:cNvPr id="78" name="Retângulo: Cantos Arredondados 77">
            <a:extLst>
              <a:ext uri="{FF2B5EF4-FFF2-40B4-BE49-F238E27FC236}">
                <a16:creationId xmlns:a16="http://schemas.microsoft.com/office/drawing/2014/main" id="{A3F8C0C2-9045-DD85-6991-050FB0CACEFC}"/>
              </a:ext>
            </a:extLst>
          </p:cNvPr>
          <p:cNvSpPr/>
          <p:nvPr/>
        </p:nvSpPr>
        <p:spPr>
          <a:xfrm>
            <a:off x="407690" y="539348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>
              <a:solidFill>
                <a:schemeClr val="tx1"/>
              </a:solidFill>
            </a:endParaRPr>
          </a:p>
        </p:txBody>
      </p:sp>
      <p:sp>
        <p:nvSpPr>
          <p:cNvPr id="79" name="Retângulo: Cantos Arredondados 78">
            <a:extLst>
              <a:ext uri="{FF2B5EF4-FFF2-40B4-BE49-F238E27FC236}">
                <a16:creationId xmlns:a16="http://schemas.microsoft.com/office/drawing/2014/main" id="{87275BCD-4BD5-5FF1-0E68-BF7928ED7408}"/>
              </a:ext>
            </a:extLst>
          </p:cNvPr>
          <p:cNvSpPr/>
          <p:nvPr/>
        </p:nvSpPr>
        <p:spPr>
          <a:xfrm>
            <a:off x="502939" y="548873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14AC3359-5470-3595-CCD9-EDB021E2EF16}"/>
              </a:ext>
            </a:extLst>
          </p:cNvPr>
          <p:cNvSpPr/>
          <p:nvPr/>
        </p:nvSpPr>
        <p:spPr>
          <a:xfrm>
            <a:off x="598188" y="557665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PATRIMÔNIO</a:t>
            </a:r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7262E560-1252-15E8-7B4B-3117DF0480BA}"/>
              </a:ext>
            </a:extLst>
          </p:cNvPr>
          <p:cNvSpPr txBox="1"/>
          <p:nvPr/>
        </p:nvSpPr>
        <p:spPr>
          <a:xfrm>
            <a:off x="306035" y="6206213"/>
            <a:ext cx="15069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050" b="1"/>
              <a:t>HUCFF, IPPMG e ME</a:t>
            </a:r>
            <a:endParaRPr lang="pt-BR" sz="1050" b="1">
              <a:solidFill>
                <a:schemeClr val="bg1"/>
              </a:solidFill>
            </a:endParaRPr>
          </a:p>
        </p:txBody>
      </p:sp>
      <p:cxnSp>
        <p:nvCxnSpPr>
          <p:cNvPr id="83" name="Conector: Angulado 82">
            <a:extLst>
              <a:ext uri="{FF2B5EF4-FFF2-40B4-BE49-F238E27FC236}">
                <a16:creationId xmlns:a16="http://schemas.microsoft.com/office/drawing/2014/main" id="{9FD31B1B-A456-4C90-F421-7535922E7AFE}"/>
              </a:ext>
            </a:extLst>
          </p:cNvPr>
          <p:cNvCxnSpPr>
            <a:cxnSpLocks/>
            <a:stCxn id="11" idx="1"/>
            <a:endCxn id="78" idx="1"/>
          </p:cNvCxnSpPr>
          <p:nvPr/>
        </p:nvCxnSpPr>
        <p:spPr>
          <a:xfrm rot="10800000" flipH="1" flipV="1">
            <a:off x="393874" y="2661784"/>
            <a:ext cx="13816" cy="3003365"/>
          </a:xfrm>
          <a:prstGeom prst="bentConnector3">
            <a:avLst>
              <a:gd name="adj1" fmla="val -165460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tângulo: Cantos Arredondados 79">
            <a:extLst>
              <a:ext uri="{FF2B5EF4-FFF2-40B4-BE49-F238E27FC236}">
                <a16:creationId xmlns:a16="http://schemas.microsoft.com/office/drawing/2014/main" id="{0021A868-0F74-4873-7BAE-11F7F4C741EB}"/>
              </a:ext>
            </a:extLst>
          </p:cNvPr>
          <p:cNvSpPr/>
          <p:nvPr/>
        </p:nvSpPr>
        <p:spPr>
          <a:xfrm>
            <a:off x="314326" y="5349275"/>
            <a:ext cx="1506990" cy="1130172"/>
          </a:xfrm>
          <a:prstGeom prst="roundRect">
            <a:avLst/>
          </a:prstGeom>
          <a:noFill/>
          <a:ln w="19050">
            <a:solidFill>
              <a:srgbClr val="00B050"/>
            </a:solidFill>
            <a:prstDash val="dash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92D050"/>
                </a:solidFill>
                <a:prstDash val="dash"/>
              </a:ln>
              <a:noFill/>
            </a:endParaRPr>
          </a:p>
        </p:txBody>
      </p:sp>
      <p:cxnSp>
        <p:nvCxnSpPr>
          <p:cNvPr id="107" name="Conector: Angulado 106">
            <a:extLst>
              <a:ext uri="{FF2B5EF4-FFF2-40B4-BE49-F238E27FC236}">
                <a16:creationId xmlns:a16="http://schemas.microsoft.com/office/drawing/2014/main" id="{7E2AE490-F1D5-E950-EF3F-E19FB0406228}"/>
              </a:ext>
            </a:extLst>
          </p:cNvPr>
          <p:cNvCxnSpPr>
            <a:cxnSpLocks/>
            <a:stCxn id="47" idx="1"/>
          </p:cNvCxnSpPr>
          <p:nvPr/>
        </p:nvCxnSpPr>
        <p:spPr>
          <a:xfrm rot="10800000" flipV="1">
            <a:off x="4818569" y="2660584"/>
            <a:ext cx="12700" cy="1172099"/>
          </a:xfrm>
          <a:prstGeom prst="bentConnector3">
            <a:avLst>
              <a:gd name="adj1" fmla="val 19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tângulo: Cantos Arredondados 118">
            <a:extLst>
              <a:ext uri="{FF2B5EF4-FFF2-40B4-BE49-F238E27FC236}">
                <a16:creationId xmlns:a16="http://schemas.microsoft.com/office/drawing/2014/main" id="{43F5A6B8-BD4E-D209-CB36-1D0E1B5C166F}"/>
              </a:ext>
            </a:extLst>
          </p:cNvPr>
          <p:cNvSpPr/>
          <p:nvPr/>
        </p:nvSpPr>
        <p:spPr>
          <a:xfrm>
            <a:off x="6744316" y="356669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>
              <a:solidFill>
                <a:schemeClr val="tx1"/>
              </a:solidFill>
            </a:endParaRPr>
          </a:p>
        </p:txBody>
      </p:sp>
      <p:sp>
        <p:nvSpPr>
          <p:cNvPr id="120" name="Retângulo: Cantos Arredondados 119">
            <a:extLst>
              <a:ext uri="{FF2B5EF4-FFF2-40B4-BE49-F238E27FC236}">
                <a16:creationId xmlns:a16="http://schemas.microsoft.com/office/drawing/2014/main" id="{436B1411-71AE-E836-D8AC-B9409B405D09}"/>
              </a:ext>
            </a:extLst>
          </p:cNvPr>
          <p:cNvSpPr/>
          <p:nvPr/>
        </p:nvSpPr>
        <p:spPr>
          <a:xfrm>
            <a:off x="6839565" y="366194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>
              <a:solidFill>
                <a:schemeClr val="tx1"/>
              </a:solidFill>
            </a:endParaRPr>
          </a:p>
        </p:txBody>
      </p:sp>
      <p:sp>
        <p:nvSpPr>
          <p:cNvPr id="121" name="Retângulo: Cantos Arredondados 120">
            <a:extLst>
              <a:ext uri="{FF2B5EF4-FFF2-40B4-BE49-F238E27FC236}">
                <a16:creationId xmlns:a16="http://schemas.microsoft.com/office/drawing/2014/main" id="{ABDC001E-4741-DC80-F582-788218326774}"/>
              </a:ext>
            </a:extLst>
          </p:cNvPr>
          <p:cNvSpPr/>
          <p:nvPr/>
        </p:nvSpPr>
        <p:spPr>
          <a:xfrm>
            <a:off x="6934814" y="374987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ALMOXARIFADO E CONTROLE DE ESTOQUES</a:t>
            </a:r>
          </a:p>
        </p:txBody>
      </p:sp>
      <p:sp>
        <p:nvSpPr>
          <p:cNvPr id="122" name="CaixaDeTexto 121">
            <a:extLst>
              <a:ext uri="{FF2B5EF4-FFF2-40B4-BE49-F238E27FC236}">
                <a16:creationId xmlns:a16="http://schemas.microsoft.com/office/drawing/2014/main" id="{70BBC728-B410-D70E-1990-93F0C4822A18}"/>
              </a:ext>
            </a:extLst>
          </p:cNvPr>
          <p:cNvSpPr txBox="1"/>
          <p:nvPr/>
        </p:nvSpPr>
        <p:spPr>
          <a:xfrm>
            <a:off x="6683731" y="4277741"/>
            <a:ext cx="15069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050" b="1"/>
              <a:t>HUCFF, IPPMG e ME</a:t>
            </a:r>
            <a:endParaRPr lang="pt-BR" sz="1050" b="1">
              <a:solidFill>
                <a:schemeClr val="bg1"/>
              </a:solidFill>
            </a:endParaRPr>
          </a:p>
        </p:txBody>
      </p:sp>
      <p:sp>
        <p:nvSpPr>
          <p:cNvPr id="123" name="Retângulo: Cantos Arredondados 122">
            <a:extLst>
              <a:ext uri="{FF2B5EF4-FFF2-40B4-BE49-F238E27FC236}">
                <a16:creationId xmlns:a16="http://schemas.microsoft.com/office/drawing/2014/main" id="{B343570C-E6BD-719C-4AF3-B450B887EFE2}"/>
              </a:ext>
            </a:extLst>
          </p:cNvPr>
          <p:cNvSpPr/>
          <p:nvPr/>
        </p:nvSpPr>
        <p:spPr>
          <a:xfrm>
            <a:off x="6625934" y="3554115"/>
            <a:ext cx="1541038" cy="961107"/>
          </a:xfrm>
          <a:prstGeom prst="roundRect">
            <a:avLst/>
          </a:prstGeom>
          <a:noFill/>
          <a:ln w="19050">
            <a:solidFill>
              <a:srgbClr val="00B050"/>
            </a:solidFill>
            <a:prstDash val="dash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92D050"/>
                </a:solidFill>
                <a:prstDash val="dash"/>
              </a:ln>
              <a:noFill/>
            </a:endParaRPr>
          </a:p>
        </p:txBody>
      </p:sp>
      <p:sp>
        <p:nvSpPr>
          <p:cNvPr id="125" name="Retângulo: Cantos Arredondados 124">
            <a:extLst>
              <a:ext uri="{FF2B5EF4-FFF2-40B4-BE49-F238E27FC236}">
                <a16:creationId xmlns:a16="http://schemas.microsoft.com/office/drawing/2014/main" id="{F8E2D85A-DF78-6DF6-8047-3D94FC96CD18}"/>
              </a:ext>
            </a:extLst>
          </p:cNvPr>
          <p:cNvSpPr/>
          <p:nvPr/>
        </p:nvSpPr>
        <p:spPr>
          <a:xfrm>
            <a:off x="6811666" y="4871928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>
              <a:solidFill>
                <a:schemeClr val="tx1"/>
              </a:solidFill>
            </a:endParaRPr>
          </a:p>
        </p:txBody>
      </p:sp>
      <p:sp>
        <p:nvSpPr>
          <p:cNvPr id="126" name="Retângulo: Cantos Arredondados 125">
            <a:extLst>
              <a:ext uri="{FF2B5EF4-FFF2-40B4-BE49-F238E27FC236}">
                <a16:creationId xmlns:a16="http://schemas.microsoft.com/office/drawing/2014/main" id="{36E5A8C7-8C11-AB34-1575-FDF9C231CED8}"/>
              </a:ext>
            </a:extLst>
          </p:cNvPr>
          <p:cNvSpPr/>
          <p:nvPr/>
        </p:nvSpPr>
        <p:spPr>
          <a:xfrm>
            <a:off x="6906915" y="4967178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>
              <a:solidFill>
                <a:schemeClr val="tx1"/>
              </a:solidFill>
            </a:endParaRPr>
          </a:p>
        </p:txBody>
      </p:sp>
      <p:sp>
        <p:nvSpPr>
          <p:cNvPr id="127" name="Retângulo: Cantos Arredondados 126">
            <a:extLst>
              <a:ext uri="{FF2B5EF4-FFF2-40B4-BE49-F238E27FC236}">
                <a16:creationId xmlns:a16="http://schemas.microsoft.com/office/drawing/2014/main" id="{ECC467A7-2C0D-B528-2409-1704F5940E65}"/>
              </a:ext>
            </a:extLst>
          </p:cNvPr>
          <p:cNvSpPr/>
          <p:nvPr/>
        </p:nvSpPr>
        <p:spPr>
          <a:xfrm>
            <a:off x="7002164" y="5055105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SUPORTE OPERACIONAL</a:t>
            </a:r>
          </a:p>
        </p:txBody>
      </p:sp>
      <p:sp>
        <p:nvSpPr>
          <p:cNvPr id="131" name="Retângulo: Cantos Arredondados 130">
            <a:extLst>
              <a:ext uri="{FF2B5EF4-FFF2-40B4-BE49-F238E27FC236}">
                <a16:creationId xmlns:a16="http://schemas.microsoft.com/office/drawing/2014/main" id="{3037999B-DEC1-24CF-FD41-B113EB87AE3D}"/>
              </a:ext>
            </a:extLst>
          </p:cNvPr>
          <p:cNvSpPr/>
          <p:nvPr/>
        </p:nvSpPr>
        <p:spPr>
          <a:xfrm>
            <a:off x="8514638" y="296646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>
              <a:solidFill>
                <a:schemeClr val="tx1"/>
              </a:solidFill>
            </a:endParaRPr>
          </a:p>
        </p:txBody>
      </p:sp>
      <p:sp>
        <p:nvSpPr>
          <p:cNvPr id="132" name="Retângulo: Cantos Arredondados 131">
            <a:extLst>
              <a:ext uri="{FF2B5EF4-FFF2-40B4-BE49-F238E27FC236}">
                <a16:creationId xmlns:a16="http://schemas.microsoft.com/office/drawing/2014/main" id="{331741E4-92FF-9280-2328-C42AAF358935}"/>
              </a:ext>
            </a:extLst>
          </p:cNvPr>
          <p:cNvSpPr/>
          <p:nvPr/>
        </p:nvSpPr>
        <p:spPr>
          <a:xfrm>
            <a:off x="8609887" y="306171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>
              <a:solidFill>
                <a:schemeClr val="tx1"/>
              </a:solidFill>
            </a:endParaRPr>
          </a:p>
        </p:txBody>
      </p:sp>
      <p:sp>
        <p:nvSpPr>
          <p:cNvPr id="133" name="Retângulo: Cantos Arredondados 132">
            <a:extLst>
              <a:ext uri="{FF2B5EF4-FFF2-40B4-BE49-F238E27FC236}">
                <a16:creationId xmlns:a16="http://schemas.microsoft.com/office/drawing/2014/main" id="{C9FE291F-D1C2-8132-147D-75C5A828523B}"/>
              </a:ext>
            </a:extLst>
          </p:cNvPr>
          <p:cNvSpPr/>
          <p:nvPr/>
        </p:nvSpPr>
        <p:spPr>
          <a:xfrm>
            <a:off x="8705136" y="314963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HOTELARIA HOSPITALAR</a:t>
            </a:r>
          </a:p>
        </p:txBody>
      </p:sp>
      <p:sp>
        <p:nvSpPr>
          <p:cNvPr id="135" name="Retângulo: Cantos Arredondados 134">
            <a:extLst>
              <a:ext uri="{FF2B5EF4-FFF2-40B4-BE49-F238E27FC236}">
                <a16:creationId xmlns:a16="http://schemas.microsoft.com/office/drawing/2014/main" id="{D49FB8C9-00C6-C28D-0E38-13C4FFFD2B7B}"/>
              </a:ext>
            </a:extLst>
          </p:cNvPr>
          <p:cNvSpPr/>
          <p:nvPr/>
        </p:nvSpPr>
        <p:spPr>
          <a:xfrm>
            <a:off x="8417770" y="2942684"/>
            <a:ext cx="1541038" cy="974490"/>
          </a:xfrm>
          <a:prstGeom prst="roundRect">
            <a:avLst/>
          </a:prstGeom>
          <a:noFill/>
          <a:ln w="19050">
            <a:solidFill>
              <a:srgbClr val="00B050"/>
            </a:solidFill>
            <a:prstDash val="dash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92D050"/>
                </a:solidFill>
                <a:prstDash val="dash"/>
              </a:ln>
              <a:noFill/>
            </a:endParaRPr>
          </a:p>
        </p:txBody>
      </p:sp>
      <p:sp>
        <p:nvSpPr>
          <p:cNvPr id="136" name="CaixaDeTexto 135">
            <a:extLst>
              <a:ext uri="{FF2B5EF4-FFF2-40B4-BE49-F238E27FC236}">
                <a16:creationId xmlns:a16="http://schemas.microsoft.com/office/drawing/2014/main" id="{80B71440-04FE-E020-A102-3658271EBF0E}"/>
              </a:ext>
            </a:extLst>
          </p:cNvPr>
          <p:cNvSpPr txBox="1"/>
          <p:nvPr/>
        </p:nvSpPr>
        <p:spPr>
          <a:xfrm>
            <a:off x="8415555" y="3683654"/>
            <a:ext cx="15069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050" b="1"/>
              <a:t>HUCFF, IPPMG e ME</a:t>
            </a:r>
            <a:endParaRPr lang="pt-BR" sz="1050" b="1">
              <a:solidFill>
                <a:schemeClr val="bg1"/>
              </a:solidFill>
            </a:endParaRPr>
          </a:p>
        </p:txBody>
      </p:sp>
      <p:sp>
        <p:nvSpPr>
          <p:cNvPr id="195" name="Retângulo: Cantos Arredondados 194">
            <a:hlinkClick r:id="" action="ppaction://noaction"/>
            <a:extLst>
              <a:ext uri="{FF2B5EF4-FFF2-40B4-BE49-F238E27FC236}">
                <a16:creationId xmlns:a16="http://schemas.microsoft.com/office/drawing/2014/main" id="{22C0C5D6-1709-6D14-D1EE-108C07C48E35}"/>
              </a:ext>
            </a:extLst>
          </p:cNvPr>
          <p:cNvSpPr/>
          <p:nvPr/>
        </p:nvSpPr>
        <p:spPr>
          <a:xfrm>
            <a:off x="10584047" y="238659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DESENVOLVIMENTO DE PESSOAL</a:t>
            </a:r>
          </a:p>
        </p:txBody>
      </p:sp>
      <p:sp>
        <p:nvSpPr>
          <p:cNvPr id="200" name="Retângulo: Cantos Arredondados 199">
            <a:extLst>
              <a:ext uri="{FF2B5EF4-FFF2-40B4-BE49-F238E27FC236}">
                <a16:creationId xmlns:a16="http://schemas.microsoft.com/office/drawing/2014/main" id="{E464602C-FA6A-050C-6273-37061FBDE646}"/>
              </a:ext>
            </a:extLst>
          </p:cNvPr>
          <p:cNvSpPr/>
          <p:nvPr/>
        </p:nvSpPr>
        <p:spPr>
          <a:xfrm>
            <a:off x="10581254" y="323813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>
              <a:solidFill>
                <a:schemeClr val="tx1"/>
              </a:solidFill>
            </a:endParaRPr>
          </a:p>
        </p:txBody>
      </p:sp>
      <p:sp>
        <p:nvSpPr>
          <p:cNvPr id="201" name="Retângulo: Cantos Arredondados 200">
            <a:extLst>
              <a:ext uri="{FF2B5EF4-FFF2-40B4-BE49-F238E27FC236}">
                <a16:creationId xmlns:a16="http://schemas.microsoft.com/office/drawing/2014/main" id="{5720CA22-87EF-1FBE-B145-7B58E8A754E0}"/>
              </a:ext>
            </a:extLst>
          </p:cNvPr>
          <p:cNvSpPr/>
          <p:nvPr/>
        </p:nvSpPr>
        <p:spPr>
          <a:xfrm>
            <a:off x="10676503" y="333338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>
              <a:solidFill>
                <a:schemeClr val="tx1"/>
              </a:solidFill>
            </a:endParaRPr>
          </a:p>
        </p:txBody>
      </p:sp>
      <p:sp>
        <p:nvSpPr>
          <p:cNvPr id="202" name="Retângulo: Cantos Arredondados 201">
            <a:extLst>
              <a:ext uri="{FF2B5EF4-FFF2-40B4-BE49-F238E27FC236}">
                <a16:creationId xmlns:a16="http://schemas.microsoft.com/office/drawing/2014/main" id="{8B75E9F1-6614-645E-FFA7-2510C82A2CAC}"/>
              </a:ext>
            </a:extLst>
          </p:cNvPr>
          <p:cNvSpPr/>
          <p:nvPr/>
        </p:nvSpPr>
        <p:spPr>
          <a:xfrm>
            <a:off x="10771752" y="342130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ADMINISTRAÇÃO DE PESSOAL</a:t>
            </a:r>
          </a:p>
        </p:txBody>
      </p:sp>
      <p:sp>
        <p:nvSpPr>
          <p:cNvPr id="204" name="Retângulo: Cantos Arredondados 203">
            <a:extLst>
              <a:ext uri="{FF2B5EF4-FFF2-40B4-BE49-F238E27FC236}">
                <a16:creationId xmlns:a16="http://schemas.microsoft.com/office/drawing/2014/main" id="{A836AF75-32A9-5690-D22D-8F886A09AD76}"/>
              </a:ext>
            </a:extLst>
          </p:cNvPr>
          <p:cNvSpPr/>
          <p:nvPr/>
        </p:nvSpPr>
        <p:spPr>
          <a:xfrm>
            <a:off x="10466114" y="3218953"/>
            <a:ext cx="1541038" cy="1781518"/>
          </a:xfrm>
          <a:prstGeom prst="roundRect">
            <a:avLst/>
          </a:prstGeom>
          <a:noFill/>
          <a:ln w="19050">
            <a:solidFill>
              <a:srgbClr val="00B050"/>
            </a:solidFill>
            <a:prstDash val="dash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92D050"/>
                </a:solidFill>
                <a:prstDash val="dash"/>
              </a:ln>
              <a:noFill/>
            </a:endParaRPr>
          </a:p>
        </p:txBody>
      </p:sp>
      <p:sp>
        <p:nvSpPr>
          <p:cNvPr id="205" name="Retângulo: Cantos Arredondados 204">
            <a:extLst>
              <a:ext uri="{FF2B5EF4-FFF2-40B4-BE49-F238E27FC236}">
                <a16:creationId xmlns:a16="http://schemas.microsoft.com/office/drawing/2014/main" id="{7B5D2CF7-18EF-15B7-A99F-27BFE28DE88F}"/>
              </a:ext>
            </a:extLst>
          </p:cNvPr>
          <p:cNvSpPr/>
          <p:nvPr/>
        </p:nvSpPr>
        <p:spPr>
          <a:xfrm>
            <a:off x="10581254" y="3999351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>
              <a:solidFill>
                <a:schemeClr val="tx1"/>
              </a:solidFill>
            </a:endParaRPr>
          </a:p>
        </p:txBody>
      </p:sp>
      <p:sp>
        <p:nvSpPr>
          <p:cNvPr id="206" name="Retângulo: Cantos Arredondados 205">
            <a:extLst>
              <a:ext uri="{FF2B5EF4-FFF2-40B4-BE49-F238E27FC236}">
                <a16:creationId xmlns:a16="http://schemas.microsoft.com/office/drawing/2014/main" id="{D64B782B-32C0-94BE-1835-C15AEB4CC94D}"/>
              </a:ext>
            </a:extLst>
          </p:cNvPr>
          <p:cNvSpPr/>
          <p:nvPr/>
        </p:nvSpPr>
        <p:spPr>
          <a:xfrm>
            <a:off x="10676503" y="4094601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>
              <a:solidFill>
                <a:schemeClr val="tx1"/>
              </a:solidFill>
            </a:endParaRPr>
          </a:p>
        </p:txBody>
      </p:sp>
      <p:sp>
        <p:nvSpPr>
          <p:cNvPr id="207" name="Retângulo: Cantos Arredondados 206">
            <a:extLst>
              <a:ext uri="{FF2B5EF4-FFF2-40B4-BE49-F238E27FC236}">
                <a16:creationId xmlns:a16="http://schemas.microsoft.com/office/drawing/2014/main" id="{F4D96A44-6DB3-A11C-28DC-2291BB7D0C70}"/>
              </a:ext>
            </a:extLst>
          </p:cNvPr>
          <p:cNvSpPr/>
          <p:nvPr/>
        </p:nvSpPr>
        <p:spPr>
          <a:xfrm>
            <a:off x="10771752" y="4182528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SAÚDE OCUPACIONAL E SEGURANÇA DO TRABALHO</a:t>
            </a:r>
          </a:p>
        </p:txBody>
      </p:sp>
      <p:cxnSp>
        <p:nvCxnSpPr>
          <p:cNvPr id="229" name="Conector: Angulado 228">
            <a:extLst>
              <a:ext uri="{FF2B5EF4-FFF2-40B4-BE49-F238E27FC236}">
                <a16:creationId xmlns:a16="http://schemas.microsoft.com/office/drawing/2014/main" id="{E747FADF-FD0E-6104-3A13-318C7F3791D0}"/>
              </a:ext>
            </a:extLst>
          </p:cNvPr>
          <p:cNvCxnSpPr>
            <a:cxnSpLocks/>
            <a:stCxn id="39" idx="2"/>
            <a:endCxn id="47" idx="0"/>
          </p:cNvCxnSpPr>
          <p:nvPr/>
        </p:nvCxnSpPr>
        <p:spPr>
          <a:xfrm rot="5400000">
            <a:off x="5638906" y="1780550"/>
            <a:ext cx="344620" cy="87211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CaixaDeTexto 252">
            <a:extLst>
              <a:ext uri="{FF2B5EF4-FFF2-40B4-BE49-F238E27FC236}">
                <a16:creationId xmlns:a16="http://schemas.microsoft.com/office/drawing/2014/main" id="{A30EF17A-6A63-F889-48D5-E7F8AD969314}"/>
              </a:ext>
            </a:extLst>
          </p:cNvPr>
          <p:cNvSpPr txBox="1"/>
          <p:nvPr/>
        </p:nvSpPr>
        <p:spPr>
          <a:xfrm>
            <a:off x="6734523" y="5584975"/>
            <a:ext cx="15069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050" b="1"/>
              <a:t>HUCFF, IPPMG e ME</a:t>
            </a:r>
            <a:endParaRPr lang="pt-BR" sz="1050" b="1">
              <a:solidFill>
                <a:schemeClr val="bg1"/>
              </a:solidFill>
            </a:endParaRPr>
          </a:p>
        </p:txBody>
      </p:sp>
      <p:sp>
        <p:nvSpPr>
          <p:cNvPr id="254" name="Retângulo: Cantos Arredondados 253">
            <a:extLst>
              <a:ext uri="{FF2B5EF4-FFF2-40B4-BE49-F238E27FC236}">
                <a16:creationId xmlns:a16="http://schemas.microsoft.com/office/drawing/2014/main" id="{F504BF0B-2C9D-4D34-4E87-0210DB18C034}"/>
              </a:ext>
            </a:extLst>
          </p:cNvPr>
          <p:cNvSpPr/>
          <p:nvPr/>
        </p:nvSpPr>
        <p:spPr>
          <a:xfrm>
            <a:off x="6683731" y="4870519"/>
            <a:ext cx="1541038" cy="961107"/>
          </a:xfrm>
          <a:prstGeom prst="roundRect">
            <a:avLst/>
          </a:prstGeom>
          <a:noFill/>
          <a:ln w="19050">
            <a:solidFill>
              <a:srgbClr val="00B050"/>
            </a:solidFill>
            <a:prstDash val="dash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92D050"/>
                </a:solidFill>
                <a:prstDash val="dash"/>
              </a:ln>
              <a:noFill/>
            </a:endParaRPr>
          </a:p>
        </p:txBody>
      </p:sp>
      <p:cxnSp>
        <p:nvCxnSpPr>
          <p:cNvPr id="269" name="Conector: Angulado 268">
            <a:extLst>
              <a:ext uri="{FF2B5EF4-FFF2-40B4-BE49-F238E27FC236}">
                <a16:creationId xmlns:a16="http://schemas.microsoft.com/office/drawing/2014/main" id="{8E1A7CEE-12A4-AC49-377A-2719F88E3BB1}"/>
              </a:ext>
            </a:extLst>
          </p:cNvPr>
          <p:cNvCxnSpPr>
            <a:cxnSpLocks/>
            <a:stCxn id="10" idx="2"/>
            <a:endCxn id="195" idx="1"/>
          </p:cNvCxnSpPr>
          <p:nvPr/>
        </p:nvCxnSpPr>
        <p:spPr>
          <a:xfrm rot="16200000" flipH="1">
            <a:off x="10183958" y="2258172"/>
            <a:ext cx="592763" cy="207415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Conector: Angulado 274">
            <a:extLst>
              <a:ext uri="{FF2B5EF4-FFF2-40B4-BE49-F238E27FC236}">
                <a16:creationId xmlns:a16="http://schemas.microsoft.com/office/drawing/2014/main" id="{7DC2AFFA-02CF-FEC9-99EF-5B8125905060}"/>
              </a:ext>
            </a:extLst>
          </p:cNvPr>
          <p:cNvCxnSpPr>
            <a:cxnSpLocks/>
            <a:stCxn id="10" idx="2"/>
            <a:endCxn id="200" idx="1"/>
          </p:cNvCxnSpPr>
          <p:nvPr/>
        </p:nvCxnSpPr>
        <p:spPr>
          <a:xfrm rot="16200000" flipH="1">
            <a:off x="9756792" y="2685339"/>
            <a:ext cx="1444303" cy="204622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Conector: Angulado 277">
            <a:extLst>
              <a:ext uri="{FF2B5EF4-FFF2-40B4-BE49-F238E27FC236}">
                <a16:creationId xmlns:a16="http://schemas.microsoft.com/office/drawing/2014/main" id="{2EEF7B93-DEA9-8537-E1C9-184200D31525}"/>
              </a:ext>
            </a:extLst>
          </p:cNvPr>
          <p:cNvCxnSpPr>
            <a:cxnSpLocks/>
            <a:stCxn id="10" idx="2"/>
            <a:endCxn id="205" idx="1"/>
          </p:cNvCxnSpPr>
          <p:nvPr/>
        </p:nvCxnSpPr>
        <p:spPr>
          <a:xfrm rot="16200000" flipH="1">
            <a:off x="9376182" y="3065949"/>
            <a:ext cx="2205522" cy="204622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CaixaDeTexto 202">
            <a:extLst>
              <a:ext uri="{FF2B5EF4-FFF2-40B4-BE49-F238E27FC236}">
                <a16:creationId xmlns:a16="http://schemas.microsoft.com/office/drawing/2014/main" id="{84617DED-6054-2362-CE90-12CD833D24F7}"/>
              </a:ext>
            </a:extLst>
          </p:cNvPr>
          <p:cNvSpPr txBox="1"/>
          <p:nvPr/>
        </p:nvSpPr>
        <p:spPr>
          <a:xfrm>
            <a:off x="10500162" y="4758040"/>
            <a:ext cx="15069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050" b="1"/>
              <a:t>HUCFF, IPPMG e ME</a:t>
            </a:r>
            <a:endParaRPr lang="pt-BR" sz="1050" b="1">
              <a:solidFill>
                <a:schemeClr val="bg1"/>
              </a:solidFill>
            </a:endParaRPr>
          </a:p>
        </p:txBody>
      </p:sp>
      <p:cxnSp>
        <p:nvCxnSpPr>
          <p:cNvPr id="286" name="Conector: Angulado 285">
            <a:extLst>
              <a:ext uri="{FF2B5EF4-FFF2-40B4-BE49-F238E27FC236}">
                <a16:creationId xmlns:a16="http://schemas.microsoft.com/office/drawing/2014/main" id="{0844A9D3-9F96-CE84-0B08-AAE8A5C726B3}"/>
              </a:ext>
            </a:extLst>
          </p:cNvPr>
          <p:cNvCxnSpPr>
            <a:cxnSpLocks/>
            <a:stCxn id="12" idx="2"/>
            <a:endCxn id="39" idx="0"/>
          </p:cNvCxnSpPr>
          <p:nvPr/>
        </p:nvCxnSpPr>
        <p:spPr>
          <a:xfrm rot="5400000">
            <a:off x="6132817" y="1377631"/>
            <a:ext cx="237779" cy="886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Conector: Angulado 362">
            <a:extLst>
              <a:ext uri="{FF2B5EF4-FFF2-40B4-BE49-F238E27FC236}">
                <a16:creationId xmlns:a16="http://schemas.microsoft.com/office/drawing/2014/main" id="{289CF256-4495-ABBA-AF6E-DBEB8060C165}"/>
              </a:ext>
            </a:extLst>
          </p:cNvPr>
          <p:cNvCxnSpPr>
            <a:cxnSpLocks/>
            <a:stCxn id="39" idx="2"/>
            <a:endCxn id="57" idx="0"/>
          </p:cNvCxnSpPr>
          <p:nvPr/>
        </p:nvCxnSpPr>
        <p:spPr>
          <a:xfrm rot="5400000">
            <a:off x="4299261" y="3102223"/>
            <a:ext cx="3005938" cy="890082"/>
          </a:xfrm>
          <a:prstGeom prst="bentConnector3">
            <a:avLst>
              <a:gd name="adj1" fmla="val 87391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Conector: Angulado 368">
            <a:extLst>
              <a:ext uri="{FF2B5EF4-FFF2-40B4-BE49-F238E27FC236}">
                <a16:creationId xmlns:a16="http://schemas.microsoft.com/office/drawing/2014/main" id="{0B83443A-B4C5-FE46-F523-F331C7C3381C}"/>
              </a:ext>
            </a:extLst>
          </p:cNvPr>
          <p:cNvCxnSpPr>
            <a:cxnSpLocks/>
            <a:stCxn id="39" idx="2"/>
            <a:endCxn id="125" idx="0"/>
          </p:cNvCxnSpPr>
          <p:nvPr/>
        </p:nvCxnSpPr>
        <p:spPr>
          <a:xfrm rot="16200000" flipH="1">
            <a:off x="5393948" y="2897617"/>
            <a:ext cx="2827633" cy="1120987"/>
          </a:xfrm>
          <a:prstGeom prst="bentConnector3">
            <a:avLst>
              <a:gd name="adj1" fmla="val 9278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61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2452269" y="273310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DO ENSINO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8364408" y="273310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GESTÃO DA PESQUISA</a:t>
            </a:r>
          </a:p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E DA INOVAÇÃO TECNOLÓGICA EM SAÚDE</a:t>
            </a:r>
          </a:p>
        </p:txBody>
      </p:sp>
      <p:cxnSp>
        <p:nvCxnSpPr>
          <p:cNvPr id="12" name="Conector Angulado 11"/>
          <p:cNvCxnSpPr>
            <a:stCxn id="13" idx="2"/>
            <a:endCxn id="10" idx="0"/>
          </p:cNvCxnSpPr>
          <p:nvPr/>
        </p:nvCxnSpPr>
        <p:spPr>
          <a:xfrm rot="5400000">
            <a:off x="4357626" y="978698"/>
            <a:ext cx="534847" cy="297396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Arredondado 12"/>
          <p:cNvSpPr/>
          <p:nvPr/>
        </p:nvSpPr>
        <p:spPr>
          <a:xfrm>
            <a:off x="5426229" y="1453672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bg1"/>
                </a:solidFill>
              </a:rPr>
              <a:t>SUPERINTENDÊNCIA DE ENSINO E PESQUISA</a:t>
            </a:r>
          </a:p>
        </p:txBody>
      </p:sp>
      <p:cxnSp>
        <p:nvCxnSpPr>
          <p:cNvPr id="14" name="Conector Angulado 13"/>
          <p:cNvCxnSpPr>
            <a:stCxn id="13" idx="2"/>
            <a:endCxn id="11" idx="0"/>
          </p:cNvCxnSpPr>
          <p:nvPr/>
        </p:nvCxnSpPr>
        <p:spPr>
          <a:xfrm rot="16200000" flipH="1">
            <a:off x="7313695" y="996588"/>
            <a:ext cx="534847" cy="293817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do 15"/>
          <p:cNvCxnSpPr>
            <a:stCxn id="10" idx="2"/>
            <a:endCxn id="18" idx="0"/>
          </p:cNvCxnSpPr>
          <p:nvPr/>
        </p:nvCxnSpPr>
        <p:spPr>
          <a:xfrm rot="5400000">
            <a:off x="1711722" y="3159452"/>
            <a:ext cx="1108115" cy="174458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0" idx="2"/>
            <a:endCxn id="19" idx="0"/>
          </p:cNvCxnSpPr>
          <p:nvPr/>
        </p:nvCxnSpPr>
        <p:spPr>
          <a:xfrm rot="16200000" flipH="1">
            <a:off x="3458955" y="3156799"/>
            <a:ext cx="1108115" cy="174988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Arredondado 17"/>
          <p:cNvSpPr/>
          <p:nvPr/>
        </p:nvSpPr>
        <p:spPr>
          <a:xfrm>
            <a:off x="707689" y="4585800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DO ENSINO - HUCFF</a:t>
            </a:r>
          </a:p>
        </p:txBody>
      </p:sp>
      <p:sp>
        <p:nvSpPr>
          <p:cNvPr id="19" name="Retângulo Arredondado 18"/>
          <p:cNvSpPr/>
          <p:nvPr/>
        </p:nvSpPr>
        <p:spPr>
          <a:xfrm>
            <a:off x="4202155" y="4585800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DO ENSINO - ME</a:t>
            </a:r>
          </a:p>
        </p:txBody>
      </p:sp>
      <p:cxnSp>
        <p:nvCxnSpPr>
          <p:cNvPr id="21" name="Conector Angulado 20"/>
          <p:cNvCxnSpPr>
            <a:stCxn id="11" idx="2"/>
            <a:endCxn id="23" idx="0"/>
          </p:cNvCxnSpPr>
          <p:nvPr/>
        </p:nvCxnSpPr>
        <p:spPr>
          <a:xfrm rot="5400000">
            <a:off x="7621209" y="3156798"/>
            <a:ext cx="1108113" cy="174988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Arredondado 22"/>
          <p:cNvSpPr/>
          <p:nvPr/>
        </p:nvSpPr>
        <p:spPr>
          <a:xfrm>
            <a:off x="6614522" y="4585798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PESQUISA E DA INOVAÇÃO TECNOLÓGICA EM SAÚDE - HUCFF</a:t>
            </a:r>
          </a:p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20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B67E037E-C9BB-4467-A9B1-B6688EBD2F61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CH-UFRJ – SUPERINTENDÊNCIA DE ENSINO E PESQUISA</a:t>
            </a:r>
          </a:p>
        </p:txBody>
      </p:sp>
      <p:sp>
        <p:nvSpPr>
          <p:cNvPr id="2" name="Retângulo Arredondado 18">
            <a:extLst>
              <a:ext uri="{FF2B5EF4-FFF2-40B4-BE49-F238E27FC236}">
                <a16:creationId xmlns:a16="http://schemas.microsoft.com/office/drawing/2014/main" id="{16ABB93B-288C-B40E-C95F-1EB2CA7B0FE0}"/>
              </a:ext>
            </a:extLst>
          </p:cNvPr>
          <p:cNvSpPr/>
          <p:nvPr/>
        </p:nvSpPr>
        <p:spPr>
          <a:xfrm>
            <a:off x="2455992" y="4585800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DO ENSINO - IPPMG</a:t>
            </a:r>
          </a:p>
        </p:txBody>
      </p:sp>
      <p:sp>
        <p:nvSpPr>
          <p:cNvPr id="9" name="Retângulo Arredondado 22">
            <a:extLst>
              <a:ext uri="{FF2B5EF4-FFF2-40B4-BE49-F238E27FC236}">
                <a16:creationId xmlns:a16="http://schemas.microsoft.com/office/drawing/2014/main" id="{5D8C16E0-3954-7695-49BC-8E7B3B70C2EE}"/>
              </a:ext>
            </a:extLst>
          </p:cNvPr>
          <p:cNvSpPr/>
          <p:nvPr/>
        </p:nvSpPr>
        <p:spPr>
          <a:xfrm>
            <a:off x="8364408" y="4585798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PESQUISA E DA INOVAÇÃO TECNOLÓGICA EM SAÚDE - IPPMG</a:t>
            </a:r>
          </a:p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15" name="Retângulo Arredondado 22">
            <a:extLst>
              <a:ext uri="{FF2B5EF4-FFF2-40B4-BE49-F238E27FC236}">
                <a16:creationId xmlns:a16="http://schemas.microsoft.com/office/drawing/2014/main" id="{3714CC14-818B-5725-2210-C798F6638C9E}"/>
              </a:ext>
            </a:extLst>
          </p:cNvPr>
          <p:cNvSpPr/>
          <p:nvPr/>
        </p:nvSpPr>
        <p:spPr>
          <a:xfrm>
            <a:off x="10112711" y="4585797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PESQUISA E DA INOVAÇÃO TECNOLÓGICA EM SAÚDE - ME</a:t>
            </a:r>
          </a:p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cxnSp>
        <p:nvCxnSpPr>
          <p:cNvPr id="31" name="Conector Angulado 20">
            <a:extLst>
              <a:ext uri="{FF2B5EF4-FFF2-40B4-BE49-F238E27FC236}">
                <a16:creationId xmlns:a16="http://schemas.microsoft.com/office/drawing/2014/main" id="{166FB569-29D5-FBF3-159D-1ED5664D6FDB}"/>
              </a:ext>
            </a:extLst>
          </p:cNvPr>
          <p:cNvCxnSpPr>
            <a:cxnSpLocks/>
            <a:stCxn id="11" idx="2"/>
            <a:endCxn id="15" idx="0"/>
          </p:cNvCxnSpPr>
          <p:nvPr/>
        </p:nvCxnSpPr>
        <p:spPr>
          <a:xfrm rot="16200000" flipH="1">
            <a:off x="9370303" y="3157589"/>
            <a:ext cx="1108112" cy="1748303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AD30BD6A-64D2-53B8-9A1B-A864D8AB5C40}"/>
              </a:ext>
            </a:extLst>
          </p:cNvPr>
          <p:cNvCxnSpPr>
            <a:cxnSpLocks/>
            <a:stCxn id="10" idx="2"/>
            <a:endCxn id="2" idx="0"/>
          </p:cNvCxnSpPr>
          <p:nvPr/>
        </p:nvCxnSpPr>
        <p:spPr>
          <a:xfrm>
            <a:off x="3138069" y="3477685"/>
            <a:ext cx="3723" cy="1108115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C6A5A7BE-8AB2-1166-5F45-5C137314FC97}"/>
              </a:ext>
            </a:extLst>
          </p:cNvPr>
          <p:cNvCxnSpPr>
            <a:cxnSpLocks/>
            <a:stCxn id="11" idx="2"/>
            <a:endCxn id="9" idx="0"/>
          </p:cNvCxnSpPr>
          <p:nvPr/>
        </p:nvCxnSpPr>
        <p:spPr>
          <a:xfrm>
            <a:off x="9050208" y="3477685"/>
            <a:ext cx="0" cy="1108113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7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Arredondado 12"/>
          <p:cNvSpPr/>
          <p:nvPr/>
        </p:nvSpPr>
        <p:spPr>
          <a:xfrm>
            <a:off x="5426229" y="882172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bg1"/>
                </a:solidFill>
              </a:rPr>
              <a:t>SUPERINTENDÊNCIA-EXECUTIVA - </a:t>
            </a:r>
            <a:r>
              <a:rPr lang="pt-BR" sz="1000" b="1"/>
              <a:t>HUCFF</a:t>
            </a:r>
            <a:endParaRPr lang="pt-BR" sz="1000" b="1">
              <a:solidFill>
                <a:schemeClr val="bg1"/>
              </a:solidFill>
            </a:endParaRPr>
          </a:p>
        </p:txBody>
      </p:sp>
      <p:sp>
        <p:nvSpPr>
          <p:cNvPr id="20" name="Retângulo Arredondado 69">
            <a:hlinkClick r:id="rId3" action="ppaction://hlinksldjump"/>
            <a:extLst>
              <a:ext uri="{FF2B5EF4-FFF2-40B4-BE49-F238E27FC236}">
                <a16:creationId xmlns:a16="http://schemas.microsoft.com/office/drawing/2014/main" id="{B67E037E-C9BB-4467-A9B1-B6688EBD2F61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CH-UFRJ – SUPERINTENDÊNCIA-EXECUTIVA - </a:t>
            </a:r>
            <a:r>
              <a:rPr lang="pt-BR" sz="1400" b="1"/>
              <a:t>HUCFF</a:t>
            </a:r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3" name="Retângulo Arredondado 12">
            <a:extLst>
              <a:ext uri="{FF2B5EF4-FFF2-40B4-BE49-F238E27FC236}">
                <a16:creationId xmlns:a16="http://schemas.microsoft.com/office/drawing/2014/main" id="{73184AD6-B763-CC56-0EF4-0F63FD743E59}"/>
              </a:ext>
            </a:extLst>
          </p:cNvPr>
          <p:cNvSpPr/>
          <p:nvPr/>
        </p:nvSpPr>
        <p:spPr>
          <a:xfrm>
            <a:off x="5426229" y="1969249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bg1"/>
                </a:solidFill>
              </a:rPr>
              <a:t>GERÊNCIA DE ATENÇÃO À SAÚDE - HUCFF 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3876FAB-D392-AB02-94E6-C539471C86BA}"/>
              </a:ext>
            </a:extLst>
          </p:cNvPr>
          <p:cNvCxnSpPr>
            <a:cxnSpLocks/>
            <a:stCxn id="13" idx="2"/>
            <a:endCxn id="3" idx="0"/>
          </p:cNvCxnSpPr>
          <p:nvPr/>
        </p:nvCxnSpPr>
        <p:spPr>
          <a:xfrm>
            <a:off x="6112029" y="1626755"/>
            <a:ext cx="0" cy="34249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7B800948-AF92-90AC-A19D-F09E08D604D5}"/>
              </a:ext>
            </a:extLst>
          </p:cNvPr>
          <p:cNvSpPr/>
          <p:nvPr/>
        </p:nvSpPr>
        <p:spPr>
          <a:xfrm>
            <a:off x="2347278" y="3378513"/>
            <a:ext cx="1371600" cy="74520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MÉDICA - </a:t>
            </a:r>
            <a:r>
              <a:rPr lang="pt-BR" sz="900" b="1">
                <a:solidFill>
                  <a:schemeClr val="bg1"/>
                </a:solidFill>
              </a:rPr>
              <a:t> HUCFF</a:t>
            </a:r>
            <a:endParaRPr lang="pt-BR" sz="900" b="1"/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FE4AC802-4F66-9C01-B5DD-3E27A228FC8F}"/>
              </a:ext>
            </a:extLst>
          </p:cNvPr>
          <p:cNvSpPr/>
          <p:nvPr/>
        </p:nvSpPr>
        <p:spPr>
          <a:xfrm>
            <a:off x="8782804" y="3378514"/>
            <a:ext cx="1371600" cy="74520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APOIO DIAGNÓSTICO E TERAPÊUTICO</a:t>
            </a: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FDDCF3F8-43CD-D2F1-CA89-D60007A046B5}"/>
              </a:ext>
            </a:extLst>
          </p:cNvPr>
          <p:cNvSpPr/>
          <p:nvPr/>
        </p:nvSpPr>
        <p:spPr>
          <a:xfrm>
            <a:off x="3995347" y="3394759"/>
            <a:ext cx="1371600" cy="74520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ENFERMAGEM - </a:t>
            </a:r>
            <a:r>
              <a:rPr lang="pt-BR" sz="900" b="1">
                <a:solidFill>
                  <a:schemeClr val="bg1"/>
                </a:solidFill>
              </a:rPr>
              <a:t> HUCFF</a:t>
            </a:r>
            <a:endParaRPr lang="pt-BR" sz="900" b="1"/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D2456170-9222-B819-1A6F-A88968808850}"/>
              </a:ext>
            </a:extLst>
          </p:cNvPr>
          <p:cNvSpPr/>
          <p:nvPr/>
        </p:nvSpPr>
        <p:spPr>
          <a:xfrm>
            <a:off x="5940785" y="3394759"/>
            <a:ext cx="1371600" cy="74520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GESTÃO DO CUIDADO </a:t>
            </a:r>
          </a:p>
        </p:txBody>
      </p:sp>
      <p:cxnSp>
        <p:nvCxnSpPr>
          <p:cNvPr id="37" name="Conector: Angulado 36">
            <a:extLst>
              <a:ext uri="{FF2B5EF4-FFF2-40B4-BE49-F238E27FC236}">
                <a16:creationId xmlns:a16="http://schemas.microsoft.com/office/drawing/2014/main" id="{633F23F1-D261-7FC4-4C86-5B3EAB039C54}"/>
              </a:ext>
            </a:extLst>
          </p:cNvPr>
          <p:cNvCxnSpPr>
            <a:cxnSpLocks/>
            <a:stCxn id="3" idx="2"/>
            <a:endCxn id="28" idx="0"/>
          </p:cNvCxnSpPr>
          <p:nvPr/>
        </p:nvCxnSpPr>
        <p:spPr>
          <a:xfrm rot="16200000" flipH="1">
            <a:off x="7457975" y="1367885"/>
            <a:ext cx="664682" cy="335657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0B01CFED-5989-A9BE-F72E-9FB91531E033}"/>
              </a:ext>
            </a:extLst>
          </p:cNvPr>
          <p:cNvCxnSpPr>
            <a:cxnSpLocks/>
            <a:stCxn id="3" idx="2"/>
            <a:endCxn id="36" idx="0"/>
          </p:cNvCxnSpPr>
          <p:nvPr/>
        </p:nvCxnSpPr>
        <p:spPr>
          <a:xfrm rot="16200000" flipH="1">
            <a:off x="6028844" y="2797017"/>
            <a:ext cx="680927" cy="51455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: Angulado 46">
            <a:extLst>
              <a:ext uri="{FF2B5EF4-FFF2-40B4-BE49-F238E27FC236}">
                <a16:creationId xmlns:a16="http://schemas.microsoft.com/office/drawing/2014/main" id="{E193F75D-DEC8-B1CC-D285-39B0C077E8A2}"/>
              </a:ext>
            </a:extLst>
          </p:cNvPr>
          <p:cNvCxnSpPr>
            <a:cxnSpLocks/>
            <a:stCxn id="3" idx="2"/>
            <a:endCxn id="27" idx="0"/>
          </p:cNvCxnSpPr>
          <p:nvPr/>
        </p:nvCxnSpPr>
        <p:spPr>
          <a:xfrm rot="5400000">
            <a:off x="4240214" y="1506697"/>
            <a:ext cx="664681" cy="307895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Imagem 66">
            <a:extLst>
              <a:ext uri="{FF2B5EF4-FFF2-40B4-BE49-F238E27FC236}">
                <a16:creationId xmlns:a16="http://schemas.microsoft.com/office/drawing/2014/main" id="{ED286DAF-0B20-E6E5-CEAC-5ADF5A14B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8028" y="95941"/>
            <a:ext cx="386892" cy="386892"/>
          </a:xfrm>
          <a:prstGeom prst="rect">
            <a:avLst/>
          </a:prstGeom>
        </p:spPr>
      </p:pic>
      <p:sp>
        <p:nvSpPr>
          <p:cNvPr id="68" name="Retângulo Arredondado 62">
            <a:extLst>
              <a:ext uri="{FF2B5EF4-FFF2-40B4-BE49-F238E27FC236}">
                <a16:creationId xmlns:a16="http://schemas.microsoft.com/office/drawing/2014/main" id="{4168C3CD-BA8B-0AA6-CF36-441DEA169B24}"/>
              </a:ext>
            </a:extLst>
          </p:cNvPr>
          <p:cNvSpPr/>
          <p:nvPr/>
        </p:nvSpPr>
        <p:spPr>
          <a:xfrm>
            <a:off x="11093392" y="64204"/>
            <a:ext cx="935947" cy="45600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b="1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69" name="Retângulo Arredondado 44">
            <a:extLst>
              <a:ext uri="{FF2B5EF4-FFF2-40B4-BE49-F238E27FC236}">
                <a16:creationId xmlns:a16="http://schemas.microsoft.com/office/drawing/2014/main" id="{AC81D46A-AEF5-F3DF-1D6D-34F3B69FEE72}"/>
              </a:ext>
            </a:extLst>
          </p:cNvPr>
          <p:cNvSpPr/>
          <p:nvPr/>
        </p:nvSpPr>
        <p:spPr>
          <a:xfrm>
            <a:off x="10056473" y="59750"/>
            <a:ext cx="935947" cy="4560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76" name="Retângulo 75">
            <a:extLst>
              <a:ext uri="{FF2B5EF4-FFF2-40B4-BE49-F238E27FC236}">
                <a16:creationId xmlns:a16="http://schemas.microsoft.com/office/drawing/2014/main" id="{5BE0BDAA-1338-CFC9-FEB4-BD5533CA0828}"/>
              </a:ext>
            </a:extLst>
          </p:cNvPr>
          <p:cNvSpPr/>
          <p:nvPr/>
        </p:nvSpPr>
        <p:spPr>
          <a:xfrm>
            <a:off x="8892734" y="247735"/>
            <a:ext cx="7473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chemeClr val="accent6">
                    <a:lumMod val="50000"/>
                  </a:schemeClr>
                </a:solidFill>
              </a:rPr>
              <a:t>HUCFF</a:t>
            </a:r>
          </a:p>
        </p:txBody>
      </p:sp>
      <p:sp>
        <p:nvSpPr>
          <p:cNvPr id="85" name="Retângulo Arredondado 63">
            <a:extLst>
              <a:ext uri="{FF2B5EF4-FFF2-40B4-BE49-F238E27FC236}">
                <a16:creationId xmlns:a16="http://schemas.microsoft.com/office/drawing/2014/main" id="{343B3734-D2F6-6FC3-40FC-E9F792364416}"/>
              </a:ext>
            </a:extLst>
          </p:cNvPr>
          <p:cNvSpPr/>
          <p:nvPr/>
        </p:nvSpPr>
        <p:spPr>
          <a:xfrm>
            <a:off x="3995898" y="447439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86" name="Retângulo Arredondado 64">
            <a:extLst>
              <a:ext uri="{FF2B5EF4-FFF2-40B4-BE49-F238E27FC236}">
                <a16:creationId xmlns:a16="http://schemas.microsoft.com/office/drawing/2014/main" id="{94B8521B-4E8C-B418-8803-2E0A101D9BCE}"/>
              </a:ext>
            </a:extLst>
          </p:cNvPr>
          <p:cNvSpPr/>
          <p:nvPr/>
        </p:nvSpPr>
        <p:spPr>
          <a:xfrm>
            <a:off x="4091148" y="456964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87" name="Retângulo Arredondado 65">
            <a:extLst>
              <a:ext uri="{FF2B5EF4-FFF2-40B4-BE49-F238E27FC236}">
                <a16:creationId xmlns:a16="http://schemas.microsoft.com/office/drawing/2014/main" id="{42CDC6DC-E4BF-85BB-53A9-7927C6D14628}"/>
              </a:ext>
            </a:extLst>
          </p:cNvPr>
          <p:cNvSpPr/>
          <p:nvPr/>
        </p:nvSpPr>
        <p:spPr>
          <a:xfrm>
            <a:off x="4186398" y="466489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cxnSp>
        <p:nvCxnSpPr>
          <p:cNvPr id="102" name="Conector reto 101">
            <a:extLst>
              <a:ext uri="{FF2B5EF4-FFF2-40B4-BE49-F238E27FC236}">
                <a16:creationId xmlns:a16="http://schemas.microsoft.com/office/drawing/2014/main" id="{9AE1E241-15B1-3063-113A-F8D0BF86E223}"/>
              </a:ext>
            </a:extLst>
          </p:cNvPr>
          <p:cNvCxnSpPr>
            <a:cxnSpLocks/>
            <a:stCxn id="29" idx="2"/>
            <a:endCxn id="85" idx="0"/>
          </p:cNvCxnSpPr>
          <p:nvPr/>
        </p:nvCxnSpPr>
        <p:spPr>
          <a:xfrm>
            <a:off x="4681147" y="4139959"/>
            <a:ext cx="551" cy="334435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tângulo Arredondado 44">
            <a:extLst>
              <a:ext uri="{FF2B5EF4-FFF2-40B4-BE49-F238E27FC236}">
                <a16:creationId xmlns:a16="http://schemas.microsoft.com/office/drawing/2014/main" id="{B0843C0B-D5D1-76F3-C192-87931039B937}"/>
              </a:ext>
            </a:extLst>
          </p:cNvPr>
          <p:cNvSpPr/>
          <p:nvPr/>
        </p:nvSpPr>
        <p:spPr>
          <a:xfrm>
            <a:off x="5940233" y="454678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</a:t>
            </a:r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4" name="Retângulo Arredondado 63">
            <a:extLst>
              <a:ext uri="{FF2B5EF4-FFF2-40B4-BE49-F238E27FC236}">
                <a16:creationId xmlns:a16="http://schemas.microsoft.com/office/drawing/2014/main" id="{244461E0-5B20-CE31-704A-52C2328BE9B9}"/>
              </a:ext>
            </a:extLst>
          </p:cNvPr>
          <p:cNvSpPr/>
          <p:nvPr/>
        </p:nvSpPr>
        <p:spPr>
          <a:xfrm>
            <a:off x="5940784" y="567518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115" name="Retângulo Arredondado 64">
            <a:extLst>
              <a:ext uri="{FF2B5EF4-FFF2-40B4-BE49-F238E27FC236}">
                <a16:creationId xmlns:a16="http://schemas.microsoft.com/office/drawing/2014/main" id="{7B3FCA0E-A6DB-39D1-A77F-1F568C3BF734}"/>
              </a:ext>
            </a:extLst>
          </p:cNvPr>
          <p:cNvSpPr/>
          <p:nvPr/>
        </p:nvSpPr>
        <p:spPr>
          <a:xfrm>
            <a:off x="6036034" y="577043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116" name="Retângulo Arredondado 65">
            <a:extLst>
              <a:ext uri="{FF2B5EF4-FFF2-40B4-BE49-F238E27FC236}">
                <a16:creationId xmlns:a16="http://schemas.microsoft.com/office/drawing/2014/main" id="{3BC0F275-1598-975C-674F-C081032C64AA}"/>
              </a:ext>
            </a:extLst>
          </p:cNvPr>
          <p:cNvSpPr/>
          <p:nvPr/>
        </p:nvSpPr>
        <p:spPr>
          <a:xfrm>
            <a:off x="6131284" y="586568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cxnSp>
        <p:nvCxnSpPr>
          <p:cNvPr id="117" name="Conector reto 116">
            <a:extLst>
              <a:ext uri="{FF2B5EF4-FFF2-40B4-BE49-F238E27FC236}">
                <a16:creationId xmlns:a16="http://schemas.microsoft.com/office/drawing/2014/main" id="{1077EC6C-D5DE-C33A-75AE-BD65268566CE}"/>
              </a:ext>
            </a:extLst>
          </p:cNvPr>
          <p:cNvCxnSpPr>
            <a:cxnSpLocks/>
            <a:stCxn id="113" idx="2"/>
            <a:endCxn id="114" idx="0"/>
          </p:cNvCxnSpPr>
          <p:nvPr/>
        </p:nvCxnSpPr>
        <p:spPr>
          <a:xfrm>
            <a:off x="6626033" y="5291364"/>
            <a:ext cx="551" cy="38382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ector reto 117">
            <a:extLst>
              <a:ext uri="{FF2B5EF4-FFF2-40B4-BE49-F238E27FC236}">
                <a16:creationId xmlns:a16="http://schemas.microsoft.com/office/drawing/2014/main" id="{EC541474-760B-6F02-A273-BE2535A493D2}"/>
              </a:ext>
            </a:extLst>
          </p:cNvPr>
          <p:cNvCxnSpPr>
            <a:cxnSpLocks/>
            <a:stCxn id="36" idx="2"/>
            <a:endCxn id="113" idx="0"/>
          </p:cNvCxnSpPr>
          <p:nvPr/>
        </p:nvCxnSpPr>
        <p:spPr>
          <a:xfrm flipH="1">
            <a:off x="6626033" y="4139959"/>
            <a:ext cx="552" cy="406822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tângulo Arredondado 37">
            <a:extLst>
              <a:ext uri="{FF2B5EF4-FFF2-40B4-BE49-F238E27FC236}">
                <a16:creationId xmlns:a16="http://schemas.microsoft.com/office/drawing/2014/main" id="{68100EBD-87EA-5FF2-246E-1B3A3563B03A}"/>
              </a:ext>
            </a:extLst>
          </p:cNvPr>
          <p:cNvSpPr/>
          <p:nvPr/>
        </p:nvSpPr>
        <p:spPr>
          <a:xfrm>
            <a:off x="9631567" y="4508355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3" name="Retângulo Arredondado 43">
            <a:extLst>
              <a:ext uri="{FF2B5EF4-FFF2-40B4-BE49-F238E27FC236}">
                <a16:creationId xmlns:a16="http://schemas.microsoft.com/office/drawing/2014/main" id="{5571B862-7698-B46D-CCCC-66A9BEDE6525}"/>
              </a:ext>
            </a:extLst>
          </p:cNvPr>
          <p:cNvSpPr/>
          <p:nvPr/>
        </p:nvSpPr>
        <p:spPr>
          <a:xfrm>
            <a:off x="9726817" y="4603604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4" name="Retângulo Arredondado 44">
            <a:extLst>
              <a:ext uri="{FF2B5EF4-FFF2-40B4-BE49-F238E27FC236}">
                <a16:creationId xmlns:a16="http://schemas.microsoft.com/office/drawing/2014/main" id="{F0EE007D-3D0F-BCDF-553D-FB9082D0B817}"/>
              </a:ext>
            </a:extLst>
          </p:cNvPr>
          <p:cNvSpPr/>
          <p:nvPr/>
        </p:nvSpPr>
        <p:spPr>
          <a:xfrm>
            <a:off x="9822066" y="4698853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</a:t>
            </a:r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5" name="Retângulo Arredondado 63">
            <a:extLst>
              <a:ext uri="{FF2B5EF4-FFF2-40B4-BE49-F238E27FC236}">
                <a16:creationId xmlns:a16="http://schemas.microsoft.com/office/drawing/2014/main" id="{0701AB2B-0702-E016-6557-94A14E1C38B2}"/>
              </a:ext>
            </a:extLst>
          </p:cNvPr>
          <p:cNvSpPr/>
          <p:nvPr/>
        </p:nvSpPr>
        <p:spPr>
          <a:xfrm>
            <a:off x="9822066" y="567518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126" name="Retângulo Arredondado 64">
            <a:extLst>
              <a:ext uri="{FF2B5EF4-FFF2-40B4-BE49-F238E27FC236}">
                <a16:creationId xmlns:a16="http://schemas.microsoft.com/office/drawing/2014/main" id="{09FE6C95-E6F1-4E43-2169-55AA6E116700}"/>
              </a:ext>
            </a:extLst>
          </p:cNvPr>
          <p:cNvSpPr/>
          <p:nvPr/>
        </p:nvSpPr>
        <p:spPr>
          <a:xfrm>
            <a:off x="9917316" y="577043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127" name="Retângulo Arredondado 65">
            <a:extLst>
              <a:ext uri="{FF2B5EF4-FFF2-40B4-BE49-F238E27FC236}">
                <a16:creationId xmlns:a16="http://schemas.microsoft.com/office/drawing/2014/main" id="{655C0681-8E71-F0A6-FD8C-99EC9EF04FA7}"/>
              </a:ext>
            </a:extLst>
          </p:cNvPr>
          <p:cNvSpPr/>
          <p:nvPr/>
        </p:nvSpPr>
        <p:spPr>
          <a:xfrm>
            <a:off x="10012566" y="586568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cxnSp>
        <p:nvCxnSpPr>
          <p:cNvPr id="128" name="Conector reto 127">
            <a:extLst>
              <a:ext uri="{FF2B5EF4-FFF2-40B4-BE49-F238E27FC236}">
                <a16:creationId xmlns:a16="http://schemas.microsoft.com/office/drawing/2014/main" id="{FFA45677-0C89-9E42-A8E0-44DDBE926229}"/>
              </a:ext>
            </a:extLst>
          </p:cNvPr>
          <p:cNvCxnSpPr>
            <a:cxnSpLocks/>
            <a:stCxn id="124" idx="2"/>
            <a:endCxn id="125" idx="0"/>
          </p:cNvCxnSpPr>
          <p:nvPr/>
        </p:nvCxnSpPr>
        <p:spPr>
          <a:xfrm>
            <a:off x="10507866" y="5443436"/>
            <a:ext cx="0" cy="23174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tângulo Arredondado 27">
            <a:extLst>
              <a:ext uri="{FF2B5EF4-FFF2-40B4-BE49-F238E27FC236}">
                <a16:creationId xmlns:a16="http://schemas.microsoft.com/office/drawing/2014/main" id="{16D01985-F414-ED71-CDDA-4F4FFB7267A0}"/>
              </a:ext>
            </a:extLst>
          </p:cNvPr>
          <p:cNvSpPr/>
          <p:nvPr/>
        </p:nvSpPr>
        <p:spPr>
          <a:xfrm>
            <a:off x="7933847" y="4548086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</a:t>
            </a:r>
          </a:p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FARMÁCIA HOSPITALAR</a:t>
            </a:r>
          </a:p>
        </p:txBody>
      </p:sp>
      <p:sp>
        <p:nvSpPr>
          <p:cNvPr id="144" name="Retângulo Arredondado 45">
            <a:extLst>
              <a:ext uri="{FF2B5EF4-FFF2-40B4-BE49-F238E27FC236}">
                <a16:creationId xmlns:a16="http://schemas.microsoft.com/office/drawing/2014/main" id="{1263A08D-659C-E6CB-6C51-AA6F5F6953F4}"/>
              </a:ext>
            </a:extLst>
          </p:cNvPr>
          <p:cNvSpPr/>
          <p:nvPr/>
        </p:nvSpPr>
        <p:spPr>
          <a:xfrm>
            <a:off x="7933847" y="5670648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</p:txBody>
      </p:sp>
      <p:cxnSp>
        <p:nvCxnSpPr>
          <p:cNvPr id="153" name="Conector reto 152">
            <a:extLst>
              <a:ext uri="{FF2B5EF4-FFF2-40B4-BE49-F238E27FC236}">
                <a16:creationId xmlns:a16="http://schemas.microsoft.com/office/drawing/2014/main" id="{65123AE0-0DC2-0207-0EB9-704AF7FF2661}"/>
              </a:ext>
            </a:extLst>
          </p:cNvPr>
          <p:cNvCxnSpPr>
            <a:cxnSpLocks/>
            <a:stCxn id="141" idx="2"/>
            <a:endCxn id="144" idx="0"/>
          </p:cNvCxnSpPr>
          <p:nvPr/>
        </p:nvCxnSpPr>
        <p:spPr>
          <a:xfrm>
            <a:off x="8619647" y="5292669"/>
            <a:ext cx="0" cy="377979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ector: Angulado 157">
            <a:extLst>
              <a:ext uri="{FF2B5EF4-FFF2-40B4-BE49-F238E27FC236}">
                <a16:creationId xmlns:a16="http://schemas.microsoft.com/office/drawing/2014/main" id="{662F3AAF-42DC-A7C3-F69F-85D10C3F9617}"/>
              </a:ext>
            </a:extLst>
          </p:cNvPr>
          <p:cNvCxnSpPr>
            <a:cxnSpLocks/>
            <a:stCxn id="28" idx="2"/>
            <a:endCxn id="122" idx="0"/>
          </p:cNvCxnSpPr>
          <p:nvPr/>
        </p:nvCxnSpPr>
        <p:spPr>
          <a:xfrm rot="16200000" flipH="1">
            <a:off x="9700665" y="3891652"/>
            <a:ext cx="384641" cy="848763"/>
          </a:xfrm>
          <a:prstGeom prst="bentConnector3">
            <a:avLst>
              <a:gd name="adj1" fmla="val 5495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ector: Angulado 160">
            <a:extLst>
              <a:ext uri="{FF2B5EF4-FFF2-40B4-BE49-F238E27FC236}">
                <a16:creationId xmlns:a16="http://schemas.microsoft.com/office/drawing/2014/main" id="{1DFB7E1A-93A4-E68A-C3E3-565612766DA9}"/>
              </a:ext>
            </a:extLst>
          </p:cNvPr>
          <p:cNvCxnSpPr>
            <a:cxnSpLocks/>
            <a:stCxn id="28" idx="2"/>
            <a:endCxn id="141" idx="0"/>
          </p:cNvCxnSpPr>
          <p:nvPr/>
        </p:nvCxnSpPr>
        <p:spPr>
          <a:xfrm rot="5400000">
            <a:off x="8831940" y="3911422"/>
            <a:ext cx="424372" cy="84895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ector: Angulado 178">
            <a:extLst>
              <a:ext uri="{FF2B5EF4-FFF2-40B4-BE49-F238E27FC236}">
                <a16:creationId xmlns:a16="http://schemas.microsoft.com/office/drawing/2014/main" id="{17B18F45-BA9B-4EFE-B134-8D10CFF4B0D9}"/>
              </a:ext>
            </a:extLst>
          </p:cNvPr>
          <p:cNvCxnSpPr>
            <a:cxnSpLocks/>
            <a:stCxn id="3" idx="2"/>
            <a:endCxn id="29" idx="0"/>
          </p:cNvCxnSpPr>
          <p:nvPr/>
        </p:nvCxnSpPr>
        <p:spPr>
          <a:xfrm rot="5400000">
            <a:off x="5056125" y="2338854"/>
            <a:ext cx="680927" cy="143088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00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Arredondado 12"/>
          <p:cNvSpPr/>
          <p:nvPr/>
        </p:nvSpPr>
        <p:spPr>
          <a:xfrm>
            <a:off x="4982707" y="866930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bg1"/>
                </a:solidFill>
              </a:rPr>
              <a:t>SUPERINTENDÊNCIA-EXECUTIVA - </a:t>
            </a:r>
            <a:r>
              <a:rPr lang="pt-BR" sz="1000" b="1"/>
              <a:t>IPPMG</a:t>
            </a:r>
            <a:endParaRPr lang="pt-BR" sz="1000" b="1">
              <a:solidFill>
                <a:schemeClr val="bg1"/>
              </a:solidFill>
            </a:endParaRPr>
          </a:p>
        </p:txBody>
      </p:sp>
      <p:sp>
        <p:nvSpPr>
          <p:cNvPr id="20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B67E037E-C9BB-4467-A9B1-B6688EBD2F61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CH-UFRJ – SUPERINTENDÊNCIA-EXECUTIVA - </a:t>
            </a:r>
            <a:r>
              <a:rPr lang="pt-BR" sz="1400" b="1"/>
              <a:t>IPPMG</a:t>
            </a:r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3" name="Retângulo Arredondado 12">
            <a:extLst>
              <a:ext uri="{FF2B5EF4-FFF2-40B4-BE49-F238E27FC236}">
                <a16:creationId xmlns:a16="http://schemas.microsoft.com/office/drawing/2014/main" id="{73184AD6-B763-CC56-0EF4-0F63FD743E59}"/>
              </a:ext>
            </a:extLst>
          </p:cNvPr>
          <p:cNvSpPr/>
          <p:nvPr/>
        </p:nvSpPr>
        <p:spPr>
          <a:xfrm>
            <a:off x="4982707" y="1954007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bg1"/>
                </a:solidFill>
              </a:rPr>
              <a:t>GERÊNCIA DE ATENÇÃO À SAÚDE - </a:t>
            </a:r>
            <a:r>
              <a:rPr lang="pt-BR" sz="1000" b="1"/>
              <a:t>IPPMG</a:t>
            </a:r>
            <a:endParaRPr lang="pt-BR" sz="1000" b="1">
              <a:solidFill>
                <a:schemeClr val="bg1"/>
              </a:solidFill>
            </a:endParaRPr>
          </a:p>
          <a:p>
            <a:pPr algn="ctr"/>
            <a:r>
              <a:rPr lang="pt-BR" sz="1000" b="1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3876FAB-D392-AB02-94E6-C539471C86BA}"/>
              </a:ext>
            </a:extLst>
          </p:cNvPr>
          <p:cNvCxnSpPr>
            <a:cxnSpLocks/>
            <a:stCxn id="13" idx="2"/>
            <a:endCxn id="3" idx="0"/>
          </p:cNvCxnSpPr>
          <p:nvPr/>
        </p:nvCxnSpPr>
        <p:spPr>
          <a:xfrm>
            <a:off x="5668507" y="1611513"/>
            <a:ext cx="0" cy="34249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7B800948-AF92-90AC-A19D-F09E08D604D5}"/>
              </a:ext>
            </a:extLst>
          </p:cNvPr>
          <p:cNvSpPr/>
          <p:nvPr/>
        </p:nvSpPr>
        <p:spPr>
          <a:xfrm>
            <a:off x="1246851" y="3400426"/>
            <a:ext cx="1371600" cy="74520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MÉDICA - IPPMG</a:t>
            </a: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FDDCF3F8-43CD-D2F1-CA89-D60007A046B5}"/>
              </a:ext>
            </a:extLst>
          </p:cNvPr>
          <p:cNvSpPr/>
          <p:nvPr/>
        </p:nvSpPr>
        <p:spPr>
          <a:xfrm>
            <a:off x="4982707" y="3418147"/>
            <a:ext cx="1371600" cy="74520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ENFERMAGEM - IPPMG</a:t>
            </a: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D2456170-9222-B819-1A6F-A88968808850}"/>
              </a:ext>
            </a:extLst>
          </p:cNvPr>
          <p:cNvSpPr/>
          <p:nvPr/>
        </p:nvSpPr>
        <p:spPr>
          <a:xfrm>
            <a:off x="8493919" y="3420516"/>
            <a:ext cx="1371600" cy="74520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GESTÃO DO CUIDADO E APOIO DIAGNÓSTICO E TERAPÊUTICO - IPPMG</a:t>
            </a:r>
          </a:p>
        </p:txBody>
      </p: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0B01CFED-5989-A9BE-F72E-9FB91531E033}"/>
              </a:ext>
            </a:extLst>
          </p:cNvPr>
          <p:cNvCxnSpPr>
            <a:cxnSpLocks/>
            <a:stCxn id="3" idx="2"/>
            <a:endCxn id="36" idx="0"/>
          </p:cNvCxnSpPr>
          <p:nvPr/>
        </p:nvCxnSpPr>
        <p:spPr>
          <a:xfrm rot="16200000" flipH="1">
            <a:off x="7063150" y="1303947"/>
            <a:ext cx="721926" cy="351121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: Angulado 46">
            <a:extLst>
              <a:ext uri="{FF2B5EF4-FFF2-40B4-BE49-F238E27FC236}">
                <a16:creationId xmlns:a16="http://schemas.microsoft.com/office/drawing/2014/main" id="{E193F75D-DEC8-B1CC-D285-39B0C077E8A2}"/>
              </a:ext>
            </a:extLst>
          </p:cNvPr>
          <p:cNvCxnSpPr>
            <a:cxnSpLocks/>
            <a:stCxn id="3" idx="2"/>
            <a:endCxn id="27" idx="0"/>
          </p:cNvCxnSpPr>
          <p:nvPr/>
        </p:nvCxnSpPr>
        <p:spPr>
          <a:xfrm rot="5400000">
            <a:off x="3449661" y="1181580"/>
            <a:ext cx="701836" cy="373585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: Angulado 52">
            <a:extLst>
              <a:ext uri="{FF2B5EF4-FFF2-40B4-BE49-F238E27FC236}">
                <a16:creationId xmlns:a16="http://schemas.microsoft.com/office/drawing/2014/main" id="{B3FC3F2E-E3CC-410B-CA03-7FDC5FE37BF3}"/>
              </a:ext>
            </a:extLst>
          </p:cNvPr>
          <p:cNvCxnSpPr>
            <a:cxnSpLocks/>
            <a:stCxn id="3" idx="2"/>
            <a:endCxn id="29" idx="0"/>
          </p:cNvCxnSpPr>
          <p:nvPr/>
        </p:nvCxnSpPr>
        <p:spPr>
          <a:xfrm rot="5400000">
            <a:off x="5308729" y="3058368"/>
            <a:ext cx="719557" cy="1270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Arredondado 27">
            <a:extLst>
              <a:ext uri="{FF2B5EF4-FFF2-40B4-BE49-F238E27FC236}">
                <a16:creationId xmlns:a16="http://schemas.microsoft.com/office/drawing/2014/main" id="{1B70406F-48AB-876E-A7D3-5B4243DB6356}"/>
              </a:ext>
            </a:extLst>
          </p:cNvPr>
          <p:cNvSpPr/>
          <p:nvPr/>
        </p:nvSpPr>
        <p:spPr>
          <a:xfrm>
            <a:off x="6836570" y="469944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</a:t>
            </a:r>
          </a:p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FARMÁCIA HOSPITALAR</a:t>
            </a:r>
          </a:p>
        </p:txBody>
      </p:sp>
      <p:sp>
        <p:nvSpPr>
          <p:cNvPr id="9" name="Retângulo Arredondado 45">
            <a:extLst>
              <a:ext uri="{FF2B5EF4-FFF2-40B4-BE49-F238E27FC236}">
                <a16:creationId xmlns:a16="http://schemas.microsoft.com/office/drawing/2014/main" id="{42841404-DB43-6E42-57DA-742ABCAAF702}"/>
              </a:ext>
            </a:extLst>
          </p:cNvPr>
          <p:cNvSpPr/>
          <p:nvPr/>
        </p:nvSpPr>
        <p:spPr>
          <a:xfrm>
            <a:off x="6836570" y="5625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E53B2F56-F853-3C43-F92B-FC84362319D8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7522370" y="5444025"/>
            <a:ext cx="0" cy="18152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: Angulado 18">
            <a:extLst>
              <a:ext uri="{FF2B5EF4-FFF2-40B4-BE49-F238E27FC236}">
                <a16:creationId xmlns:a16="http://schemas.microsoft.com/office/drawing/2014/main" id="{1AB6C17D-1486-E190-124C-BC66148FD23A}"/>
              </a:ext>
            </a:extLst>
          </p:cNvPr>
          <p:cNvCxnSpPr>
            <a:cxnSpLocks/>
            <a:stCxn id="8" idx="0"/>
            <a:endCxn id="36" idx="2"/>
          </p:cNvCxnSpPr>
          <p:nvPr/>
        </p:nvCxnSpPr>
        <p:spPr>
          <a:xfrm rot="5400000" flipH="1" flipV="1">
            <a:off x="8084181" y="3603905"/>
            <a:ext cx="533726" cy="165734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Arredondado 44">
            <a:extLst>
              <a:ext uri="{FF2B5EF4-FFF2-40B4-BE49-F238E27FC236}">
                <a16:creationId xmlns:a16="http://schemas.microsoft.com/office/drawing/2014/main" id="{168CEC0B-51A9-CC9E-A8B7-5B0FD5811375}"/>
              </a:ext>
            </a:extLst>
          </p:cNvPr>
          <p:cNvSpPr/>
          <p:nvPr/>
        </p:nvSpPr>
        <p:spPr>
          <a:xfrm>
            <a:off x="8493919" y="4719536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</a:t>
            </a:r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Retângulo Arredondado 63">
            <a:extLst>
              <a:ext uri="{FF2B5EF4-FFF2-40B4-BE49-F238E27FC236}">
                <a16:creationId xmlns:a16="http://schemas.microsoft.com/office/drawing/2014/main" id="{D0806524-6F22-5ACE-3B59-20B768758714}"/>
              </a:ext>
            </a:extLst>
          </p:cNvPr>
          <p:cNvSpPr/>
          <p:nvPr/>
        </p:nvSpPr>
        <p:spPr>
          <a:xfrm>
            <a:off x="8493919" y="5651600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34" name="Retângulo Arredondado 64">
            <a:extLst>
              <a:ext uri="{FF2B5EF4-FFF2-40B4-BE49-F238E27FC236}">
                <a16:creationId xmlns:a16="http://schemas.microsoft.com/office/drawing/2014/main" id="{B946C272-BF59-776B-7F6B-7D3DE9907665}"/>
              </a:ext>
            </a:extLst>
          </p:cNvPr>
          <p:cNvSpPr/>
          <p:nvPr/>
        </p:nvSpPr>
        <p:spPr>
          <a:xfrm>
            <a:off x="8589169" y="5746849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35" name="Retângulo Arredondado 65">
            <a:extLst>
              <a:ext uri="{FF2B5EF4-FFF2-40B4-BE49-F238E27FC236}">
                <a16:creationId xmlns:a16="http://schemas.microsoft.com/office/drawing/2014/main" id="{4F130C7C-5C90-3904-6E33-486E0600D527}"/>
              </a:ext>
            </a:extLst>
          </p:cNvPr>
          <p:cNvSpPr/>
          <p:nvPr/>
        </p:nvSpPr>
        <p:spPr>
          <a:xfrm>
            <a:off x="8684419" y="5842098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7F31C53F-DBFD-306A-AC9B-55D65AD0121F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>
            <a:off x="9179719" y="5464119"/>
            <a:ext cx="0" cy="187481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8CEA7964-3449-3EE5-26F4-131F5CF517C5}"/>
              </a:ext>
            </a:extLst>
          </p:cNvPr>
          <p:cNvCxnSpPr>
            <a:cxnSpLocks/>
            <a:stCxn id="36" idx="2"/>
            <a:endCxn id="32" idx="0"/>
          </p:cNvCxnSpPr>
          <p:nvPr/>
        </p:nvCxnSpPr>
        <p:spPr>
          <a:xfrm>
            <a:off x="9179719" y="4165716"/>
            <a:ext cx="0" cy="55382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ângulo Arredondado 63">
            <a:extLst>
              <a:ext uri="{FF2B5EF4-FFF2-40B4-BE49-F238E27FC236}">
                <a16:creationId xmlns:a16="http://schemas.microsoft.com/office/drawing/2014/main" id="{1EC95DB6-6620-C66E-E042-CA4AA2A26911}"/>
              </a:ext>
            </a:extLst>
          </p:cNvPr>
          <p:cNvSpPr/>
          <p:nvPr/>
        </p:nvSpPr>
        <p:spPr>
          <a:xfrm>
            <a:off x="10341768" y="5619180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56" name="Retângulo Arredondado 64">
            <a:extLst>
              <a:ext uri="{FF2B5EF4-FFF2-40B4-BE49-F238E27FC236}">
                <a16:creationId xmlns:a16="http://schemas.microsoft.com/office/drawing/2014/main" id="{6F8AC30D-56CF-386C-2014-2CA0992FE2AB}"/>
              </a:ext>
            </a:extLst>
          </p:cNvPr>
          <p:cNvSpPr/>
          <p:nvPr/>
        </p:nvSpPr>
        <p:spPr>
          <a:xfrm>
            <a:off x="10427965" y="5714429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57" name="Retângulo Arredondado 65">
            <a:extLst>
              <a:ext uri="{FF2B5EF4-FFF2-40B4-BE49-F238E27FC236}">
                <a16:creationId xmlns:a16="http://schemas.microsoft.com/office/drawing/2014/main" id="{92BCDADA-927D-BD04-EB75-1372515DCB95}"/>
              </a:ext>
            </a:extLst>
          </p:cNvPr>
          <p:cNvSpPr/>
          <p:nvPr/>
        </p:nvSpPr>
        <p:spPr>
          <a:xfrm>
            <a:off x="10523215" y="5809678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cxnSp>
        <p:nvCxnSpPr>
          <p:cNvPr id="59" name="Conector: Angulado 58">
            <a:extLst>
              <a:ext uri="{FF2B5EF4-FFF2-40B4-BE49-F238E27FC236}">
                <a16:creationId xmlns:a16="http://schemas.microsoft.com/office/drawing/2014/main" id="{9B6FC1D5-3C9E-09AF-A96D-A1DF9C240415}"/>
              </a:ext>
            </a:extLst>
          </p:cNvPr>
          <p:cNvCxnSpPr>
            <a:cxnSpLocks/>
            <a:stCxn id="55" idx="0"/>
            <a:endCxn id="36" idx="2"/>
          </p:cNvCxnSpPr>
          <p:nvPr/>
        </p:nvCxnSpPr>
        <p:spPr>
          <a:xfrm rot="16200000" flipV="1">
            <a:off x="9376912" y="3968523"/>
            <a:ext cx="1453464" cy="1847849"/>
          </a:xfrm>
          <a:prstGeom prst="bentConnector3">
            <a:avLst>
              <a:gd name="adj1" fmla="val 81144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tângulo Arredondado 63">
            <a:extLst>
              <a:ext uri="{FF2B5EF4-FFF2-40B4-BE49-F238E27FC236}">
                <a16:creationId xmlns:a16="http://schemas.microsoft.com/office/drawing/2014/main" id="{B876FA5A-CAEE-826F-E418-3DDCCEABAFAA}"/>
              </a:ext>
            </a:extLst>
          </p:cNvPr>
          <p:cNvSpPr/>
          <p:nvPr/>
        </p:nvSpPr>
        <p:spPr>
          <a:xfrm>
            <a:off x="4982708" y="451538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4" name="Retângulo Arredondado 64">
            <a:extLst>
              <a:ext uri="{FF2B5EF4-FFF2-40B4-BE49-F238E27FC236}">
                <a16:creationId xmlns:a16="http://schemas.microsoft.com/office/drawing/2014/main" id="{32902481-5798-8BAF-F815-5DE3878D81E8}"/>
              </a:ext>
            </a:extLst>
          </p:cNvPr>
          <p:cNvSpPr/>
          <p:nvPr/>
        </p:nvSpPr>
        <p:spPr>
          <a:xfrm>
            <a:off x="5077958" y="461063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5" name="Retângulo Arredondado 65">
            <a:extLst>
              <a:ext uri="{FF2B5EF4-FFF2-40B4-BE49-F238E27FC236}">
                <a16:creationId xmlns:a16="http://schemas.microsoft.com/office/drawing/2014/main" id="{472C1B23-4F2E-9D75-2B30-BE5DD12AB93E}"/>
              </a:ext>
            </a:extLst>
          </p:cNvPr>
          <p:cNvSpPr/>
          <p:nvPr/>
        </p:nvSpPr>
        <p:spPr>
          <a:xfrm>
            <a:off x="5173208" y="470588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FF60695E-7002-2E48-3583-8A15DD281627}"/>
              </a:ext>
            </a:extLst>
          </p:cNvPr>
          <p:cNvCxnSpPr>
            <a:cxnSpLocks/>
            <a:stCxn id="29" idx="2"/>
            <a:endCxn id="63" idx="0"/>
          </p:cNvCxnSpPr>
          <p:nvPr/>
        </p:nvCxnSpPr>
        <p:spPr>
          <a:xfrm>
            <a:off x="5668507" y="4163347"/>
            <a:ext cx="1" cy="35203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Imagem 82">
            <a:extLst>
              <a:ext uri="{FF2B5EF4-FFF2-40B4-BE49-F238E27FC236}">
                <a16:creationId xmlns:a16="http://schemas.microsoft.com/office/drawing/2014/main" id="{9A8F1C11-2C7C-3AE8-DE33-6223A45BB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028" y="95941"/>
            <a:ext cx="386892" cy="386892"/>
          </a:xfrm>
          <a:prstGeom prst="rect">
            <a:avLst/>
          </a:prstGeom>
        </p:spPr>
      </p:pic>
      <p:sp>
        <p:nvSpPr>
          <p:cNvPr id="84" name="Retângulo Arredondado 62">
            <a:extLst>
              <a:ext uri="{FF2B5EF4-FFF2-40B4-BE49-F238E27FC236}">
                <a16:creationId xmlns:a16="http://schemas.microsoft.com/office/drawing/2014/main" id="{213E7A13-441C-021C-38B0-5790E1C65576}"/>
              </a:ext>
            </a:extLst>
          </p:cNvPr>
          <p:cNvSpPr/>
          <p:nvPr/>
        </p:nvSpPr>
        <p:spPr>
          <a:xfrm>
            <a:off x="11093392" y="64204"/>
            <a:ext cx="935947" cy="45600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b="1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85" name="Retângulo Arredondado 44">
            <a:extLst>
              <a:ext uri="{FF2B5EF4-FFF2-40B4-BE49-F238E27FC236}">
                <a16:creationId xmlns:a16="http://schemas.microsoft.com/office/drawing/2014/main" id="{7DB13DD1-D7EF-B542-DEF1-92C72717ECC6}"/>
              </a:ext>
            </a:extLst>
          </p:cNvPr>
          <p:cNvSpPr/>
          <p:nvPr/>
        </p:nvSpPr>
        <p:spPr>
          <a:xfrm>
            <a:off x="10056473" y="59750"/>
            <a:ext cx="935947" cy="4560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86" name="Retângulo 85">
            <a:extLst>
              <a:ext uri="{FF2B5EF4-FFF2-40B4-BE49-F238E27FC236}">
                <a16:creationId xmlns:a16="http://schemas.microsoft.com/office/drawing/2014/main" id="{00476C8E-F889-9869-1BFB-7A47745D3055}"/>
              </a:ext>
            </a:extLst>
          </p:cNvPr>
          <p:cNvSpPr/>
          <p:nvPr/>
        </p:nvSpPr>
        <p:spPr>
          <a:xfrm>
            <a:off x="8892734" y="247735"/>
            <a:ext cx="7681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/>
              <a:t>IPPMG</a:t>
            </a:r>
            <a:endParaRPr lang="pt-BR" sz="1600" b="1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BFCEAD52-13B0-4168-9E03-8FEE8DC2B3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7540518"/>
              </p:ext>
            </p:extLst>
          </p:nvPr>
        </p:nvGraphicFramePr>
        <p:xfrm>
          <a:off x="957942" y="1105988"/>
          <a:ext cx="2664506" cy="5442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Agrupar 6">
            <a:extLst>
              <a:ext uri="{FF2B5EF4-FFF2-40B4-BE49-F238E27FC236}">
                <a16:creationId xmlns:a16="http://schemas.microsoft.com/office/drawing/2014/main" id="{FBAF3E34-44DD-4F4F-A6F8-366790856DA2}"/>
              </a:ext>
            </a:extLst>
          </p:cNvPr>
          <p:cNvGrpSpPr/>
          <p:nvPr/>
        </p:nvGrpSpPr>
        <p:grpSpPr>
          <a:xfrm>
            <a:off x="217358" y="3172963"/>
            <a:ext cx="687964" cy="616573"/>
            <a:chOff x="4172" y="4134778"/>
            <a:chExt cx="687964" cy="616573"/>
          </a:xfrm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A99F644C-68BB-4ACC-9617-9CA4E16569E5}"/>
                </a:ext>
              </a:extLst>
            </p:cNvPr>
            <p:cNvSpPr/>
            <p:nvPr/>
          </p:nvSpPr>
          <p:spPr>
            <a:xfrm>
              <a:off x="4172" y="4134778"/>
              <a:ext cx="687964" cy="616573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9" name="Retângulo: Cantos Arredondados 4">
              <a:extLst>
                <a:ext uri="{FF2B5EF4-FFF2-40B4-BE49-F238E27FC236}">
                  <a16:creationId xmlns:a16="http://schemas.microsoft.com/office/drawing/2014/main" id="{07CAD549-8C45-4CD2-A2C2-51EB39F8D6E7}"/>
                </a:ext>
              </a:extLst>
            </p:cNvPr>
            <p:cNvSpPr txBox="1"/>
            <p:nvPr/>
          </p:nvSpPr>
          <p:spPr>
            <a:xfrm>
              <a:off x="22231" y="4152837"/>
              <a:ext cx="651846" cy="580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100" kern="1200"/>
                <a:t>DIV</a:t>
              </a: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1455E94F-0CB6-450D-AD04-836404C092A9}"/>
              </a:ext>
            </a:extLst>
          </p:cNvPr>
          <p:cNvGrpSpPr/>
          <p:nvPr/>
        </p:nvGrpSpPr>
        <p:grpSpPr>
          <a:xfrm>
            <a:off x="217358" y="3865293"/>
            <a:ext cx="687964" cy="616573"/>
            <a:chOff x="4172" y="4134778"/>
            <a:chExt cx="687964" cy="616573"/>
          </a:xfrm>
        </p:grpSpPr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8097533E-62C0-4E97-B03E-C61415F0DCB6}"/>
                </a:ext>
              </a:extLst>
            </p:cNvPr>
            <p:cNvSpPr/>
            <p:nvPr/>
          </p:nvSpPr>
          <p:spPr>
            <a:xfrm>
              <a:off x="4172" y="4134778"/>
              <a:ext cx="687964" cy="616573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2" name="Retângulo: Cantos Arredondados 4">
              <a:extLst>
                <a:ext uri="{FF2B5EF4-FFF2-40B4-BE49-F238E27FC236}">
                  <a16:creationId xmlns:a16="http://schemas.microsoft.com/office/drawing/2014/main" id="{6F8DADF3-04FA-434D-A566-75B157FC6806}"/>
                </a:ext>
              </a:extLst>
            </p:cNvPr>
            <p:cNvSpPr txBox="1"/>
            <p:nvPr/>
          </p:nvSpPr>
          <p:spPr>
            <a:xfrm>
              <a:off x="22231" y="4152837"/>
              <a:ext cx="651846" cy="580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100" kern="1200"/>
                <a:t>SET</a:t>
              </a: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C24B60EB-7331-4111-BF3C-9906EBE0E0CB}"/>
              </a:ext>
            </a:extLst>
          </p:cNvPr>
          <p:cNvGrpSpPr/>
          <p:nvPr/>
        </p:nvGrpSpPr>
        <p:grpSpPr>
          <a:xfrm>
            <a:off x="217358" y="4557623"/>
            <a:ext cx="687964" cy="616573"/>
            <a:chOff x="4172" y="4134778"/>
            <a:chExt cx="687964" cy="616573"/>
          </a:xfrm>
        </p:grpSpPr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id="{C24A18DF-EC48-48DC-BAB3-DC0B122E2EAA}"/>
                </a:ext>
              </a:extLst>
            </p:cNvPr>
            <p:cNvSpPr/>
            <p:nvPr/>
          </p:nvSpPr>
          <p:spPr>
            <a:xfrm>
              <a:off x="4172" y="4134778"/>
              <a:ext cx="687964" cy="616573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5" name="Retângulo: Cantos Arredondados 4">
              <a:extLst>
                <a:ext uri="{FF2B5EF4-FFF2-40B4-BE49-F238E27FC236}">
                  <a16:creationId xmlns:a16="http://schemas.microsoft.com/office/drawing/2014/main" id="{210F7413-F93C-4A40-B642-2370BE31A1ED}"/>
                </a:ext>
              </a:extLst>
            </p:cNvPr>
            <p:cNvSpPr txBox="1"/>
            <p:nvPr/>
          </p:nvSpPr>
          <p:spPr>
            <a:xfrm>
              <a:off x="22231" y="4152837"/>
              <a:ext cx="651846" cy="580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100" kern="1200"/>
                <a:t>UN</a:t>
              </a:r>
            </a:p>
          </p:txBody>
        </p:sp>
      </p:grpSp>
      <p:graphicFrame>
        <p:nvGraphicFramePr>
          <p:cNvPr id="16" name="Espaço Reservado para Conteúdo 3">
            <a:extLst>
              <a:ext uri="{FF2B5EF4-FFF2-40B4-BE49-F238E27FC236}">
                <a16:creationId xmlns:a16="http://schemas.microsoft.com/office/drawing/2014/main" id="{41D0E903-DDCB-4AB8-BBBF-8990B8252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337130"/>
              </p:ext>
            </p:extLst>
          </p:nvPr>
        </p:nvGraphicFramePr>
        <p:xfrm>
          <a:off x="3742006" y="1097281"/>
          <a:ext cx="2664506" cy="5442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7" name="Espaço Reservado para Conteúdo 3">
            <a:extLst>
              <a:ext uri="{FF2B5EF4-FFF2-40B4-BE49-F238E27FC236}">
                <a16:creationId xmlns:a16="http://schemas.microsoft.com/office/drawing/2014/main" id="{3C51BEEE-E4B5-40C2-9886-42D13902BF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2075566"/>
              </p:ext>
            </p:extLst>
          </p:nvPr>
        </p:nvGraphicFramePr>
        <p:xfrm>
          <a:off x="6526070" y="1097281"/>
          <a:ext cx="2664507" cy="5442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8" name="Retângulo Arredondado 69">
            <a:hlinkClick r:id="rId18" action="ppaction://hlinksldjump"/>
            <a:extLst>
              <a:ext uri="{FF2B5EF4-FFF2-40B4-BE49-F238E27FC236}">
                <a16:creationId xmlns:a16="http://schemas.microsoft.com/office/drawing/2014/main" id="{DBE1FCA0-0BF5-4B7E-B6F9-92BDDBF0CBA2}"/>
              </a:ext>
            </a:extLst>
          </p:cNvPr>
          <p:cNvSpPr/>
          <p:nvPr/>
        </p:nvSpPr>
        <p:spPr>
          <a:xfrm>
            <a:off x="-217403" y="186022"/>
            <a:ext cx="7114914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QUANTITATIVO DE CARGOS COMISSIONADOS E FUNÇÕES GRATIFICADAS NOS COMPLEXOS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2E41423-914C-43FA-8266-7D2E3938E42C}"/>
              </a:ext>
            </a:extLst>
          </p:cNvPr>
          <p:cNvSpPr txBox="1"/>
          <p:nvPr/>
        </p:nvSpPr>
        <p:spPr>
          <a:xfrm>
            <a:off x="8627607" y="6613318"/>
            <a:ext cx="3391568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100" i="1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Sem Jurídico e Comunicação Social nesse quadro</a:t>
            </a:r>
          </a:p>
        </p:txBody>
      </p:sp>
      <p:graphicFrame>
        <p:nvGraphicFramePr>
          <p:cNvPr id="2" name="Espaço Reservado para Conteúdo 3">
            <a:extLst>
              <a:ext uri="{FF2B5EF4-FFF2-40B4-BE49-F238E27FC236}">
                <a16:creationId xmlns:a16="http://schemas.microsoft.com/office/drawing/2014/main" id="{2291CA96-0A75-1751-30E3-8BB595268B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5450571"/>
              </p:ext>
            </p:extLst>
          </p:nvPr>
        </p:nvGraphicFramePr>
        <p:xfrm>
          <a:off x="9310135" y="1097280"/>
          <a:ext cx="2664507" cy="5442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15595052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Arredondado 12"/>
          <p:cNvSpPr/>
          <p:nvPr/>
        </p:nvSpPr>
        <p:spPr>
          <a:xfrm>
            <a:off x="5137471" y="859890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bg1"/>
                </a:solidFill>
              </a:rPr>
              <a:t>SUPERINTENDÊNCIA-EXECUTIVA - </a:t>
            </a:r>
            <a:r>
              <a:rPr lang="pt-BR" sz="1000" b="1"/>
              <a:t>ME</a:t>
            </a:r>
            <a:endParaRPr lang="pt-BR" sz="1000" b="1">
              <a:solidFill>
                <a:schemeClr val="bg1"/>
              </a:solidFill>
            </a:endParaRPr>
          </a:p>
        </p:txBody>
      </p:sp>
      <p:sp>
        <p:nvSpPr>
          <p:cNvPr id="20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B67E037E-C9BB-4467-A9B1-B6688EBD2F61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CH-UFRJ – SUPERINTENDÊNCIA-EXECUTIVA - </a:t>
            </a:r>
            <a:r>
              <a:rPr lang="pt-BR" sz="1400" b="1"/>
              <a:t>ME</a:t>
            </a:r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3" name="Retângulo Arredondado 12">
            <a:extLst>
              <a:ext uri="{FF2B5EF4-FFF2-40B4-BE49-F238E27FC236}">
                <a16:creationId xmlns:a16="http://schemas.microsoft.com/office/drawing/2014/main" id="{73184AD6-B763-CC56-0EF4-0F63FD743E59}"/>
              </a:ext>
            </a:extLst>
          </p:cNvPr>
          <p:cNvSpPr/>
          <p:nvPr/>
        </p:nvSpPr>
        <p:spPr>
          <a:xfrm>
            <a:off x="5137471" y="1946967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bg1"/>
                </a:solidFill>
              </a:rPr>
              <a:t>GERÊNCIA DE ATENÇÃO À SAÚDE - </a:t>
            </a:r>
            <a:r>
              <a:rPr lang="pt-BR" sz="1000" b="1"/>
              <a:t>ME</a:t>
            </a:r>
            <a:endParaRPr lang="pt-BR" sz="1000" b="1">
              <a:solidFill>
                <a:schemeClr val="bg1"/>
              </a:solidFill>
            </a:endParaRPr>
          </a:p>
          <a:p>
            <a:pPr algn="ctr"/>
            <a:r>
              <a:rPr lang="pt-BR" sz="1000" b="1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3876FAB-D392-AB02-94E6-C539471C86BA}"/>
              </a:ext>
            </a:extLst>
          </p:cNvPr>
          <p:cNvCxnSpPr>
            <a:cxnSpLocks/>
            <a:stCxn id="13" idx="2"/>
            <a:endCxn id="3" idx="0"/>
          </p:cNvCxnSpPr>
          <p:nvPr/>
        </p:nvCxnSpPr>
        <p:spPr>
          <a:xfrm>
            <a:off x="5823271" y="1604473"/>
            <a:ext cx="0" cy="34249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7B800948-AF92-90AC-A19D-F09E08D604D5}"/>
              </a:ext>
            </a:extLst>
          </p:cNvPr>
          <p:cNvSpPr/>
          <p:nvPr/>
        </p:nvSpPr>
        <p:spPr>
          <a:xfrm>
            <a:off x="1121435" y="3399615"/>
            <a:ext cx="1371600" cy="74520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MÉDICA - ME</a:t>
            </a: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FDDCF3F8-43CD-D2F1-CA89-D60007A046B5}"/>
              </a:ext>
            </a:extLst>
          </p:cNvPr>
          <p:cNvSpPr/>
          <p:nvPr/>
        </p:nvSpPr>
        <p:spPr>
          <a:xfrm>
            <a:off x="5137470" y="3422483"/>
            <a:ext cx="1371600" cy="74520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ENFERMAGEM - ME</a:t>
            </a: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D2456170-9222-B819-1A6F-A88968808850}"/>
              </a:ext>
            </a:extLst>
          </p:cNvPr>
          <p:cNvSpPr/>
          <p:nvPr/>
        </p:nvSpPr>
        <p:spPr>
          <a:xfrm>
            <a:off x="8756465" y="3399616"/>
            <a:ext cx="1371600" cy="74520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GESTÃO DO CUIDADO E APOIO DIAGNÓSTICO E TERAPÊUTICO - ME</a:t>
            </a:r>
          </a:p>
        </p:txBody>
      </p: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0B01CFED-5989-A9BE-F72E-9FB91531E033}"/>
              </a:ext>
            </a:extLst>
          </p:cNvPr>
          <p:cNvCxnSpPr>
            <a:cxnSpLocks/>
            <a:stCxn id="3" idx="2"/>
            <a:endCxn id="36" idx="0"/>
          </p:cNvCxnSpPr>
          <p:nvPr/>
        </p:nvCxnSpPr>
        <p:spPr>
          <a:xfrm rot="16200000" flipH="1">
            <a:off x="7278735" y="1236086"/>
            <a:ext cx="708066" cy="361899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: Angulado 46">
            <a:extLst>
              <a:ext uri="{FF2B5EF4-FFF2-40B4-BE49-F238E27FC236}">
                <a16:creationId xmlns:a16="http://schemas.microsoft.com/office/drawing/2014/main" id="{E193F75D-DEC8-B1CC-D285-39B0C077E8A2}"/>
              </a:ext>
            </a:extLst>
          </p:cNvPr>
          <p:cNvCxnSpPr>
            <a:cxnSpLocks/>
            <a:stCxn id="3" idx="2"/>
            <a:endCxn id="27" idx="0"/>
          </p:cNvCxnSpPr>
          <p:nvPr/>
        </p:nvCxnSpPr>
        <p:spPr>
          <a:xfrm rot="5400000">
            <a:off x="3461221" y="1037564"/>
            <a:ext cx="708065" cy="401603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: Angulado 52">
            <a:extLst>
              <a:ext uri="{FF2B5EF4-FFF2-40B4-BE49-F238E27FC236}">
                <a16:creationId xmlns:a16="http://schemas.microsoft.com/office/drawing/2014/main" id="{B3FC3F2E-E3CC-410B-CA03-7FDC5FE37BF3}"/>
              </a:ext>
            </a:extLst>
          </p:cNvPr>
          <p:cNvCxnSpPr>
            <a:cxnSpLocks/>
            <a:stCxn id="3" idx="2"/>
            <a:endCxn id="29" idx="0"/>
          </p:cNvCxnSpPr>
          <p:nvPr/>
        </p:nvCxnSpPr>
        <p:spPr>
          <a:xfrm rot="5400000">
            <a:off x="5457805" y="3057016"/>
            <a:ext cx="730933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Arredondado 63">
            <a:extLst>
              <a:ext uri="{FF2B5EF4-FFF2-40B4-BE49-F238E27FC236}">
                <a16:creationId xmlns:a16="http://schemas.microsoft.com/office/drawing/2014/main" id="{24C7218E-38F3-4677-50E6-A21B00D910D7}"/>
              </a:ext>
            </a:extLst>
          </p:cNvPr>
          <p:cNvSpPr/>
          <p:nvPr/>
        </p:nvSpPr>
        <p:spPr>
          <a:xfrm>
            <a:off x="5137470" y="450894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11" name="Retângulo Arredondado 64">
            <a:extLst>
              <a:ext uri="{FF2B5EF4-FFF2-40B4-BE49-F238E27FC236}">
                <a16:creationId xmlns:a16="http://schemas.microsoft.com/office/drawing/2014/main" id="{32E3EA12-1371-AFDB-338C-E19A81DE201C}"/>
              </a:ext>
            </a:extLst>
          </p:cNvPr>
          <p:cNvSpPr/>
          <p:nvPr/>
        </p:nvSpPr>
        <p:spPr>
          <a:xfrm>
            <a:off x="5232720" y="460419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12" name="Retângulo Arredondado 65">
            <a:extLst>
              <a:ext uri="{FF2B5EF4-FFF2-40B4-BE49-F238E27FC236}">
                <a16:creationId xmlns:a16="http://schemas.microsoft.com/office/drawing/2014/main" id="{7C7D0C48-3FA4-A098-C871-2783C2201045}"/>
              </a:ext>
            </a:extLst>
          </p:cNvPr>
          <p:cNvSpPr/>
          <p:nvPr/>
        </p:nvSpPr>
        <p:spPr>
          <a:xfrm>
            <a:off x="5327970" y="469944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3AFF7C01-3D32-8CF3-F7DE-A3438731469B}"/>
              </a:ext>
            </a:extLst>
          </p:cNvPr>
          <p:cNvCxnSpPr>
            <a:cxnSpLocks/>
            <a:stCxn id="29" idx="2"/>
            <a:endCxn id="10" idx="0"/>
          </p:cNvCxnSpPr>
          <p:nvPr/>
        </p:nvCxnSpPr>
        <p:spPr>
          <a:xfrm>
            <a:off x="5823270" y="4167683"/>
            <a:ext cx="0" cy="341261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 Arredondado 27">
            <a:extLst>
              <a:ext uri="{FF2B5EF4-FFF2-40B4-BE49-F238E27FC236}">
                <a16:creationId xmlns:a16="http://schemas.microsoft.com/office/drawing/2014/main" id="{342CC9CA-A55B-A7EC-8641-076D38666AE1}"/>
              </a:ext>
            </a:extLst>
          </p:cNvPr>
          <p:cNvSpPr/>
          <p:nvPr/>
        </p:nvSpPr>
        <p:spPr>
          <a:xfrm>
            <a:off x="7099116" y="469944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</a:t>
            </a:r>
          </a:p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FARMÁCIA HOSPITALAR</a:t>
            </a:r>
          </a:p>
        </p:txBody>
      </p:sp>
      <p:sp>
        <p:nvSpPr>
          <p:cNvPr id="52" name="Retângulo Arredondado 45">
            <a:extLst>
              <a:ext uri="{FF2B5EF4-FFF2-40B4-BE49-F238E27FC236}">
                <a16:creationId xmlns:a16="http://schemas.microsoft.com/office/drawing/2014/main" id="{FBDDEFC5-8E08-CAB3-9E88-F2641E21A105}"/>
              </a:ext>
            </a:extLst>
          </p:cNvPr>
          <p:cNvSpPr/>
          <p:nvPr/>
        </p:nvSpPr>
        <p:spPr>
          <a:xfrm>
            <a:off x="7099116" y="5625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</p:txBody>
      </p: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674C628D-75E0-F904-7E4D-6E632A57AA41}"/>
              </a:ext>
            </a:extLst>
          </p:cNvPr>
          <p:cNvCxnSpPr>
            <a:cxnSpLocks/>
            <a:stCxn id="51" idx="2"/>
            <a:endCxn id="52" idx="0"/>
          </p:cNvCxnSpPr>
          <p:nvPr/>
        </p:nvCxnSpPr>
        <p:spPr>
          <a:xfrm>
            <a:off x="7784916" y="5444025"/>
            <a:ext cx="0" cy="18152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: Angulado 54">
            <a:extLst>
              <a:ext uri="{FF2B5EF4-FFF2-40B4-BE49-F238E27FC236}">
                <a16:creationId xmlns:a16="http://schemas.microsoft.com/office/drawing/2014/main" id="{6351A862-15DF-4E84-16EC-B8B4A7D5255E}"/>
              </a:ext>
            </a:extLst>
          </p:cNvPr>
          <p:cNvCxnSpPr>
            <a:cxnSpLocks/>
            <a:stCxn id="51" idx="0"/>
            <a:endCxn id="36" idx="2"/>
          </p:cNvCxnSpPr>
          <p:nvPr/>
        </p:nvCxnSpPr>
        <p:spPr>
          <a:xfrm rot="5400000" flipH="1" flipV="1">
            <a:off x="8336277" y="3593455"/>
            <a:ext cx="554626" cy="165734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ângulo Arredondado 44">
            <a:extLst>
              <a:ext uri="{FF2B5EF4-FFF2-40B4-BE49-F238E27FC236}">
                <a16:creationId xmlns:a16="http://schemas.microsoft.com/office/drawing/2014/main" id="{300804C4-5058-D787-0E39-B5786B2D057D}"/>
              </a:ext>
            </a:extLst>
          </p:cNvPr>
          <p:cNvSpPr/>
          <p:nvPr/>
        </p:nvSpPr>
        <p:spPr>
          <a:xfrm>
            <a:off x="8756465" y="4719536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</a:t>
            </a:r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7" name="Retângulo Arredondado 63">
            <a:extLst>
              <a:ext uri="{FF2B5EF4-FFF2-40B4-BE49-F238E27FC236}">
                <a16:creationId xmlns:a16="http://schemas.microsoft.com/office/drawing/2014/main" id="{FE5D0993-FA95-BECA-94B3-83418281011A}"/>
              </a:ext>
            </a:extLst>
          </p:cNvPr>
          <p:cNvSpPr/>
          <p:nvPr/>
        </p:nvSpPr>
        <p:spPr>
          <a:xfrm>
            <a:off x="8756465" y="5651600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58" name="Retângulo Arredondado 64">
            <a:extLst>
              <a:ext uri="{FF2B5EF4-FFF2-40B4-BE49-F238E27FC236}">
                <a16:creationId xmlns:a16="http://schemas.microsoft.com/office/drawing/2014/main" id="{F42A71F0-9105-88DE-D144-8B2D9533BB85}"/>
              </a:ext>
            </a:extLst>
          </p:cNvPr>
          <p:cNvSpPr/>
          <p:nvPr/>
        </p:nvSpPr>
        <p:spPr>
          <a:xfrm>
            <a:off x="8851715" y="5746849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59" name="Retângulo Arredondado 65">
            <a:extLst>
              <a:ext uri="{FF2B5EF4-FFF2-40B4-BE49-F238E27FC236}">
                <a16:creationId xmlns:a16="http://schemas.microsoft.com/office/drawing/2014/main" id="{77D56242-5D79-1DC6-B3BA-B1C9DFD4B5BF}"/>
              </a:ext>
            </a:extLst>
          </p:cNvPr>
          <p:cNvSpPr/>
          <p:nvPr/>
        </p:nvSpPr>
        <p:spPr>
          <a:xfrm>
            <a:off x="8946965" y="5842098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E541FD3F-8A54-700E-1A33-C069DF5FF007}"/>
              </a:ext>
            </a:extLst>
          </p:cNvPr>
          <p:cNvCxnSpPr>
            <a:cxnSpLocks/>
            <a:stCxn id="56" idx="2"/>
            <a:endCxn id="57" idx="0"/>
          </p:cNvCxnSpPr>
          <p:nvPr/>
        </p:nvCxnSpPr>
        <p:spPr>
          <a:xfrm>
            <a:off x="9442265" y="5464119"/>
            <a:ext cx="0" cy="187481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4EBB462C-94E7-A67E-EF8D-7C6AA9148273}"/>
              </a:ext>
            </a:extLst>
          </p:cNvPr>
          <p:cNvCxnSpPr>
            <a:cxnSpLocks/>
            <a:stCxn id="36" idx="2"/>
            <a:endCxn id="56" idx="0"/>
          </p:cNvCxnSpPr>
          <p:nvPr/>
        </p:nvCxnSpPr>
        <p:spPr>
          <a:xfrm>
            <a:off x="9442265" y="4144816"/>
            <a:ext cx="0" cy="57472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Arredondado 63">
            <a:extLst>
              <a:ext uri="{FF2B5EF4-FFF2-40B4-BE49-F238E27FC236}">
                <a16:creationId xmlns:a16="http://schemas.microsoft.com/office/drawing/2014/main" id="{520D07BD-9E24-21B8-0EB9-2C17A2F8D6CA}"/>
              </a:ext>
            </a:extLst>
          </p:cNvPr>
          <p:cNvSpPr/>
          <p:nvPr/>
        </p:nvSpPr>
        <p:spPr>
          <a:xfrm>
            <a:off x="10464677" y="5625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3" name="Retângulo Arredondado 64">
            <a:extLst>
              <a:ext uri="{FF2B5EF4-FFF2-40B4-BE49-F238E27FC236}">
                <a16:creationId xmlns:a16="http://schemas.microsoft.com/office/drawing/2014/main" id="{81DFA853-F7BC-C62F-7E49-86DC5928C017}"/>
              </a:ext>
            </a:extLst>
          </p:cNvPr>
          <p:cNvSpPr/>
          <p:nvPr/>
        </p:nvSpPr>
        <p:spPr>
          <a:xfrm>
            <a:off x="10559927" y="572080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4" name="Retângulo Arredondado 65">
            <a:extLst>
              <a:ext uri="{FF2B5EF4-FFF2-40B4-BE49-F238E27FC236}">
                <a16:creationId xmlns:a16="http://schemas.microsoft.com/office/drawing/2014/main" id="{7E5438C6-C268-AF8B-3276-C5E3BBB0B91E}"/>
              </a:ext>
            </a:extLst>
          </p:cNvPr>
          <p:cNvSpPr/>
          <p:nvPr/>
        </p:nvSpPr>
        <p:spPr>
          <a:xfrm>
            <a:off x="10655177" y="5816051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cxnSp>
        <p:nvCxnSpPr>
          <p:cNvPr id="65" name="Conector: Angulado 64">
            <a:extLst>
              <a:ext uri="{FF2B5EF4-FFF2-40B4-BE49-F238E27FC236}">
                <a16:creationId xmlns:a16="http://schemas.microsoft.com/office/drawing/2014/main" id="{72F26205-8454-90BF-7C92-81EF2E969307}"/>
              </a:ext>
            </a:extLst>
          </p:cNvPr>
          <p:cNvCxnSpPr>
            <a:cxnSpLocks/>
            <a:stCxn id="62" idx="0"/>
            <a:endCxn id="36" idx="2"/>
          </p:cNvCxnSpPr>
          <p:nvPr/>
        </p:nvCxnSpPr>
        <p:spPr>
          <a:xfrm rot="16200000" flipV="1">
            <a:off x="9556003" y="4031079"/>
            <a:ext cx="1480737" cy="1708212"/>
          </a:xfrm>
          <a:prstGeom prst="bentConnector3">
            <a:avLst>
              <a:gd name="adj1" fmla="val 8118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Imagem 78">
            <a:extLst>
              <a:ext uri="{FF2B5EF4-FFF2-40B4-BE49-F238E27FC236}">
                <a16:creationId xmlns:a16="http://schemas.microsoft.com/office/drawing/2014/main" id="{A1232B39-5BA2-00E5-AC70-D26DD1891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028" y="95941"/>
            <a:ext cx="386892" cy="386892"/>
          </a:xfrm>
          <a:prstGeom prst="rect">
            <a:avLst/>
          </a:prstGeom>
        </p:spPr>
      </p:pic>
      <p:sp>
        <p:nvSpPr>
          <p:cNvPr id="80" name="Retângulo Arredondado 62">
            <a:extLst>
              <a:ext uri="{FF2B5EF4-FFF2-40B4-BE49-F238E27FC236}">
                <a16:creationId xmlns:a16="http://schemas.microsoft.com/office/drawing/2014/main" id="{E8AA61AC-07DC-A64D-9427-D64E2912123E}"/>
              </a:ext>
            </a:extLst>
          </p:cNvPr>
          <p:cNvSpPr/>
          <p:nvPr/>
        </p:nvSpPr>
        <p:spPr>
          <a:xfrm>
            <a:off x="11093392" y="64204"/>
            <a:ext cx="935947" cy="45600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b="1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81" name="Retângulo Arredondado 44">
            <a:extLst>
              <a:ext uri="{FF2B5EF4-FFF2-40B4-BE49-F238E27FC236}">
                <a16:creationId xmlns:a16="http://schemas.microsoft.com/office/drawing/2014/main" id="{CF464245-3A38-A633-8453-8951587DEFA2}"/>
              </a:ext>
            </a:extLst>
          </p:cNvPr>
          <p:cNvSpPr/>
          <p:nvPr/>
        </p:nvSpPr>
        <p:spPr>
          <a:xfrm>
            <a:off x="10056473" y="59750"/>
            <a:ext cx="935947" cy="4560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82" name="Retângulo 81">
            <a:extLst>
              <a:ext uri="{FF2B5EF4-FFF2-40B4-BE49-F238E27FC236}">
                <a16:creationId xmlns:a16="http://schemas.microsoft.com/office/drawing/2014/main" id="{F5879CD0-CA83-0891-E8A2-6BB5668E84CE}"/>
              </a:ext>
            </a:extLst>
          </p:cNvPr>
          <p:cNvSpPr/>
          <p:nvPr/>
        </p:nvSpPr>
        <p:spPr>
          <a:xfrm>
            <a:off x="9114681" y="236027"/>
            <a:ext cx="463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/>
              <a:t>ME</a:t>
            </a:r>
            <a:endParaRPr lang="pt-BR" sz="1600" b="1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15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Angulado 81">
            <a:extLst>
              <a:ext uri="{FF2B5EF4-FFF2-40B4-BE49-F238E27FC236}">
                <a16:creationId xmlns:a16="http://schemas.microsoft.com/office/drawing/2014/main" id="{923DFA9F-F72C-44B6-9235-E23248296244}"/>
              </a:ext>
            </a:extLst>
          </p:cNvPr>
          <p:cNvCxnSpPr>
            <a:cxnSpLocks/>
          </p:cNvCxnSpPr>
          <p:nvPr/>
        </p:nvCxnSpPr>
        <p:spPr>
          <a:xfrm rot="5400000">
            <a:off x="4761109" y="2826686"/>
            <a:ext cx="663917" cy="1739516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do 84">
            <a:extLst>
              <a:ext uri="{FF2B5EF4-FFF2-40B4-BE49-F238E27FC236}">
                <a16:creationId xmlns:a16="http://schemas.microsoft.com/office/drawing/2014/main" id="{60F50756-A1D6-40B6-9AE7-ECC895E49775}"/>
              </a:ext>
            </a:extLst>
          </p:cNvPr>
          <p:cNvCxnSpPr>
            <a:cxnSpLocks/>
            <a:endCxn id="21" idx="0"/>
          </p:cNvCxnSpPr>
          <p:nvPr/>
        </p:nvCxnSpPr>
        <p:spPr>
          <a:xfrm rot="5400000">
            <a:off x="5628921" y="3693308"/>
            <a:ext cx="662726" cy="508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do 87">
            <a:extLst>
              <a:ext uri="{FF2B5EF4-FFF2-40B4-BE49-F238E27FC236}">
                <a16:creationId xmlns:a16="http://schemas.microsoft.com/office/drawing/2014/main" id="{89C21A99-A275-4AAD-B24F-31D2604A03CF}"/>
              </a:ext>
            </a:extLst>
          </p:cNvPr>
          <p:cNvCxnSpPr>
            <a:cxnSpLocks/>
            <a:endCxn id="22" idx="0"/>
          </p:cNvCxnSpPr>
          <p:nvPr/>
        </p:nvCxnSpPr>
        <p:spPr>
          <a:xfrm rot="16200000" flipH="1">
            <a:off x="6512232" y="2815076"/>
            <a:ext cx="663913" cy="1762729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Arredondado 23">
            <a:hlinkClick r:id="" action="ppaction://noaction"/>
            <a:extLst>
              <a:ext uri="{FF2B5EF4-FFF2-40B4-BE49-F238E27FC236}">
                <a16:creationId xmlns:a16="http://schemas.microsoft.com/office/drawing/2014/main" id="{08D27F98-934B-4738-B2CA-F472EAF9973C}"/>
              </a:ext>
            </a:extLst>
          </p:cNvPr>
          <p:cNvSpPr/>
          <p:nvPr/>
        </p:nvSpPr>
        <p:spPr>
          <a:xfrm>
            <a:off x="5131880" y="2583225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SUPERINTENDÊNCIA</a:t>
            </a:r>
            <a:endParaRPr lang="pt-BR" sz="1400" b="1">
              <a:solidFill>
                <a:schemeClr val="bg1"/>
              </a:solidFill>
            </a:endParaRPr>
          </a:p>
        </p:txBody>
      </p: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A6227248-44C0-4FE2-A7B9-2E286F2AAF3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Arredondado 72">
            <a:hlinkClick r:id="" action="ppaction://noaction"/>
            <a:extLst>
              <a:ext uri="{FF2B5EF4-FFF2-40B4-BE49-F238E27FC236}">
                <a16:creationId xmlns:a16="http://schemas.microsoft.com/office/drawing/2014/main" id="{B6467729-7277-4002-BA1A-37C6EC1F1C25}"/>
              </a:ext>
            </a:extLst>
          </p:cNvPr>
          <p:cNvSpPr/>
          <p:nvPr/>
        </p:nvSpPr>
        <p:spPr>
          <a:xfrm>
            <a:off x="3364071" y="4027212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ATENÇÃO À SAÚDE</a:t>
            </a:r>
          </a:p>
        </p:txBody>
      </p:sp>
      <p:sp>
        <p:nvSpPr>
          <p:cNvPr id="21" name="Retângulo Arredondado 73">
            <a:hlinkClick r:id="" action="ppaction://noaction"/>
            <a:extLst>
              <a:ext uri="{FF2B5EF4-FFF2-40B4-BE49-F238E27FC236}">
                <a16:creationId xmlns:a16="http://schemas.microsoft.com/office/drawing/2014/main" id="{BCF58D5E-3685-43DA-BD2E-FF0219517791}"/>
              </a:ext>
            </a:extLst>
          </p:cNvPr>
          <p:cNvSpPr/>
          <p:nvPr/>
        </p:nvSpPr>
        <p:spPr>
          <a:xfrm>
            <a:off x="5131880" y="4027211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ADMINISTRATIVA</a:t>
            </a:r>
          </a:p>
        </p:txBody>
      </p:sp>
      <p:sp>
        <p:nvSpPr>
          <p:cNvPr id="22" name="Retângulo Arredondado 74">
            <a:hlinkClick r:id="" action="ppaction://noaction"/>
            <a:extLst>
              <a:ext uri="{FF2B5EF4-FFF2-40B4-BE49-F238E27FC236}">
                <a16:creationId xmlns:a16="http://schemas.microsoft.com/office/drawing/2014/main" id="{F927BA42-4A26-4983-8F76-6F766045E56E}"/>
              </a:ext>
            </a:extLst>
          </p:cNvPr>
          <p:cNvSpPr/>
          <p:nvPr/>
        </p:nvSpPr>
        <p:spPr>
          <a:xfrm>
            <a:off x="6899689" y="4028398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ENSINO E PESQUISA</a:t>
            </a:r>
          </a:p>
        </p:txBody>
      </p:sp>
      <p:sp>
        <p:nvSpPr>
          <p:cNvPr id="31" name="Retângulo Arredondado 27">
            <a:hlinkClick r:id="" action="ppaction://noaction"/>
            <a:extLst>
              <a:ext uri="{FF2B5EF4-FFF2-40B4-BE49-F238E27FC236}">
                <a16:creationId xmlns:a16="http://schemas.microsoft.com/office/drawing/2014/main" id="{884E080A-AAA4-4511-BEC5-C32884861E17}"/>
              </a:ext>
            </a:extLst>
          </p:cNvPr>
          <p:cNvSpPr/>
          <p:nvPr/>
        </p:nvSpPr>
        <p:spPr>
          <a:xfrm>
            <a:off x="7725553" y="1196065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OUVIDORIA</a:t>
            </a:r>
          </a:p>
        </p:txBody>
      </p:sp>
      <p:sp>
        <p:nvSpPr>
          <p:cNvPr id="32" name="Retângulo Arredondado 28">
            <a:hlinkClick r:id="" action="ppaction://noaction"/>
            <a:extLst>
              <a:ext uri="{FF2B5EF4-FFF2-40B4-BE49-F238E27FC236}">
                <a16:creationId xmlns:a16="http://schemas.microsoft.com/office/drawing/2014/main" id="{88A36CE1-74A7-4182-AAE2-DC20DCF6A5E7}"/>
              </a:ext>
            </a:extLst>
          </p:cNvPr>
          <p:cNvSpPr/>
          <p:nvPr/>
        </p:nvSpPr>
        <p:spPr>
          <a:xfrm>
            <a:off x="5950234" y="1196066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AUDITORIA</a:t>
            </a:r>
          </a:p>
        </p:txBody>
      </p:sp>
      <p:sp>
        <p:nvSpPr>
          <p:cNvPr id="15" name="Retângulo Arredondado 27">
            <a:extLst>
              <a:ext uri="{FF2B5EF4-FFF2-40B4-BE49-F238E27FC236}">
                <a16:creationId xmlns:a16="http://schemas.microsoft.com/office/drawing/2014/main" id="{E138A768-F524-4B56-BDBC-50B37B85DEFF}"/>
              </a:ext>
            </a:extLst>
          </p:cNvPr>
          <p:cNvSpPr/>
          <p:nvPr/>
        </p:nvSpPr>
        <p:spPr>
          <a:xfrm>
            <a:off x="4174915" y="1199176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COLEGIADO EXECUTIVO</a:t>
            </a:r>
          </a:p>
        </p:txBody>
      </p:sp>
      <p:sp>
        <p:nvSpPr>
          <p:cNvPr id="16" name="Retângulo Arredondado 28">
            <a:extLst>
              <a:ext uri="{FF2B5EF4-FFF2-40B4-BE49-F238E27FC236}">
                <a16:creationId xmlns:a16="http://schemas.microsoft.com/office/drawing/2014/main" id="{E7D260BF-69AD-4396-A285-9284BF029C74}"/>
              </a:ext>
            </a:extLst>
          </p:cNvPr>
          <p:cNvSpPr/>
          <p:nvPr/>
        </p:nvSpPr>
        <p:spPr>
          <a:xfrm>
            <a:off x="2412253" y="1196067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CONSELHO CONSULTIVO</a:t>
            </a:r>
          </a:p>
        </p:txBody>
      </p:sp>
      <p:sp>
        <p:nvSpPr>
          <p:cNvPr id="17" name="Retângulo Arredondado 69">
            <a:hlinkClick r:id="rId3" action="ppaction://hlinksldjump"/>
            <a:extLst>
              <a:ext uri="{FF2B5EF4-FFF2-40B4-BE49-F238E27FC236}">
                <a16:creationId xmlns:a16="http://schemas.microsoft.com/office/drawing/2014/main" id="{9D23A255-1194-4F28-BBE0-C79FAF200D0B}"/>
              </a:ext>
            </a:extLst>
          </p:cNvPr>
          <p:cNvSpPr/>
          <p:nvPr/>
        </p:nvSpPr>
        <p:spPr>
          <a:xfrm>
            <a:off x="-217404" y="186022"/>
            <a:ext cx="6352217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</a:t>
            </a:r>
          </a:p>
        </p:txBody>
      </p:sp>
    </p:spTree>
    <p:extLst>
      <p:ext uri="{BB962C8B-B14F-4D97-AF65-F5344CB8AC3E}">
        <p14:creationId xmlns:p14="http://schemas.microsoft.com/office/powerpoint/2010/main" val="346517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A828A1C4-5BDB-43E9-B5EB-18AADBA50E99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 rot="16200000" flipH="1">
            <a:off x="6923242" y="629383"/>
            <a:ext cx="760413" cy="293418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02E9C1AD-A8A2-4885-84A3-E38F65D15E3A}"/>
              </a:ext>
            </a:extLst>
          </p:cNvPr>
          <p:cNvCxnSpPr>
            <a:cxnSpLocks/>
            <a:stCxn id="14" idx="2"/>
            <a:endCxn id="23" idx="0"/>
          </p:cNvCxnSpPr>
          <p:nvPr/>
        </p:nvCxnSpPr>
        <p:spPr>
          <a:xfrm rot="16200000" flipH="1">
            <a:off x="5903932" y="1648693"/>
            <a:ext cx="788813" cy="92396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Angulado 12">
            <a:extLst>
              <a:ext uri="{FF2B5EF4-FFF2-40B4-BE49-F238E27FC236}">
                <a16:creationId xmlns:a16="http://schemas.microsoft.com/office/drawing/2014/main" id="{79BB571E-E1AE-417B-9BF3-F64AA773016A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rot="5400000">
            <a:off x="3823340" y="478218"/>
            <a:ext cx="774964" cy="325106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Angulado 12">
            <a:extLst>
              <a:ext uri="{FF2B5EF4-FFF2-40B4-BE49-F238E27FC236}">
                <a16:creationId xmlns:a16="http://schemas.microsoft.com/office/drawing/2014/main" id="{909DB8E1-D6F5-4AE3-B94A-D2A4968665A5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rot="5400000">
            <a:off x="4846744" y="1492542"/>
            <a:ext cx="765885" cy="121334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354B5121-FCD5-4D0D-9694-EABE9FF3FD76}"/>
              </a:ext>
            </a:extLst>
          </p:cNvPr>
          <p:cNvSpPr/>
          <p:nvPr/>
        </p:nvSpPr>
        <p:spPr>
          <a:xfrm>
            <a:off x="5166001" y="1061875"/>
            <a:ext cx="1340710" cy="65439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/>
              <a:t>SUPERINTENDÊNCIA</a:t>
            </a:r>
          </a:p>
        </p:txBody>
      </p:sp>
      <p:sp>
        <p:nvSpPr>
          <p:cNvPr id="15" name="Retângulo: Cantos Arredondados 14">
            <a:hlinkClick r:id="" action="ppaction://noaction"/>
            <a:extLst>
              <a:ext uri="{FF2B5EF4-FFF2-40B4-BE49-F238E27FC236}">
                <a16:creationId xmlns:a16="http://schemas.microsoft.com/office/drawing/2014/main" id="{EF4B1D57-D1CD-48DC-82FF-967DB680CCF1}"/>
              </a:ext>
            </a:extLst>
          </p:cNvPr>
          <p:cNvSpPr/>
          <p:nvPr/>
        </p:nvSpPr>
        <p:spPr>
          <a:xfrm>
            <a:off x="1914933" y="2491234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DA QUALIDADE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F1E03EC2-AB25-4C22-8A8C-82A8EA033308}"/>
              </a:ext>
            </a:extLst>
          </p:cNvPr>
          <p:cNvSpPr/>
          <p:nvPr/>
        </p:nvSpPr>
        <p:spPr>
          <a:xfrm>
            <a:off x="3952661" y="2482155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GOVERNANÇA  E ESTRATÉGIA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0EDA53EA-7FC6-4438-9AAE-CD4AF406A045}"/>
              </a:ext>
            </a:extLst>
          </p:cNvPr>
          <p:cNvSpPr/>
          <p:nvPr/>
        </p:nvSpPr>
        <p:spPr>
          <a:xfrm>
            <a:off x="1909726" y="4083825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VIGILÂNCIA EM SAÚDE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E80C4297-39B4-44F5-95CC-EF883CB62AEC}"/>
              </a:ext>
            </a:extLst>
          </p:cNvPr>
          <p:cNvSpPr/>
          <p:nvPr/>
        </p:nvSpPr>
        <p:spPr>
          <a:xfrm>
            <a:off x="1914930" y="3287530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SEGURANÇA DO PACIENTE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C2ECBEA8-8FB6-4A28-95E1-0B080BABA971}"/>
              </a:ext>
            </a:extLst>
          </p:cNvPr>
          <p:cNvSpPr/>
          <p:nvPr/>
        </p:nvSpPr>
        <p:spPr>
          <a:xfrm>
            <a:off x="8084686" y="4880120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INFORMAÇÃO ASSISTÊNCIAL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8E03B8A0-2DA0-48D5-8A32-A88C59DBC2BB}"/>
              </a:ext>
            </a:extLst>
          </p:cNvPr>
          <p:cNvSpPr/>
          <p:nvPr/>
        </p:nvSpPr>
        <p:spPr>
          <a:xfrm>
            <a:off x="8088560" y="4085485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CONTRATUALIZAÇÃO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6DBB849A-3469-49DE-B214-2DF9B2EDE9F4}"/>
              </a:ext>
            </a:extLst>
          </p:cNvPr>
          <p:cNvSpPr/>
          <p:nvPr/>
        </p:nvSpPr>
        <p:spPr>
          <a:xfrm>
            <a:off x="8092435" y="3290849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REGULAÇÃO INTERNA</a:t>
            </a:r>
          </a:p>
        </p:txBody>
      </p:sp>
      <p:sp>
        <p:nvSpPr>
          <p:cNvPr id="22" name="Retângulo: Cantos Arredondados 21">
            <a:hlinkClick r:id="" action="ppaction://noaction"/>
            <a:extLst>
              <a:ext uri="{FF2B5EF4-FFF2-40B4-BE49-F238E27FC236}">
                <a16:creationId xmlns:a16="http://schemas.microsoft.com/office/drawing/2014/main" id="{895E5043-F427-44A5-8793-0F1258E861EE}"/>
              </a:ext>
            </a:extLst>
          </p:cNvPr>
          <p:cNvSpPr/>
          <p:nvPr/>
        </p:nvSpPr>
        <p:spPr>
          <a:xfrm>
            <a:off x="8100186" y="2476683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CONTRATUALIZAÇÃO E REGULAÇÃO</a:t>
            </a:r>
          </a:p>
        </p:txBody>
      </p:sp>
      <p:sp>
        <p:nvSpPr>
          <p:cNvPr id="23" name="Retângulo: Cantos Arredondados 22">
            <a:hlinkClick r:id="" action="ppaction://noaction"/>
            <a:extLst>
              <a:ext uri="{FF2B5EF4-FFF2-40B4-BE49-F238E27FC236}">
                <a16:creationId xmlns:a16="http://schemas.microsoft.com/office/drawing/2014/main" id="{19856585-AB0C-438E-9E86-8C3823484B40}"/>
              </a:ext>
            </a:extLst>
          </p:cNvPr>
          <p:cNvSpPr/>
          <p:nvPr/>
        </p:nvSpPr>
        <p:spPr>
          <a:xfrm>
            <a:off x="6089966" y="2505083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TECNOLOGIA DA INFORMAÇÃO E SAÚDE DIGITAL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7A4419A7-DC03-444D-A333-FD8BB17DB18F}"/>
              </a:ext>
            </a:extLst>
          </p:cNvPr>
          <p:cNvSpPr/>
          <p:nvPr/>
        </p:nvSpPr>
        <p:spPr>
          <a:xfrm>
            <a:off x="6089966" y="4128340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pt-BR" sz="900" b="1">
                <a:solidFill>
                  <a:schemeClr val="tx1"/>
                </a:solidFill>
              </a:rPr>
              <a:t>UNIDADE DE INFRAESTRUTURA, SUPORTE E SEGURANÇA DE TECNOLOGIA DA INFORMAÇÃO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85976F14-9E6F-4D49-9F81-806402225767}"/>
              </a:ext>
            </a:extLst>
          </p:cNvPr>
          <p:cNvSpPr/>
          <p:nvPr/>
        </p:nvSpPr>
        <p:spPr>
          <a:xfrm>
            <a:off x="6092164" y="3305136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SISTEMAS DA INFORMAÇÃO E INTELIGÊNCIA DE DADOS</a:t>
            </a:r>
          </a:p>
        </p:txBody>
      </p:sp>
      <p:cxnSp>
        <p:nvCxnSpPr>
          <p:cNvPr id="43" name="Conector: Angulado 42">
            <a:extLst>
              <a:ext uri="{FF2B5EF4-FFF2-40B4-BE49-F238E27FC236}">
                <a16:creationId xmlns:a16="http://schemas.microsoft.com/office/drawing/2014/main" id="{5DD01673-437E-4BB7-A2AA-E05A0C804716}"/>
              </a:ext>
            </a:extLst>
          </p:cNvPr>
          <p:cNvCxnSpPr>
            <a:cxnSpLocks/>
          </p:cNvCxnSpPr>
          <p:nvPr/>
        </p:nvCxnSpPr>
        <p:spPr>
          <a:xfrm rot="10800000" flipV="1">
            <a:off x="8084687" y="2823410"/>
            <a:ext cx="15501" cy="2383907"/>
          </a:xfrm>
          <a:prstGeom prst="bentConnector3">
            <a:avLst>
              <a:gd name="adj1" fmla="val 173935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A8B1F631-5D81-4AF7-B308-098D99BA199B}"/>
              </a:ext>
            </a:extLst>
          </p:cNvPr>
          <p:cNvCxnSpPr>
            <a:cxnSpLocks/>
          </p:cNvCxnSpPr>
          <p:nvPr/>
        </p:nvCxnSpPr>
        <p:spPr>
          <a:xfrm rot="10800000" flipV="1">
            <a:off x="8086625" y="2823410"/>
            <a:ext cx="11626" cy="1589272"/>
          </a:xfrm>
          <a:prstGeom prst="bentConnector3">
            <a:avLst>
              <a:gd name="adj1" fmla="val 22856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0297B10F-59B4-4C2E-AF0D-452C56EDB911}"/>
              </a:ext>
            </a:extLst>
          </p:cNvPr>
          <p:cNvCxnSpPr>
            <a:cxnSpLocks/>
            <a:stCxn id="23" idx="1"/>
            <a:endCxn id="24" idx="1"/>
          </p:cNvCxnSpPr>
          <p:nvPr/>
        </p:nvCxnSpPr>
        <p:spPr>
          <a:xfrm rot="10800000" flipV="1">
            <a:off x="6089966" y="2832280"/>
            <a:ext cx="15296" cy="1623256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D1C85578-2F71-42A9-85A3-E5A23AB8E372}"/>
              </a:ext>
            </a:extLst>
          </p:cNvPr>
          <p:cNvCxnSpPr>
            <a:cxnSpLocks/>
            <a:stCxn id="23" idx="1"/>
            <a:endCxn id="25" idx="1"/>
          </p:cNvCxnSpPr>
          <p:nvPr/>
        </p:nvCxnSpPr>
        <p:spPr>
          <a:xfrm rot="10800000" flipH="1" flipV="1">
            <a:off x="6089966" y="2832280"/>
            <a:ext cx="2196" cy="800053"/>
          </a:xfrm>
          <a:prstGeom prst="bentConnector3">
            <a:avLst>
              <a:gd name="adj1" fmla="val -1194257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: Cantos Arredondados 16">
            <a:extLst>
              <a:ext uri="{FF2B5EF4-FFF2-40B4-BE49-F238E27FC236}">
                <a16:creationId xmlns:a16="http://schemas.microsoft.com/office/drawing/2014/main" id="{468C80CF-F764-40AA-A6D3-16DE8D48934C}"/>
              </a:ext>
            </a:extLst>
          </p:cNvPr>
          <p:cNvSpPr/>
          <p:nvPr/>
        </p:nvSpPr>
        <p:spPr>
          <a:xfrm>
            <a:off x="1920821" y="4880120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QUALIDADE</a:t>
            </a:r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804311B0-0A61-4BDF-87DA-A7A3E0FF40EA}"/>
              </a:ext>
            </a:extLst>
          </p:cNvPr>
          <p:cNvSpPr/>
          <p:nvPr/>
        </p:nvSpPr>
        <p:spPr>
          <a:xfrm>
            <a:off x="8096310" y="5674754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PROCESSAMENTO DA INFORMAÇÃO ASSISTÊNCIAL</a:t>
            </a:r>
          </a:p>
        </p:txBody>
      </p:sp>
      <p:cxnSp>
        <p:nvCxnSpPr>
          <p:cNvPr id="50" name="Conector: Angulado 49">
            <a:extLst>
              <a:ext uri="{FF2B5EF4-FFF2-40B4-BE49-F238E27FC236}">
                <a16:creationId xmlns:a16="http://schemas.microsoft.com/office/drawing/2014/main" id="{80F55317-2DAF-42BD-BCA6-65CA8A6D8347}"/>
              </a:ext>
            </a:extLst>
          </p:cNvPr>
          <p:cNvCxnSpPr>
            <a:cxnSpLocks/>
          </p:cNvCxnSpPr>
          <p:nvPr/>
        </p:nvCxnSpPr>
        <p:spPr>
          <a:xfrm rot="10800000" flipV="1">
            <a:off x="8090499" y="2823410"/>
            <a:ext cx="3877" cy="3178541"/>
          </a:xfrm>
          <a:prstGeom prst="bentConnector3">
            <a:avLst>
              <a:gd name="adj1" fmla="val 685290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: Cantos Arredondados 16">
            <a:extLst>
              <a:ext uri="{FF2B5EF4-FFF2-40B4-BE49-F238E27FC236}">
                <a16:creationId xmlns:a16="http://schemas.microsoft.com/office/drawing/2014/main" id="{32D734C0-79D0-4684-9834-E26F7481598F}"/>
              </a:ext>
            </a:extLst>
          </p:cNvPr>
          <p:cNvSpPr/>
          <p:nvPr/>
        </p:nvSpPr>
        <p:spPr>
          <a:xfrm>
            <a:off x="3952660" y="3290311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</a:t>
            </a: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GESTÃO DE RISCOS E CONTROLES INTERNOS</a:t>
            </a:r>
          </a:p>
        </p:txBody>
      </p:sp>
      <p:sp>
        <p:nvSpPr>
          <p:cNvPr id="52" name="Retângulo: Cantos Arredondados 16">
            <a:extLst>
              <a:ext uri="{FF2B5EF4-FFF2-40B4-BE49-F238E27FC236}">
                <a16:creationId xmlns:a16="http://schemas.microsoft.com/office/drawing/2014/main" id="{9C5E11C7-2622-42EA-B97B-2FC82F59BAD6}"/>
              </a:ext>
            </a:extLst>
          </p:cNvPr>
          <p:cNvSpPr/>
          <p:nvPr/>
        </p:nvSpPr>
        <p:spPr>
          <a:xfrm>
            <a:off x="3952660" y="4098468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ESTRATÉGICA</a:t>
            </a:r>
          </a:p>
        </p:txBody>
      </p:sp>
      <p:cxnSp>
        <p:nvCxnSpPr>
          <p:cNvPr id="57" name="Conector Angulado 12">
            <a:extLst>
              <a:ext uri="{FF2B5EF4-FFF2-40B4-BE49-F238E27FC236}">
                <a16:creationId xmlns:a16="http://schemas.microsoft.com/office/drawing/2014/main" id="{2FBEC401-4A02-463D-923B-65C861CF656D}"/>
              </a:ext>
            </a:extLst>
          </p:cNvPr>
          <p:cNvCxnSpPr>
            <a:cxnSpLocks/>
            <a:stCxn id="16" idx="1"/>
            <a:endCxn id="51" idx="1"/>
          </p:cNvCxnSpPr>
          <p:nvPr/>
        </p:nvCxnSpPr>
        <p:spPr>
          <a:xfrm rot="10800000" flipV="1">
            <a:off x="3952661" y="2809351"/>
            <a:ext cx="1" cy="808156"/>
          </a:xfrm>
          <a:prstGeom prst="bentConnector3">
            <a:avLst>
              <a:gd name="adj1" fmla="val 2286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Angulado 12">
            <a:extLst>
              <a:ext uri="{FF2B5EF4-FFF2-40B4-BE49-F238E27FC236}">
                <a16:creationId xmlns:a16="http://schemas.microsoft.com/office/drawing/2014/main" id="{D42249B3-8E9E-452B-B9F9-E8CB15AEF338}"/>
              </a:ext>
            </a:extLst>
          </p:cNvPr>
          <p:cNvCxnSpPr>
            <a:cxnSpLocks/>
            <a:stCxn id="16" idx="1"/>
            <a:endCxn id="52" idx="1"/>
          </p:cNvCxnSpPr>
          <p:nvPr/>
        </p:nvCxnSpPr>
        <p:spPr>
          <a:xfrm rot="10800000" flipV="1">
            <a:off x="3952661" y="2809352"/>
            <a:ext cx="1" cy="1616313"/>
          </a:xfrm>
          <a:prstGeom prst="bentConnector3">
            <a:avLst>
              <a:gd name="adj1" fmla="val 2286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Angulado 12">
            <a:extLst>
              <a:ext uri="{FF2B5EF4-FFF2-40B4-BE49-F238E27FC236}">
                <a16:creationId xmlns:a16="http://schemas.microsoft.com/office/drawing/2014/main" id="{A4A11D72-750A-4BF8-A3A9-4615B3D6E9EC}"/>
              </a:ext>
            </a:extLst>
          </p:cNvPr>
          <p:cNvCxnSpPr>
            <a:cxnSpLocks/>
            <a:stCxn id="15" idx="1"/>
            <a:endCxn id="17" idx="1"/>
          </p:cNvCxnSpPr>
          <p:nvPr/>
        </p:nvCxnSpPr>
        <p:spPr>
          <a:xfrm rot="10800000" flipV="1">
            <a:off x="1909727" y="2818432"/>
            <a:ext cx="5207" cy="1592591"/>
          </a:xfrm>
          <a:prstGeom prst="bentConnector3">
            <a:avLst>
              <a:gd name="adj1" fmla="val 4490244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Angulado 12">
            <a:extLst>
              <a:ext uri="{FF2B5EF4-FFF2-40B4-BE49-F238E27FC236}">
                <a16:creationId xmlns:a16="http://schemas.microsoft.com/office/drawing/2014/main" id="{50FD37D7-698D-4837-8953-866CADA6B554}"/>
              </a:ext>
            </a:extLst>
          </p:cNvPr>
          <p:cNvCxnSpPr>
            <a:cxnSpLocks/>
            <a:stCxn id="15" idx="1"/>
            <a:endCxn id="47" idx="1"/>
          </p:cNvCxnSpPr>
          <p:nvPr/>
        </p:nvCxnSpPr>
        <p:spPr>
          <a:xfrm rot="10800000" flipH="1" flipV="1">
            <a:off x="1914932" y="2818432"/>
            <a:ext cx="5889" cy="2388885"/>
          </a:xfrm>
          <a:prstGeom prst="bentConnector3">
            <a:avLst>
              <a:gd name="adj1" fmla="val -388247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ector: Angulado 175">
            <a:extLst>
              <a:ext uri="{FF2B5EF4-FFF2-40B4-BE49-F238E27FC236}">
                <a16:creationId xmlns:a16="http://schemas.microsoft.com/office/drawing/2014/main" id="{3609CB38-BC94-4D17-A873-0DD13AB75AD0}"/>
              </a:ext>
            </a:extLst>
          </p:cNvPr>
          <p:cNvCxnSpPr>
            <a:cxnSpLocks/>
            <a:stCxn id="22" idx="1"/>
            <a:endCxn id="21" idx="1"/>
          </p:cNvCxnSpPr>
          <p:nvPr/>
        </p:nvCxnSpPr>
        <p:spPr>
          <a:xfrm rot="10800000" flipV="1">
            <a:off x="8092436" y="2803882"/>
            <a:ext cx="7751" cy="814165"/>
          </a:xfrm>
          <a:prstGeom prst="bentConnector3">
            <a:avLst>
              <a:gd name="adj1" fmla="val 363188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: Angulado 125">
            <a:extLst>
              <a:ext uri="{FF2B5EF4-FFF2-40B4-BE49-F238E27FC236}">
                <a16:creationId xmlns:a16="http://schemas.microsoft.com/office/drawing/2014/main" id="{0B0DD237-2A9E-41A6-9217-FC3484753CB6}"/>
              </a:ext>
            </a:extLst>
          </p:cNvPr>
          <p:cNvCxnSpPr>
            <a:stCxn id="15" idx="1"/>
            <a:endCxn id="18" idx="1"/>
          </p:cNvCxnSpPr>
          <p:nvPr/>
        </p:nvCxnSpPr>
        <p:spPr>
          <a:xfrm rot="10800000" flipV="1">
            <a:off x="1914931" y="2818431"/>
            <a:ext cx="3" cy="796296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421AC5F5-616F-4CE9-B523-913767740557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 – SUPERINTENDÊNCIA</a:t>
            </a:r>
          </a:p>
        </p:txBody>
      </p:sp>
    </p:spTree>
    <p:extLst>
      <p:ext uri="{BB962C8B-B14F-4D97-AF65-F5344CB8AC3E}">
        <p14:creationId xmlns:p14="http://schemas.microsoft.com/office/powerpoint/2010/main" val="384647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Angulado 12"/>
          <p:cNvCxnSpPr>
            <a:stCxn id="14" idx="2"/>
            <a:endCxn id="2" idx="0"/>
          </p:cNvCxnSpPr>
          <p:nvPr/>
        </p:nvCxnSpPr>
        <p:spPr>
          <a:xfrm rot="5400000">
            <a:off x="3602141" y="-216554"/>
            <a:ext cx="635010" cy="445443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4" idx="2"/>
            <a:endCxn id="10" idx="0"/>
          </p:cNvCxnSpPr>
          <p:nvPr/>
        </p:nvCxnSpPr>
        <p:spPr>
          <a:xfrm rot="5400000">
            <a:off x="5086409" y="1244854"/>
            <a:ext cx="612151" cy="150875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do 19"/>
          <p:cNvCxnSpPr>
            <a:stCxn id="14" idx="2"/>
            <a:endCxn id="11" idx="0"/>
          </p:cNvCxnSpPr>
          <p:nvPr/>
        </p:nvCxnSpPr>
        <p:spPr>
          <a:xfrm rot="16200000" flipH="1">
            <a:off x="6547816" y="1292205"/>
            <a:ext cx="635010" cy="143691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do 22"/>
          <p:cNvCxnSpPr>
            <a:stCxn id="14" idx="2"/>
            <a:endCxn id="12" idx="0"/>
          </p:cNvCxnSpPr>
          <p:nvPr/>
        </p:nvCxnSpPr>
        <p:spPr>
          <a:xfrm rot="16200000" flipH="1">
            <a:off x="8020653" y="-180632"/>
            <a:ext cx="635010" cy="438259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9"/>
          <p:cNvCxnSpPr>
            <a:stCxn id="10" idx="2"/>
            <a:endCxn id="28" idx="0"/>
          </p:cNvCxnSpPr>
          <p:nvPr/>
        </p:nvCxnSpPr>
        <p:spPr>
          <a:xfrm rot="5400000">
            <a:off x="3738213" y="2811137"/>
            <a:ext cx="661136" cy="113864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do 32"/>
          <p:cNvCxnSpPr>
            <a:stCxn id="10" idx="2"/>
            <a:endCxn id="29" idx="0"/>
          </p:cNvCxnSpPr>
          <p:nvPr/>
        </p:nvCxnSpPr>
        <p:spPr>
          <a:xfrm rot="16200000" flipH="1">
            <a:off x="4835493" y="2852503"/>
            <a:ext cx="661136" cy="105591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>
            <a:stCxn id="11" idx="2"/>
            <a:endCxn id="38" idx="0"/>
          </p:cNvCxnSpPr>
          <p:nvPr/>
        </p:nvCxnSpPr>
        <p:spPr>
          <a:xfrm>
            <a:off x="7583779" y="3072751"/>
            <a:ext cx="0" cy="63501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>
            <a:cxnSpLocks/>
            <a:stCxn id="37" idx="2"/>
            <a:endCxn id="58" idx="0"/>
          </p:cNvCxnSpPr>
          <p:nvPr/>
        </p:nvCxnSpPr>
        <p:spPr>
          <a:xfrm>
            <a:off x="5998818" y="4760411"/>
            <a:ext cx="0" cy="63174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/>
          <p:cNvCxnSpPr>
            <a:stCxn id="45" idx="2"/>
            <a:endCxn id="64" idx="0"/>
          </p:cNvCxnSpPr>
          <p:nvPr/>
        </p:nvCxnSpPr>
        <p:spPr>
          <a:xfrm>
            <a:off x="7888579" y="4757144"/>
            <a:ext cx="2176" cy="63500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Arredondado 1">
            <a:hlinkClick r:id="" action="ppaction://noaction"/>
          </p:cNvPr>
          <p:cNvSpPr/>
          <p:nvPr/>
        </p:nvSpPr>
        <p:spPr>
          <a:xfrm>
            <a:off x="100662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</a:t>
            </a:r>
          </a:p>
          <a:p>
            <a:pPr algn="ctr"/>
            <a:r>
              <a:rPr lang="pt-BR" sz="1100" b="1"/>
              <a:t>MÉDICA</a:t>
            </a:r>
          </a:p>
        </p:txBody>
      </p:sp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3952304" y="2305309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APOIO DIAGNÓSTICO E TERAPÊUTICO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689797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GESTÃO DO CUIDADO</a:t>
            </a:r>
          </a:p>
        </p:txBody>
      </p:sp>
      <p:sp>
        <p:nvSpPr>
          <p:cNvPr id="12" name="Retângulo Arredondado 11">
            <a:hlinkClick r:id="" action="ppaction://noaction"/>
          </p:cNvPr>
          <p:cNvSpPr/>
          <p:nvPr/>
        </p:nvSpPr>
        <p:spPr>
          <a:xfrm>
            <a:off x="9843653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ENFERMAGEM</a:t>
            </a:r>
          </a:p>
        </p:txBody>
      </p:sp>
      <p:sp>
        <p:nvSpPr>
          <p:cNvPr id="14" name="Retângulo Arredondado 13"/>
          <p:cNvSpPr/>
          <p:nvPr/>
        </p:nvSpPr>
        <p:spPr>
          <a:xfrm>
            <a:off x="5461063" y="948575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 DE ATENÇÃO À SAÚDE</a:t>
            </a:r>
          </a:p>
        </p:txBody>
      </p:sp>
      <p:sp>
        <p:nvSpPr>
          <p:cNvPr id="28" name="Retângulo Arredondado 27"/>
          <p:cNvSpPr/>
          <p:nvPr/>
        </p:nvSpPr>
        <p:spPr>
          <a:xfrm>
            <a:off x="2813658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</a:t>
            </a:r>
          </a:p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FARMÁCIA HOSPITALAR</a:t>
            </a:r>
          </a:p>
        </p:txBody>
      </p:sp>
      <p:sp>
        <p:nvSpPr>
          <p:cNvPr id="29" name="Retângulo Arredondado 28"/>
          <p:cNvSpPr/>
          <p:nvPr/>
        </p:nvSpPr>
        <p:spPr>
          <a:xfrm>
            <a:off x="5008218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Retângulo Arredondado 35"/>
          <p:cNvSpPr/>
          <p:nvPr/>
        </p:nvSpPr>
        <p:spPr>
          <a:xfrm>
            <a:off x="5160618" y="38634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Retângulo Arredondado 36"/>
          <p:cNvSpPr/>
          <p:nvPr/>
        </p:nvSpPr>
        <p:spPr>
          <a:xfrm>
            <a:off x="5313018" y="40158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38" name="Retângulo Arredondado 37"/>
          <p:cNvSpPr/>
          <p:nvPr/>
        </p:nvSpPr>
        <p:spPr>
          <a:xfrm>
            <a:off x="6897979" y="37077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4" name="Retângulo Arredondado 43"/>
          <p:cNvSpPr/>
          <p:nvPr/>
        </p:nvSpPr>
        <p:spPr>
          <a:xfrm>
            <a:off x="7050379" y="38601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" name="Retângulo Arredondado 44"/>
          <p:cNvSpPr/>
          <p:nvPr/>
        </p:nvSpPr>
        <p:spPr>
          <a:xfrm>
            <a:off x="7202779" y="40125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46" name="Retângulo Arredondado 45"/>
          <p:cNvSpPr/>
          <p:nvPr/>
        </p:nvSpPr>
        <p:spPr>
          <a:xfrm>
            <a:off x="2824277" y="5175668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</p:txBody>
      </p:sp>
      <p:sp>
        <p:nvSpPr>
          <p:cNvPr id="58" name="Retângulo Arredondado 57"/>
          <p:cNvSpPr/>
          <p:nvPr/>
        </p:nvSpPr>
        <p:spPr>
          <a:xfrm>
            <a:off x="5313018" y="53921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2" name="Retângulo Arredondado 61"/>
          <p:cNvSpPr/>
          <p:nvPr/>
        </p:nvSpPr>
        <p:spPr>
          <a:xfrm>
            <a:off x="5465418" y="5544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3" name="Retângulo Arredondado 62"/>
          <p:cNvSpPr/>
          <p:nvPr/>
        </p:nvSpPr>
        <p:spPr>
          <a:xfrm>
            <a:off x="5617818" y="56969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64" name="Retângulo Arredondado 63"/>
          <p:cNvSpPr/>
          <p:nvPr/>
        </p:nvSpPr>
        <p:spPr>
          <a:xfrm>
            <a:off x="7204955" y="53921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5" name="Retângulo Arredondado 64"/>
          <p:cNvSpPr/>
          <p:nvPr/>
        </p:nvSpPr>
        <p:spPr>
          <a:xfrm>
            <a:off x="7357355" y="5544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6" name="Retângulo Arredondado 65"/>
          <p:cNvSpPr/>
          <p:nvPr/>
        </p:nvSpPr>
        <p:spPr>
          <a:xfrm>
            <a:off x="7509755" y="56969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4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32EAE7A7-A75D-4516-B770-56F539A30473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 – GERÊNCIA DE ATENÇÃO À SAÚDE</a:t>
            </a:r>
          </a:p>
        </p:txBody>
      </p:sp>
      <p:pic>
        <p:nvPicPr>
          <p:cNvPr id="51" name="Imagem 50">
            <a:extLst>
              <a:ext uri="{FF2B5EF4-FFF2-40B4-BE49-F238E27FC236}">
                <a16:creationId xmlns:a16="http://schemas.microsoft.com/office/drawing/2014/main" id="{F9C85533-934D-439A-8064-D1839C57B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822" y="168583"/>
            <a:ext cx="566977" cy="566977"/>
          </a:xfrm>
          <a:prstGeom prst="rect">
            <a:avLst/>
          </a:prstGeom>
        </p:spPr>
      </p:pic>
      <p:sp>
        <p:nvSpPr>
          <p:cNvPr id="52" name="Retângulo Arredondado 62">
            <a:extLst>
              <a:ext uri="{FF2B5EF4-FFF2-40B4-BE49-F238E27FC236}">
                <a16:creationId xmlns:a16="http://schemas.microsoft.com/office/drawing/2014/main" id="{D32D55F6-70ED-49DF-B2BA-4A67EC6441D0}"/>
              </a:ext>
            </a:extLst>
          </p:cNvPr>
          <p:cNvSpPr/>
          <p:nvPr/>
        </p:nvSpPr>
        <p:spPr>
          <a:xfrm>
            <a:off x="10601297" y="16858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sz="2800" b="1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53" name="Retângulo Arredondado 44">
            <a:extLst>
              <a:ext uri="{FF2B5EF4-FFF2-40B4-BE49-F238E27FC236}">
                <a16:creationId xmlns:a16="http://schemas.microsoft.com/office/drawing/2014/main" id="{89C9722B-4101-486F-B3C0-828E419A8178}"/>
              </a:ext>
            </a:extLst>
          </p:cNvPr>
          <p:cNvSpPr/>
          <p:nvPr/>
        </p:nvSpPr>
        <p:spPr>
          <a:xfrm>
            <a:off x="9038851" y="168583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sz="2800" b="1">
                <a:solidFill>
                  <a:schemeClr val="accent6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98A480EB-C66D-410B-BABA-9D485C62774C}"/>
              </a:ext>
            </a:extLst>
          </p:cNvPr>
          <p:cNvSpPr/>
          <p:nvPr/>
        </p:nvSpPr>
        <p:spPr>
          <a:xfrm>
            <a:off x="8130510" y="738519"/>
            <a:ext cx="805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TIPO I </a:t>
            </a:r>
            <a:endParaRPr lang="pt-BR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1DD10898-A9B3-4DE4-9ADA-54CF4778E923}"/>
              </a:ext>
            </a:extLst>
          </p:cNvPr>
          <p:cNvCxnSpPr>
            <a:cxnSpLocks/>
            <a:stCxn id="28" idx="2"/>
            <a:endCxn id="46" idx="0"/>
          </p:cNvCxnSpPr>
          <p:nvPr/>
        </p:nvCxnSpPr>
        <p:spPr>
          <a:xfrm>
            <a:off x="3499458" y="4455611"/>
            <a:ext cx="10619" cy="72005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09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Angulado 12"/>
          <p:cNvCxnSpPr>
            <a:stCxn id="14" idx="2"/>
            <a:endCxn id="2" idx="0"/>
          </p:cNvCxnSpPr>
          <p:nvPr/>
        </p:nvCxnSpPr>
        <p:spPr>
          <a:xfrm rot="5400000">
            <a:off x="3602141" y="-216554"/>
            <a:ext cx="635010" cy="445443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4" idx="2"/>
            <a:endCxn id="10" idx="0"/>
          </p:cNvCxnSpPr>
          <p:nvPr/>
        </p:nvCxnSpPr>
        <p:spPr>
          <a:xfrm rot="5400000">
            <a:off x="5086409" y="1244854"/>
            <a:ext cx="612151" cy="150875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do 19"/>
          <p:cNvCxnSpPr>
            <a:stCxn id="14" idx="2"/>
            <a:endCxn id="11" idx="0"/>
          </p:cNvCxnSpPr>
          <p:nvPr/>
        </p:nvCxnSpPr>
        <p:spPr>
          <a:xfrm rot="16200000" flipH="1">
            <a:off x="6547816" y="1292205"/>
            <a:ext cx="635010" cy="143691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do 22"/>
          <p:cNvCxnSpPr>
            <a:stCxn id="14" idx="2"/>
            <a:endCxn id="12" idx="0"/>
          </p:cNvCxnSpPr>
          <p:nvPr/>
        </p:nvCxnSpPr>
        <p:spPr>
          <a:xfrm rot="16200000" flipH="1">
            <a:off x="8020653" y="-180632"/>
            <a:ext cx="635010" cy="438259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9"/>
          <p:cNvCxnSpPr>
            <a:stCxn id="10" idx="2"/>
            <a:endCxn id="28" idx="0"/>
          </p:cNvCxnSpPr>
          <p:nvPr/>
        </p:nvCxnSpPr>
        <p:spPr>
          <a:xfrm rot="16200000" flipH="1">
            <a:off x="4493682" y="3194313"/>
            <a:ext cx="288844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Arredondado 1">
            <a:hlinkClick r:id="" action="ppaction://noaction"/>
          </p:cNvPr>
          <p:cNvSpPr/>
          <p:nvPr/>
        </p:nvSpPr>
        <p:spPr>
          <a:xfrm>
            <a:off x="100662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</a:t>
            </a:r>
          </a:p>
          <a:p>
            <a:pPr algn="ctr"/>
            <a:r>
              <a:rPr lang="pt-BR" sz="1100" b="1"/>
              <a:t>MÉDICA</a:t>
            </a:r>
          </a:p>
        </p:txBody>
      </p:sp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3952304" y="2305309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APOIO DIAGNÓSTICO E TERAPÊUTICO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689797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GESTÃO DO CUIDADO</a:t>
            </a:r>
          </a:p>
        </p:txBody>
      </p:sp>
      <p:sp>
        <p:nvSpPr>
          <p:cNvPr id="12" name="Retângulo Arredondado 11">
            <a:hlinkClick r:id="" action="ppaction://noaction"/>
          </p:cNvPr>
          <p:cNvSpPr/>
          <p:nvPr/>
        </p:nvSpPr>
        <p:spPr>
          <a:xfrm>
            <a:off x="9843653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ENFERMAGEM</a:t>
            </a:r>
          </a:p>
        </p:txBody>
      </p:sp>
      <p:sp>
        <p:nvSpPr>
          <p:cNvPr id="14" name="Retângulo Arredondado 13"/>
          <p:cNvSpPr/>
          <p:nvPr/>
        </p:nvSpPr>
        <p:spPr>
          <a:xfrm>
            <a:off x="5461063" y="948575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 DE ATENÇÃO À SAÚDE</a:t>
            </a:r>
          </a:p>
        </p:txBody>
      </p:sp>
      <p:sp>
        <p:nvSpPr>
          <p:cNvPr id="28" name="Retângulo Arredondado 27"/>
          <p:cNvSpPr/>
          <p:nvPr/>
        </p:nvSpPr>
        <p:spPr>
          <a:xfrm>
            <a:off x="3952305" y="3338736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</a:t>
            </a:r>
          </a:p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FARMÁCIA HOSPITALAR</a:t>
            </a:r>
          </a:p>
        </p:txBody>
      </p:sp>
      <p:sp>
        <p:nvSpPr>
          <p:cNvPr id="46" name="Retângulo Arredondado 45"/>
          <p:cNvSpPr/>
          <p:nvPr/>
        </p:nvSpPr>
        <p:spPr>
          <a:xfrm>
            <a:off x="3952303" y="437216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</p:txBody>
      </p:sp>
      <p:sp>
        <p:nvSpPr>
          <p:cNvPr id="4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32EAE7A7-A75D-4516-B770-56F539A30473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 – GERÊNCIA DE ATENÇÃO À SAÚDE</a:t>
            </a:r>
          </a:p>
        </p:txBody>
      </p:sp>
      <p:pic>
        <p:nvPicPr>
          <p:cNvPr id="51" name="Imagem 50">
            <a:extLst>
              <a:ext uri="{FF2B5EF4-FFF2-40B4-BE49-F238E27FC236}">
                <a16:creationId xmlns:a16="http://schemas.microsoft.com/office/drawing/2014/main" id="{F9C85533-934D-439A-8064-D1839C57B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822" y="168583"/>
            <a:ext cx="566977" cy="566977"/>
          </a:xfrm>
          <a:prstGeom prst="rect">
            <a:avLst/>
          </a:prstGeom>
        </p:spPr>
      </p:pic>
      <p:sp>
        <p:nvSpPr>
          <p:cNvPr id="52" name="Retângulo Arredondado 62">
            <a:extLst>
              <a:ext uri="{FF2B5EF4-FFF2-40B4-BE49-F238E27FC236}">
                <a16:creationId xmlns:a16="http://schemas.microsoft.com/office/drawing/2014/main" id="{D32D55F6-70ED-49DF-B2BA-4A67EC6441D0}"/>
              </a:ext>
            </a:extLst>
          </p:cNvPr>
          <p:cNvSpPr/>
          <p:nvPr/>
        </p:nvSpPr>
        <p:spPr>
          <a:xfrm>
            <a:off x="10601297" y="16858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sz="2800" b="1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53" name="Retângulo Arredondado 44">
            <a:extLst>
              <a:ext uri="{FF2B5EF4-FFF2-40B4-BE49-F238E27FC236}">
                <a16:creationId xmlns:a16="http://schemas.microsoft.com/office/drawing/2014/main" id="{89C9722B-4101-486F-B3C0-828E419A8178}"/>
              </a:ext>
            </a:extLst>
          </p:cNvPr>
          <p:cNvSpPr/>
          <p:nvPr/>
        </p:nvSpPr>
        <p:spPr>
          <a:xfrm>
            <a:off x="9038851" y="168583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sz="2800" b="1">
                <a:solidFill>
                  <a:schemeClr val="accent6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98A480EB-C66D-410B-BABA-9D485C62774C}"/>
              </a:ext>
            </a:extLst>
          </p:cNvPr>
          <p:cNvSpPr/>
          <p:nvPr/>
        </p:nvSpPr>
        <p:spPr>
          <a:xfrm>
            <a:off x="8130510" y="738519"/>
            <a:ext cx="805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TIPO I </a:t>
            </a:r>
            <a:endParaRPr lang="pt-BR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1DD10898-A9B3-4DE4-9ADA-54CF4778E923}"/>
              </a:ext>
            </a:extLst>
          </p:cNvPr>
          <p:cNvCxnSpPr>
            <a:cxnSpLocks/>
            <a:stCxn id="28" idx="2"/>
            <a:endCxn id="46" idx="0"/>
          </p:cNvCxnSpPr>
          <p:nvPr/>
        </p:nvCxnSpPr>
        <p:spPr>
          <a:xfrm flipH="1">
            <a:off x="4638103" y="4083319"/>
            <a:ext cx="2" cy="28884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3350718C-9458-4531-805E-52D1DA82C41E}"/>
              </a:ext>
            </a:extLst>
          </p:cNvPr>
          <p:cNvSpPr txBox="1"/>
          <p:nvPr/>
        </p:nvSpPr>
        <p:spPr>
          <a:xfrm>
            <a:off x="1006629" y="5628904"/>
            <a:ext cx="8032222" cy="744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87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C48E6390759EB48A54424AFDF51051C" ma:contentTypeVersion="19" ma:contentTypeDescription="Crie um novo documento." ma:contentTypeScope="" ma:versionID="2071fffa70cd2027184a66a6bcd24c06">
  <xsd:schema xmlns:xsd="http://www.w3.org/2001/XMLSchema" xmlns:xs="http://www.w3.org/2001/XMLSchema" xmlns:p="http://schemas.microsoft.com/office/2006/metadata/properties" xmlns:ns2="25c3c354-08e8-486b-9689-77ec20c01426" xmlns:ns3="14f0880a-6f66-416f-9130-41f57e325675" targetNamespace="http://schemas.microsoft.com/office/2006/metadata/properties" ma:root="true" ma:fieldsID="07dac761d949961ac11a5162dcfff59f" ns2:_="" ns3:_="">
    <xsd:import namespace="25c3c354-08e8-486b-9689-77ec20c01426"/>
    <xsd:import namespace="14f0880a-6f66-416f-9130-41f57e3256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c3c354-08e8-486b-9689-77ec20c014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dcb99c23-16d4-4d51-b836-3720d65451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0880a-6f66-416f-9130-41f57e32567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e10ce0f-ee9f-4079-a0c0-c20c28c2a45f}" ma:internalName="TaxCatchAll" ma:showField="CatchAllData" ma:web="14f0880a-6f66-416f-9130-41f57e3256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5c3c354-08e8-486b-9689-77ec20c01426">
      <Terms xmlns="http://schemas.microsoft.com/office/infopath/2007/PartnerControls"/>
    </lcf76f155ced4ddcb4097134ff3c332f>
    <TaxCatchAll xmlns="14f0880a-6f66-416f-9130-41f57e325675" xsi:nil="true"/>
  </documentManagement>
</p:properties>
</file>

<file path=customXml/itemProps1.xml><?xml version="1.0" encoding="utf-8"?>
<ds:datastoreItem xmlns:ds="http://schemas.openxmlformats.org/officeDocument/2006/customXml" ds:itemID="{498BF807-32E0-4195-8D32-41BD56F87F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7C042F-302C-4B42-B9DB-6611EF95D8A2}">
  <ds:schemaRefs>
    <ds:schemaRef ds:uri="14f0880a-6f66-416f-9130-41f57e325675"/>
    <ds:schemaRef ds:uri="25c3c354-08e8-486b-9689-77ec20c0142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82AD0EB-9A2E-4B9F-B0BD-B4520970E83C}">
  <ds:schemaRefs>
    <ds:schemaRef ds:uri="14f0880a-6f66-416f-9130-41f57e325675"/>
    <ds:schemaRef ds:uri="25c3c354-08e8-486b-9689-77ec20c0142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3645</Words>
  <Application>Microsoft Office PowerPoint</Application>
  <PresentationFormat>Widescreen</PresentationFormat>
  <Paragraphs>1008</Paragraphs>
  <Slides>50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Tema do Office</vt:lpstr>
      <vt:lpstr>Estrutura Organizacional da Rede HU Brasil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Proposta de Alteração da Estrutura Organizacional da Rede Ebserh</dc:title>
  <dc:creator>Leandro Ambrosio Costa</dc:creator>
  <cp:lastModifiedBy>Ana Flavia De Souza Sodre</cp:lastModifiedBy>
  <cp:revision>4</cp:revision>
  <cp:lastPrinted>1601-01-01T00:00:00Z</cp:lastPrinted>
  <dcterms:created xsi:type="dcterms:W3CDTF">2021-05-18T21:15:18Z</dcterms:created>
  <dcterms:modified xsi:type="dcterms:W3CDTF">2026-04-17T18:44:16Z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0x010100CC48E6390759EB48A54424AFDF51051C</vt:lpwstr>
  </property>
  <property fmtid="{D5CDD505-2E9C-101B-9397-08002B2CF9AE}" pid="3" name="MediaServiceImageTags">
    <vt:lpwstr/>
  </property>
</Properties>
</file>