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428" r:id="rId6"/>
    <p:sldId id="257" r:id="rId7"/>
    <p:sldId id="258" r:id="rId8"/>
    <p:sldId id="415" r:id="rId9"/>
    <p:sldId id="430" r:id="rId10"/>
    <p:sldId id="259" r:id="rId11"/>
    <p:sldId id="260" r:id="rId12"/>
    <p:sldId id="261" r:id="rId13"/>
    <p:sldId id="262" r:id="rId14"/>
    <p:sldId id="417" r:id="rId15"/>
    <p:sldId id="263" r:id="rId16"/>
    <p:sldId id="264" r:id="rId17"/>
    <p:sldId id="400" r:id="rId18"/>
    <p:sldId id="429" r:id="rId19"/>
    <p:sldId id="403" r:id="rId20"/>
    <p:sldId id="427" r:id="rId21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428"/>
            <p14:sldId id="257"/>
            <p14:sldId id="258"/>
            <p14:sldId id="415"/>
            <p14:sldId id="430"/>
            <p14:sldId id="259"/>
            <p14:sldId id="260"/>
            <p14:sldId id="261"/>
            <p14:sldId id="262"/>
            <p14:sldId id="417"/>
            <p14:sldId id="263"/>
            <p14:sldId id="264"/>
            <p14:sldId id="400"/>
            <p14:sldId id="429"/>
            <p14:sldId id="403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19C7-1A81-4F94-88C2-E9419DBB3E8B}" v="16" dt="2026-04-17T18:26:10.495"/>
    <p1510:client id="{73428627-1B9F-D07C-E977-50604E4A57B3}" v="73" dt="2026-04-17T18:42:43.863"/>
    <p1510:client id="{A894B121-831D-4FFF-94EF-17C4443FEC64}" v="2" dt="2026-04-17T18:36:22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AEFC46F-8E6D-4BA4-9640-9B098CEF29E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gm:t>
    </dgm:pt>
    <dgm:pt modelId="{4EA77B69-10A4-46A4-8333-F7128D5F8807}" type="par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456CC21-17AF-4146-87AC-B8EC4F590DDC}" type="sib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4F6E60F-9C31-49A0-AC1F-912B9C65D5A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gm:t>
    </dgm:pt>
    <dgm:pt modelId="{FA19CE0F-D513-449A-A91A-C631A5D201AA}" type="par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3C11FFE-21B6-41E3-9371-C1BFEE6DF88A}" type="sib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12C960-4D59-42AA-97C6-0DB61DEA923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gm:t>
    </dgm:pt>
    <dgm:pt modelId="{C526A0E5-E641-4548-9AD9-B701EA204AE3}" type="par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4EC59F-EF56-4527-ABAA-A879FA100238}" type="sib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E3AC964-244A-44D5-9A92-BAE0F14B0BB2}">
      <dgm:prSet phldrT="[Texto]" custT="1"/>
      <dgm:spPr/>
      <dgm:t>
        <a:bodyPr/>
        <a:lstStyle/>
        <a:p>
          <a:r>
            <a:rPr lang="pt-BR" sz="1800">
              <a:latin typeface="+mn-lt"/>
            </a:rPr>
            <a:t>70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ECCFFF7D-E90E-4101-8433-3CF6B07D107A}" type="par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0B5D73-0E9F-41C5-9569-1E27609110E7}" type="sib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D81AE4-306C-4A55-8114-8C3740BA2EE5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44E56F6-E709-4D12-9AD1-9CD650B05FCC}" type="par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AD8E98-C72E-436C-9B17-31A4796B3469}" type="sib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303FE9-2759-4D06-915A-14FF84FAEDCB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6A5BA3C-994B-4654-A8E9-7657446F87D4}" type="par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5E072DC-0DC4-4F7B-A0CF-8D71E9F271D5}" type="sib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1617F3C-1526-449D-B06D-A86D2628B889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7DE5C96-246F-4425-9630-9E934410D452}" type="par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95A20A2-B843-4E77-A046-E93ACFFA3299}" type="sib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8737759-98DD-4CE5-AD32-8D6A46E88EB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80088045-9AC5-41B3-8CDA-9DFD9D2D55AA}" type="par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2310138-2E73-4EC2-BADA-D72834FD6089}" type="sib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1D8F188-B68C-488F-BCD6-1A243CBF21AD}">
      <dgm:prSet phldrT="[Texto]" custT="1"/>
      <dgm:spPr/>
      <dgm:t>
        <a:bodyPr/>
        <a:lstStyle/>
        <a:p>
          <a:r>
            <a:rPr lang="pt-BR" sz="1800">
              <a:latin typeface="+mn-lt"/>
            </a:rPr>
            <a:t>63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C4F02137-3A95-4D2E-B20F-77DD745FE8AC}" type="par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F02145-2CA5-4231-973E-6EE170153389}" type="sib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C0DD6E-590F-4AEA-8CC7-4E135A609B22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95D7AC39-D362-4A6F-B7C0-F6808EADB742}" type="par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019E083-8C1E-4D69-AA1D-0BA6302C9D17}" type="sib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B2716F8-484F-4DAE-A19A-1A2556857C6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DAB9D24D-4A26-4B7B-8CCE-D1A7199B8601}" type="par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5F9982-63F0-4754-8864-B20028AE0829}" type="sib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C75BBA-E2E7-4138-B5A1-3EA3492F0FE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564E25E7-39A1-4387-A66E-5088568C1832}" type="par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1BA971E-351B-45F3-A4F0-07606DD53B87}" type="sib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5C70C2D-D041-40F3-A037-F9892B5D373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895020F-6D12-4A23-BEE3-CD5A09413511}" type="par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62F064-3D30-4218-A198-7FDE6B168E7A}" type="sib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2DE11A-80FD-4123-B547-ADAF6890A105}">
      <dgm:prSet phldrT="[Texto]" custT="1"/>
      <dgm:spPr/>
      <dgm:t>
        <a:bodyPr/>
        <a:lstStyle/>
        <a:p>
          <a:r>
            <a:rPr lang="pt-BR" sz="1800">
              <a:latin typeface="+mn-lt"/>
            </a:rPr>
            <a:t>35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AC91EFE7-FBA2-470D-B6C1-BB4B6A01D833}" type="par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DCAE693-C1E1-4453-BA9B-1A08EC6D7A70}" type="sib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B47278-96DF-44B1-84B2-7FC9CE1E993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A6234763-E476-4C2E-B3EE-E3A8AFF01A66}" type="par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EF14D4-58F7-44B2-9916-7497B31F626E}" type="sib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8600E9-6CFD-4B31-9CB2-713497A289E4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64484F1-5619-4825-89A5-C3025BB7A7BF}" type="par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413203-C443-4D58-B31A-AF33F5FD3F15}" type="sib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73D1ED-44A8-4541-99E3-7A4C78B5DEF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FC85C30B-3B57-4CBC-B24B-A6F59FE11A86}" type="par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2D0191A-0519-49CD-A5E1-1CAFA697529F}" type="sib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343F96-623B-401B-A815-ADE776A91D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73EE1015-F2B5-405B-9D26-B61288862F5B}" type="par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76318CD-172B-4726-B3B7-A2E30A6A8B68}" type="sib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4E74DC-0E31-4899-9B54-5436CAC36983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5F733BBD-81DE-4F90-93FB-5785146AE547}" type="par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733741-E65D-410E-A083-5118D7770611}" type="sib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65900F-FF42-4F65-93CA-0DE90C802E0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4D87B50-863D-45D1-8A3D-BD304E8ADFE3}" type="par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677CE36-5925-49F2-AC1B-304EA89DBDAD}" type="sib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F6523A2-41AA-4FBB-9EC2-253AEF8C2513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BD00049B-087F-4FD6-BEC6-BE94EBF93B08}" type="par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55BA1D-D572-4850-9427-AB529E6A90B8}" type="sib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0A30979-B88F-4D1D-8FD5-9891592E4BF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F129DE47-17FE-4023-9C80-CA9432A44820}" type="par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4DE37D-F793-49E0-8518-255250CCA6C6}" type="sib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B58D94-0485-460B-B8F5-66EFFD66F712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AA171586-EA91-4279-85BB-477D1440E657}" type="par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3813D97-E5A8-46AC-83C7-30AF4D3BBB35}" type="sib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7176C4-458E-4CA9-A752-6692B47996C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DFC6328-7EA8-4218-8067-87D3CEBD05E2}" type="par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DA8FF01-C87F-44CC-B75D-B624A83A1E56}" type="sib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AA4A25-7FDE-49D4-A7C8-1891A4A1A7B0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E58D2233-0E2B-4FB3-8626-2E2FCAF8D543}" type="par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34642A-5544-4A35-A283-2C966EF38469}" type="sib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4FD729-471C-4E79-83BF-9372E1BCAEFA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97A59496-D2D3-4D97-B494-3677E4EEE049}" type="par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D457E68-F59C-4428-BBF2-08FB6D31EB26}" type="sib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FCC13A-1D83-466C-B842-D7AA8A97BA3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53A136F-14F4-455A-BEEC-8BB012DFBB33}" type="par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9A4B188-72A3-4063-A886-BAE6E3CFCE29}" type="sib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6FE934-765B-4E0A-BEF3-D90DE9A9A5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31109F37-8D8B-42C3-8A97-A25D81A0F70E}" type="par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646028-BDC3-435C-8ED1-C76FEFF7E3C8}" type="sib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9ED6B1A-A34F-4320-A603-2AED9F1AD30D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DF7D62F4-0A0F-43B1-A33B-A96D2580019D}" type="par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79C4A0-5223-49DB-949A-E430BCCC3A8F}" type="sib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F2A4D43-E84B-47E6-A17F-A30E91885E1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75718597-C6C8-4F46-80BF-BB76B7E2DB58}" type="par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0AF1F97-20D6-4782-83F8-6336AA55C7AB}" type="sib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26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6DC0838-0D1F-4A53-AC22-862E73FEFA9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22</a:t>
          </a:r>
        </a:p>
      </dgm:t>
    </dgm:pt>
    <dgm:pt modelId="{88421A10-9874-4D5F-98F4-551B33D2DA43}" type="par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B5BA9CA-6386-4165-B635-B1A9ADBEE221}" type="sib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823B513-6C5E-4F5C-BE0E-C3B320CC8416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04EA1BBC-CC35-4EF7-8CE9-66917AB3D698}" type="par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038610-120F-4F09-BC0E-4E504D7D8F10}" type="sib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5E60E1-8A78-406A-A29C-02B05BF67746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2F647B76-0108-49B0-9337-3327A0D246E3}" type="par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6A465FA-7A1E-4AE8-86C8-A5F64AEB4D00}" type="sib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8D0CA6-8C45-4964-B662-269FB0F8E65F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D13AE726-2B63-4AC7-BC60-D74CF821888F}" type="par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2182CBE-2680-424D-86EC-C46AA2427990}" type="sib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77B810-813B-423C-98E5-91230B03CD82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ADFF08F1-9A14-4830-8233-E1AA1E2FB84D}" type="par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E5FE44-255F-49CB-9AF6-B822C9E721E0}" type="sib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F247B86-DEBA-4E77-93F9-09AC21D923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2823FC98-0D99-451B-B144-6D94982403DE}" type="par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74E27C-24D4-49DF-8EDB-432E6205FE83}" type="sib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53D88BB-FC8C-4C46-8FB8-2AD2D8206253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0EACD36B-CDEC-4225-A322-8EF2029ABA96}" type="par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72EA93-439A-4ED1-8337-2AF88F0350AE}" type="sib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605F209-FFA8-4A37-B9AB-04842B33DEF1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003502D-A195-4AE1-8385-76FFD9C845F1}" type="par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5AC94A-288B-4D5C-83F8-79D418948B0A}" type="sib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3DF2F63-5576-4530-A7E3-E66FBB247E19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3F8AF96A-CEF8-41D5-894C-5458F0D1AD4C}" type="par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7B298A-AF2B-4223-8593-5CE57F996436}" type="sib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7813F80-6528-4C0D-BCB8-D1125564A2FC}">
      <dgm:prSet phldrT="[Texto]" custT="1"/>
      <dgm:spPr/>
      <dgm:t>
        <a:bodyPr/>
        <a:lstStyle/>
        <a:p>
          <a:r>
            <a:rPr lang="pt-BR" sz="1800">
              <a:latin typeface="+mn-lt"/>
            </a:rPr>
            <a:t>1</a:t>
          </a:r>
        </a:p>
      </dgm:t>
    </dgm:pt>
    <dgm:pt modelId="{C82CD454-9C8A-497A-B4CC-BF4F07C6CF50}" type="par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62B20BB-A22E-4524-BEB0-F1233AA3CED9}" type="sib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8FD310-4D5C-479A-97BA-CA6E0CC60F37}">
      <dgm:prSet phldrT="[Texto]" custT="1"/>
      <dgm:spPr/>
      <dgm:t>
        <a:bodyPr/>
        <a:lstStyle/>
        <a:p>
          <a:r>
            <a:rPr lang="pt-BR" sz="1800">
              <a:latin typeface="+mn-lt"/>
            </a:rPr>
            <a:t>8</a:t>
          </a:r>
        </a:p>
      </dgm:t>
    </dgm:pt>
    <dgm:pt modelId="{F2A0469A-3836-442A-A401-F00885E32620}" type="par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1A05FF-6D3B-46E8-8D2E-B7A4BA0FC3CE}" type="sib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9F5D659-C1CD-45E1-BC7F-39F55273EC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E8653EE4-E127-4B92-9900-45FEF00D941C}" type="par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28A80B-77D7-4C9E-9848-BE8CBAD81653}" type="sib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B49F10C-6FB9-4AC9-9A53-15F6D46AD4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D98327C-82A8-4760-9304-A142153CB2B3}" type="par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213BF5-F77F-41BA-BD47-F98D2EA3709E}" type="sib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94C01F-3771-4053-9578-6C618A7B016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6E205509-BFC0-4997-B87D-F325FD4C3C7E}" type="par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4775D0-C631-4D36-9B6F-1428F7E3B812}" type="sib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BCB68F5-8073-42A1-9025-CBB9AE08575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1046B9F2-52B9-4C6D-9D9A-5948312672F6}" type="par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5FF44D-9996-4083-A956-2E194503FDB1}" type="sib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C40ED23-26CF-40A1-84A0-E9921E57C5D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F24A3B97-6F7F-4E8D-B582-C63FDAFD9CA4}" type="par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2B6F6D-FE77-4FE1-93AF-249FC6E661C7}" type="sib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B40D10-CA90-4102-8308-EF5CA06ACDA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AA4230E-CD55-49D6-A8AA-7859CE0BA7C5}" type="par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4FE75C-2083-4EDA-9451-2B72EC8B7048}" type="sib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516ADD-6854-4B65-976B-0C785E6489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4E57091F-7330-407B-9929-CE78490806DC}" type="par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891AE77-2825-4956-86C9-C8BC14F0D130}" type="sib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2730AB-CEAC-4DB2-87E1-DEC6302F5C7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43CC9A6-CA2B-4017-B193-E9C006D05EC2}" type="par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F3D7AD6-E789-4914-8435-F11C9D23DD68}" type="sib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5E1FB56-7068-4D7C-8CAE-BCDE7D263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B1A60740-0F27-4D99-95C8-E08F444FA67A}" type="par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156B5-3D43-468C-8F71-484C8F62A818}" type="sib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F8A24E-8FCF-411C-992B-E53D73BCC60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41109EC8-DC77-4295-B812-4A12C898520B}" type="par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419FE25-DCD3-4FCE-927F-7FCF5B5CFAF4}" type="sib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AB14DB7-4346-4994-90E8-AAE021BE78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7EE32C82-3DD0-478B-8647-F48E93DE4DF2}" type="par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6931146-5748-4AEE-92AC-909B6A2C1DDD}" type="sib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4EAE84-D8F0-40B5-A325-1EFCFC5E82D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A0E87E69-60BE-4511-B5B4-DC686BFC287F}" type="par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045FDEB-743F-4327-9E64-ABFE45EB9C65}" type="sib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EE6A7BB-CAE2-4C9F-B07F-40BF271E9A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87C9BAD8-1C58-4F4F-84B9-27E5BB8A6AD3}" type="par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FC4427-188E-4965-92B6-DDD4EC1768B3}" type="sib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2ED6D98-CF5A-4DA3-BD4A-09426F9541C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gm:t>
    </dgm:pt>
    <dgm:pt modelId="{5EC81FC3-0245-4778-91BE-167415D14720}" type="par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462070-518D-4E8F-9EDA-FBF4EA944941}" type="sib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E71C484-E939-48C7-BD29-64662146B372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EB94B96-1189-4B3C-8C65-ED1D67E98849}" type="par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0C346C-1005-42DC-ABBF-BD57249AA24E}" type="sib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5EB05D-56AA-4123-A380-760CB4D8D51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DC16FA2D-B9A6-46BD-9309-908D255F48C5}" type="par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20D5B5-36AC-4A79-AF39-42C656D8FFF7}" type="sib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B14709-43A1-4E55-B32F-227B9E8CBF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gm:t>
    </dgm:pt>
    <dgm:pt modelId="{4FF5227B-0E33-45EC-8920-61B7565C9239}" type="par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10208C-4EDC-484E-A3F8-697E821F2861}" type="sib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BECD07-6CA7-4B2F-AF04-2735DDA4C80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gm:t>
    </dgm:pt>
    <dgm:pt modelId="{27B6B339-8513-4EA7-9E24-495195601AAD}" type="par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75F8386-5F5E-4CB0-822E-EC87085DE324}" type="sib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E37FDD-8E52-4D05-B19A-E2D33137C96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D7F6746-2AB9-4570-A11C-C09B10FE57F8}" type="par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A6A4A1-D49D-4A2B-8A09-09185BFC4584}" type="sib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225A29-5DE7-46E5-8D7A-6C30D79D57B1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FF312B1D-01BD-4D0B-980A-230C65E22674}" type="par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91AC35-6428-4407-AB9C-9D8B519EFA11}" type="sib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9113FAF-F921-4CD5-B80F-33040002AE5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gm:t>
    </dgm:pt>
    <dgm:pt modelId="{7146E828-3E43-4E0A-ADA0-8B62A244D0E9}" type="par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FDD4970-2806-428F-A9F3-7FBB2DE0B21F}" type="sib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B86C57B-03E5-4555-AC2C-7A66871BD5E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3B109115-15C5-41FA-BDDD-2F70E0F3E54F}" type="par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C5FBF19-CC62-4079-A47B-2AAC283F8DE3}" type="sib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9D761B-DE9B-4DBB-B593-290B6869DED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gm:t>
    </dgm:pt>
    <dgm:pt modelId="{2E82EEB5-00B2-479C-A034-700D5CF0E970}" type="par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ECE67E-79E6-4F4C-B97D-DA0CB3B9F148}" type="sib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72E256-DD34-41C1-B839-5C6D336BB2F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gm:t>
    </dgm:pt>
    <dgm:pt modelId="{229AF1E4-8D48-47E5-B968-5E2827429B85}" type="par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1B05C16-0527-4AAA-A186-C553B2C8CD10}" type="sib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005CD2-09C3-4C8C-BE9E-11EA4AB9DB6A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6AC9ED73-3597-471F-940E-E54F7A984BF5}" type="sib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2F0CFB1-DF7E-4E9D-B2F2-7978F04FAA4A}" type="par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83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4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4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8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8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8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8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8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8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8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8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8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8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8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8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8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8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8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8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8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8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8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8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  <dgm:pt modelId="{574575DB-F3B1-426D-B824-0E063E0FBA92}" type="pres">
      <dgm:prSet presAssocID="{BADAA165-02FA-4EF0-A11A-3386ABDB9E2B}" presName="sibSpaceTwo" presStyleCnt="0"/>
      <dgm:spPr/>
    </dgm:pt>
    <dgm:pt modelId="{07C2B385-7986-4E88-8296-5D2A4FF646CD}" type="pres">
      <dgm:prSet presAssocID="{5112C960-4D59-42AA-97C6-0DB61DEA9230}" presName="vertTwo" presStyleCnt="0"/>
      <dgm:spPr/>
    </dgm:pt>
    <dgm:pt modelId="{940DF79B-5FE5-408B-9430-5286089AC4E7}" type="pres">
      <dgm:prSet presAssocID="{5112C960-4D59-42AA-97C6-0DB61DEA9230}" presName="txTwo" presStyleLbl="node2" presStyleIdx="1" presStyleCnt="4">
        <dgm:presLayoutVars>
          <dgm:chPref val="3"/>
        </dgm:presLayoutVars>
      </dgm:prSet>
      <dgm:spPr/>
    </dgm:pt>
    <dgm:pt modelId="{DD186F9C-5AEC-4E61-9095-C3057914B0D6}" type="pres">
      <dgm:prSet presAssocID="{5112C960-4D59-42AA-97C6-0DB61DEA9230}" presName="parTransTwo" presStyleCnt="0"/>
      <dgm:spPr/>
    </dgm:pt>
    <dgm:pt modelId="{D0FB2ADC-05F0-41DF-8D4D-F4B7466DB4B4}" type="pres">
      <dgm:prSet presAssocID="{5112C960-4D59-42AA-97C6-0DB61DEA9230}" presName="horzTwo" presStyleCnt="0"/>
      <dgm:spPr/>
    </dgm:pt>
    <dgm:pt modelId="{F4BEFB0E-2C8A-435E-ABF1-CF46D231B21F}" type="pres">
      <dgm:prSet presAssocID="{9E3AC964-244A-44D5-9A92-BAE0F14B0BB2}" presName="vertThree" presStyleCnt="0"/>
      <dgm:spPr/>
    </dgm:pt>
    <dgm:pt modelId="{45F605F5-1B62-47B8-A55C-C58793445432}" type="pres">
      <dgm:prSet presAssocID="{9E3AC964-244A-44D5-9A92-BAE0F14B0BB2}" presName="txThree" presStyleLbl="node3" presStyleIdx="1" presStyleCnt="4">
        <dgm:presLayoutVars>
          <dgm:chPref val="3"/>
        </dgm:presLayoutVars>
      </dgm:prSet>
      <dgm:spPr/>
    </dgm:pt>
    <dgm:pt modelId="{72CA810F-30F9-4AC7-89A1-154D2FA5E472}" type="pres">
      <dgm:prSet presAssocID="{9E3AC964-244A-44D5-9A92-BAE0F14B0BB2}" presName="parTransThree" presStyleCnt="0"/>
      <dgm:spPr/>
    </dgm:pt>
    <dgm:pt modelId="{641B4378-5C6F-4959-B3A2-2BAD79E3680B}" type="pres">
      <dgm:prSet presAssocID="{9E3AC964-244A-44D5-9A92-BAE0F14B0BB2}" presName="horzThree" presStyleCnt="0"/>
      <dgm:spPr/>
    </dgm:pt>
    <dgm:pt modelId="{4E2EEDDC-01E6-4E61-8ED3-5AA814D9C914}" type="pres">
      <dgm:prSet presAssocID="{5FD81AE4-306C-4A55-8114-8C3740BA2EE5}" presName="vertFour" presStyleCnt="0">
        <dgm:presLayoutVars>
          <dgm:chPref val="3"/>
        </dgm:presLayoutVars>
      </dgm:prSet>
      <dgm:spPr/>
    </dgm:pt>
    <dgm:pt modelId="{765EBA17-A8F7-4609-BBB7-B30B859DA289}" type="pres">
      <dgm:prSet presAssocID="{5FD81AE4-306C-4A55-8114-8C3740BA2EE5}" presName="txFour" presStyleLbl="node4" presStyleIdx="20" presStyleCnt="80">
        <dgm:presLayoutVars>
          <dgm:chPref val="3"/>
        </dgm:presLayoutVars>
      </dgm:prSet>
      <dgm:spPr/>
    </dgm:pt>
    <dgm:pt modelId="{A2B79C80-150F-4A82-9105-86361A37A95E}" type="pres">
      <dgm:prSet presAssocID="{5FD81AE4-306C-4A55-8114-8C3740BA2EE5}" presName="parTransFour" presStyleCnt="0"/>
      <dgm:spPr/>
    </dgm:pt>
    <dgm:pt modelId="{FD412364-3612-4EAB-AB15-9B2CCB1B6C68}" type="pres">
      <dgm:prSet presAssocID="{5FD81AE4-306C-4A55-8114-8C3740BA2EE5}" presName="horzFour" presStyleCnt="0"/>
      <dgm:spPr/>
    </dgm:pt>
    <dgm:pt modelId="{E998F5DD-CA7B-4ED9-909E-9C9FECBAA215}" type="pres">
      <dgm:prSet presAssocID="{EF4E74DC-0E31-4899-9B54-5436CAC36983}" presName="vertFour" presStyleCnt="0">
        <dgm:presLayoutVars>
          <dgm:chPref val="3"/>
        </dgm:presLayoutVars>
      </dgm:prSet>
      <dgm:spPr/>
    </dgm:pt>
    <dgm:pt modelId="{38C2C67F-16C2-4DC4-A40D-2EFAB8EB8DB4}" type="pres">
      <dgm:prSet presAssocID="{EF4E74DC-0E31-4899-9B54-5436CAC36983}" presName="txFour" presStyleLbl="node4" presStyleIdx="21" presStyleCnt="80">
        <dgm:presLayoutVars>
          <dgm:chPref val="3"/>
        </dgm:presLayoutVars>
      </dgm:prSet>
      <dgm:spPr/>
    </dgm:pt>
    <dgm:pt modelId="{CAB37F12-3123-4769-953D-F1BD7740C3DA}" type="pres">
      <dgm:prSet presAssocID="{EF4E74DC-0E31-4899-9B54-5436CAC36983}" presName="parTransFour" presStyleCnt="0"/>
      <dgm:spPr/>
    </dgm:pt>
    <dgm:pt modelId="{088D369F-A72C-4D1F-95BF-77B563E1AE5B}" type="pres">
      <dgm:prSet presAssocID="{EF4E74DC-0E31-4899-9B54-5436CAC36983}" presName="horzFour" presStyleCnt="0"/>
      <dgm:spPr/>
    </dgm:pt>
    <dgm:pt modelId="{E1DE4DC2-2253-4776-B04A-2B321C859DA0}" type="pres">
      <dgm:prSet presAssocID="{A08FD310-4D5C-479A-97BA-CA6E0CC60F37}" presName="vertFour" presStyleCnt="0">
        <dgm:presLayoutVars>
          <dgm:chPref val="3"/>
        </dgm:presLayoutVars>
      </dgm:prSet>
      <dgm:spPr/>
    </dgm:pt>
    <dgm:pt modelId="{E32171DE-8230-44EB-9237-14B96D94E078}" type="pres">
      <dgm:prSet presAssocID="{A08FD310-4D5C-479A-97BA-CA6E0CC60F37}" presName="txFour" presStyleLbl="node4" presStyleIdx="22" presStyleCnt="80">
        <dgm:presLayoutVars>
          <dgm:chPref val="3"/>
        </dgm:presLayoutVars>
      </dgm:prSet>
      <dgm:spPr/>
    </dgm:pt>
    <dgm:pt modelId="{6F704140-D62A-48D1-9C18-C7C6352EA14F}" type="pres">
      <dgm:prSet presAssocID="{A08FD310-4D5C-479A-97BA-CA6E0CC60F37}" presName="parTransFour" presStyleCnt="0"/>
      <dgm:spPr/>
    </dgm:pt>
    <dgm:pt modelId="{5270DCB0-21F7-4FF0-A974-76586D464C32}" type="pres">
      <dgm:prSet presAssocID="{A08FD310-4D5C-479A-97BA-CA6E0CC60F37}" presName="horzFour" presStyleCnt="0"/>
      <dgm:spPr/>
    </dgm:pt>
    <dgm:pt modelId="{A7162F60-A2D2-41C1-93E9-8A9DA64CA4C0}" type="pres">
      <dgm:prSet presAssocID="{D9F5D659-C1CD-45E1-BC7F-39F55273EC1D}" presName="vertFour" presStyleCnt="0">
        <dgm:presLayoutVars>
          <dgm:chPref val="3"/>
        </dgm:presLayoutVars>
      </dgm:prSet>
      <dgm:spPr/>
    </dgm:pt>
    <dgm:pt modelId="{E027C156-A2B0-4594-B614-8019FD68BA87}" type="pres">
      <dgm:prSet presAssocID="{D9F5D659-C1CD-45E1-BC7F-39F55273EC1D}" presName="txFour" presStyleLbl="node4" presStyleIdx="23" presStyleCnt="80">
        <dgm:presLayoutVars>
          <dgm:chPref val="3"/>
        </dgm:presLayoutVars>
      </dgm:prSet>
      <dgm:spPr/>
    </dgm:pt>
    <dgm:pt modelId="{A28A02BF-D9C8-4B65-8EF7-A314183507D7}" type="pres">
      <dgm:prSet presAssocID="{D9F5D659-C1CD-45E1-BC7F-39F55273EC1D}" presName="parTransFour" presStyleCnt="0"/>
      <dgm:spPr/>
    </dgm:pt>
    <dgm:pt modelId="{3C18843F-C7F2-4673-B05A-3D7947C8CEAD}" type="pres">
      <dgm:prSet presAssocID="{D9F5D659-C1CD-45E1-BC7F-39F55273EC1D}" presName="horzFour" presStyleCnt="0"/>
      <dgm:spPr/>
    </dgm:pt>
    <dgm:pt modelId="{965A579E-82FE-474B-860C-2AFE8AA377C9}" type="pres">
      <dgm:prSet presAssocID="{BEE6A7BB-CAE2-4C9F-B07F-40BF271E9A36}" presName="vertFour" presStyleCnt="0">
        <dgm:presLayoutVars>
          <dgm:chPref val="3"/>
        </dgm:presLayoutVars>
      </dgm:prSet>
      <dgm:spPr/>
    </dgm:pt>
    <dgm:pt modelId="{F8FFEA17-EDDD-418E-9F24-B9EE29C5C804}" type="pres">
      <dgm:prSet presAssocID="{BEE6A7BB-CAE2-4C9F-B07F-40BF271E9A36}" presName="txFour" presStyleLbl="node4" presStyleIdx="24" presStyleCnt="80">
        <dgm:presLayoutVars>
          <dgm:chPref val="3"/>
        </dgm:presLayoutVars>
      </dgm:prSet>
      <dgm:spPr/>
    </dgm:pt>
    <dgm:pt modelId="{8A9A97AA-EF4D-40A6-BDD7-EAB80D314FBB}" type="pres">
      <dgm:prSet presAssocID="{BEE6A7BB-CAE2-4C9F-B07F-40BF271E9A36}" presName="horzFour" presStyleCnt="0"/>
      <dgm:spPr/>
    </dgm:pt>
    <dgm:pt modelId="{540D51C6-2EC2-443D-83D1-C287D605D80F}" type="pres">
      <dgm:prSet presAssocID="{91AD8E98-C72E-436C-9B17-31A4796B3469}" presName="sibSpaceFour" presStyleCnt="0"/>
      <dgm:spPr/>
    </dgm:pt>
    <dgm:pt modelId="{C216FA3C-80A4-4FDC-BA1D-94D79687C027}" type="pres">
      <dgm:prSet presAssocID="{A2303FE9-2759-4D06-915A-14FF84FAEDCB}" presName="vertFour" presStyleCnt="0">
        <dgm:presLayoutVars>
          <dgm:chPref val="3"/>
        </dgm:presLayoutVars>
      </dgm:prSet>
      <dgm:spPr/>
    </dgm:pt>
    <dgm:pt modelId="{3EF9A196-BED5-4592-8B13-52BC17B09508}" type="pres">
      <dgm:prSet presAssocID="{A2303FE9-2759-4D06-915A-14FF84FAEDCB}" presName="txFour" presStyleLbl="node4" presStyleIdx="25" presStyleCnt="80">
        <dgm:presLayoutVars>
          <dgm:chPref val="3"/>
        </dgm:presLayoutVars>
      </dgm:prSet>
      <dgm:spPr/>
    </dgm:pt>
    <dgm:pt modelId="{F42DCACF-0A23-49D6-99DE-C1D669471228}" type="pres">
      <dgm:prSet presAssocID="{A2303FE9-2759-4D06-915A-14FF84FAEDCB}" presName="parTransFour" presStyleCnt="0"/>
      <dgm:spPr/>
    </dgm:pt>
    <dgm:pt modelId="{2D851100-8AA2-44BF-866B-5B448424A0EB}" type="pres">
      <dgm:prSet presAssocID="{A2303FE9-2759-4D06-915A-14FF84FAEDCB}" presName="horzFour" presStyleCnt="0"/>
      <dgm:spPr/>
    </dgm:pt>
    <dgm:pt modelId="{3EB6AFDC-203D-45DC-9CB3-0526ACDA1CE3}" type="pres">
      <dgm:prSet presAssocID="{3E65900F-FF42-4F65-93CA-0DE90C802E0F}" presName="vertFour" presStyleCnt="0">
        <dgm:presLayoutVars>
          <dgm:chPref val="3"/>
        </dgm:presLayoutVars>
      </dgm:prSet>
      <dgm:spPr/>
    </dgm:pt>
    <dgm:pt modelId="{0DABD246-EB06-4B31-9E5A-488C87F2C182}" type="pres">
      <dgm:prSet presAssocID="{3E65900F-FF42-4F65-93CA-0DE90C802E0F}" presName="txFour" presStyleLbl="node4" presStyleIdx="26" presStyleCnt="80">
        <dgm:presLayoutVars>
          <dgm:chPref val="3"/>
        </dgm:presLayoutVars>
      </dgm:prSet>
      <dgm:spPr/>
    </dgm:pt>
    <dgm:pt modelId="{E55BF105-6CE2-403C-97B9-544FE603DB9C}" type="pres">
      <dgm:prSet presAssocID="{3E65900F-FF42-4F65-93CA-0DE90C802E0F}" presName="parTransFour" presStyleCnt="0"/>
      <dgm:spPr/>
    </dgm:pt>
    <dgm:pt modelId="{3EBB5839-1076-4684-A571-57487C49B980}" type="pres">
      <dgm:prSet presAssocID="{3E65900F-FF42-4F65-93CA-0DE90C802E0F}" presName="horzFour" presStyleCnt="0"/>
      <dgm:spPr/>
    </dgm:pt>
    <dgm:pt modelId="{98F5C977-0038-402D-AC96-D34A1E74F523}" type="pres">
      <dgm:prSet presAssocID="{26DC0838-0D1F-4A53-AC22-862E73FEFA9E}" presName="vertFour" presStyleCnt="0">
        <dgm:presLayoutVars>
          <dgm:chPref val="3"/>
        </dgm:presLayoutVars>
      </dgm:prSet>
      <dgm:spPr/>
    </dgm:pt>
    <dgm:pt modelId="{4F84B011-952C-415C-8347-7AF4A82BA82D}" type="pres">
      <dgm:prSet presAssocID="{26DC0838-0D1F-4A53-AC22-862E73FEFA9E}" presName="txFour" presStyleLbl="node4" presStyleIdx="27" presStyleCnt="80">
        <dgm:presLayoutVars>
          <dgm:chPref val="3"/>
        </dgm:presLayoutVars>
      </dgm:prSet>
      <dgm:spPr/>
    </dgm:pt>
    <dgm:pt modelId="{7DD26E1E-68F8-4578-A0A4-0842876F5DEA}" type="pres">
      <dgm:prSet presAssocID="{26DC0838-0D1F-4A53-AC22-862E73FEFA9E}" presName="parTransFour" presStyleCnt="0"/>
      <dgm:spPr/>
    </dgm:pt>
    <dgm:pt modelId="{9706CCBE-8445-4072-A845-CD81C51FE127}" type="pres">
      <dgm:prSet presAssocID="{26DC0838-0D1F-4A53-AC22-862E73FEFA9E}" presName="horzFour" presStyleCnt="0"/>
      <dgm:spPr/>
    </dgm:pt>
    <dgm:pt modelId="{1146BFF2-4B9B-460B-AF77-A59A71230640}" type="pres">
      <dgm:prSet presAssocID="{AB49F10C-6FB9-4AC9-9A53-15F6D46AD4BE}" presName="vertFour" presStyleCnt="0">
        <dgm:presLayoutVars>
          <dgm:chPref val="3"/>
        </dgm:presLayoutVars>
      </dgm:prSet>
      <dgm:spPr/>
    </dgm:pt>
    <dgm:pt modelId="{C7DDDA09-409B-459A-89AC-BAF26A57592E}" type="pres">
      <dgm:prSet presAssocID="{AB49F10C-6FB9-4AC9-9A53-15F6D46AD4BE}" presName="txFour" presStyleLbl="node4" presStyleIdx="28" presStyleCnt="80">
        <dgm:presLayoutVars>
          <dgm:chPref val="3"/>
        </dgm:presLayoutVars>
      </dgm:prSet>
      <dgm:spPr/>
    </dgm:pt>
    <dgm:pt modelId="{CCD7427F-58EE-4283-96A5-495A231BC3D0}" type="pres">
      <dgm:prSet presAssocID="{AB49F10C-6FB9-4AC9-9A53-15F6D46AD4BE}" presName="parTransFour" presStyleCnt="0"/>
      <dgm:spPr/>
    </dgm:pt>
    <dgm:pt modelId="{4568CA1C-019F-4265-A63E-0A76A31A071A}" type="pres">
      <dgm:prSet presAssocID="{AB49F10C-6FB9-4AC9-9A53-15F6D46AD4BE}" presName="horzFour" presStyleCnt="0"/>
      <dgm:spPr/>
    </dgm:pt>
    <dgm:pt modelId="{59821BB1-690A-4DAB-90BF-1F0F526DC35D}" type="pres">
      <dgm:prSet presAssocID="{B2ED6D98-CF5A-4DA3-BD4A-09426F9541C7}" presName="vertFour" presStyleCnt="0">
        <dgm:presLayoutVars>
          <dgm:chPref val="3"/>
        </dgm:presLayoutVars>
      </dgm:prSet>
      <dgm:spPr/>
    </dgm:pt>
    <dgm:pt modelId="{EAE332A4-BDB9-43A8-9909-505D3C621943}" type="pres">
      <dgm:prSet presAssocID="{B2ED6D98-CF5A-4DA3-BD4A-09426F9541C7}" presName="txFour" presStyleLbl="node4" presStyleIdx="29" presStyleCnt="80">
        <dgm:presLayoutVars>
          <dgm:chPref val="3"/>
        </dgm:presLayoutVars>
      </dgm:prSet>
      <dgm:spPr/>
    </dgm:pt>
    <dgm:pt modelId="{DECA682C-4D3F-47C8-9047-43C0A71578AD}" type="pres">
      <dgm:prSet presAssocID="{B2ED6D98-CF5A-4DA3-BD4A-09426F9541C7}" presName="horzFour" presStyleCnt="0"/>
      <dgm:spPr/>
    </dgm:pt>
    <dgm:pt modelId="{3F8F15E0-2B64-45C7-8522-AA2C5B02CBCC}" type="pres">
      <dgm:prSet presAssocID="{35E072DC-0DC4-4F7B-A0CF-8D71E9F271D5}" presName="sibSpaceFour" presStyleCnt="0"/>
      <dgm:spPr/>
    </dgm:pt>
    <dgm:pt modelId="{8722AEFA-0F30-4B7D-A9D9-29F343D82433}" type="pres">
      <dgm:prSet presAssocID="{E1617F3C-1526-449D-B06D-A86D2628B889}" presName="vertFour" presStyleCnt="0">
        <dgm:presLayoutVars>
          <dgm:chPref val="3"/>
        </dgm:presLayoutVars>
      </dgm:prSet>
      <dgm:spPr/>
    </dgm:pt>
    <dgm:pt modelId="{165FB322-3864-4DE1-9959-8BC2F0CB78FA}" type="pres">
      <dgm:prSet presAssocID="{E1617F3C-1526-449D-B06D-A86D2628B889}" presName="txFour" presStyleLbl="node4" presStyleIdx="30" presStyleCnt="80">
        <dgm:presLayoutVars>
          <dgm:chPref val="3"/>
        </dgm:presLayoutVars>
      </dgm:prSet>
      <dgm:spPr/>
    </dgm:pt>
    <dgm:pt modelId="{C2A708C6-56D0-4780-846C-65B087A5B48F}" type="pres">
      <dgm:prSet presAssocID="{E1617F3C-1526-449D-B06D-A86D2628B889}" presName="parTransFour" presStyleCnt="0"/>
      <dgm:spPr/>
    </dgm:pt>
    <dgm:pt modelId="{F03ABA44-9909-4246-BE50-BA8CA56A83CF}" type="pres">
      <dgm:prSet presAssocID="{E1617F3C-1526-449D-B06D-A86D2628B889}" presName="horzFour" presStyleCnt="0"/>
      <dgm:spPr/>
    </dgm:pt>
    <dgm:pt modelId="{477C3E90-C679-469A-9BBB-1C36D34A92C2}" type="pres">
      <dgm:prSet presAssocID="{FF6523A2-41AA-4FBB-9EC2-253AEF8C2513}" presName="vertFour" presStyleCnt="0">
        <dgm:presLayoutVars>
          <dgm:chPref val="3"/>
        </dgm:presLayoutVars>
      </dgm:prSet>
      <dgm:spPr/>
    </dgm:pt>
    <dgm:pt modelId="{E825DC07-6677-49AF-8336-4B609A9E8E14}" type="pres">
      <dgm:prSet presAssocID="{FF6523A2-41AA-4FBB-9EC2-253AEF8C2513}" presName="txFour" presStyleLbl="node4" presStyleIdx="31" presStyleCnt="80">
        <dgm:presLayoutVars>
          <dgm:chPref val="3"/>
        </dgm:presLayoutVars>
      </dgm:prSet>
      <dgm:spPr/>
    </dgm:pt>
    <dgm:pt modelId="{76E9030B-E232-47F2-9FF2-CCF3316681F5}" type="pres">
      <dgm:prSet presAssocID="{FF6523A2-41AA-4FBB-9EC2-253AEF8C2513}" presName="parTransFour" presStyleCnt="0"/>
      <dgm:spPr/>
    </dgm:pt>
    <dgm:pt modelId="{98D0447C-D6D1-42BC-8B7F-FBAA86CF338A}" type="pres">
      <dgm:prSet presAssocID="{FF6523A2-41AA-4FBB-9EC2-253AEF8C2513}" presName="horzFour" presStyleCnt="0"/>
      <dgm:spPr/>
    </dgm:pt>
    <dgm:pt modelId="{CD5F3FED-40A9-49B5-BE4D-56940284B5B4}" type="pres">
      <dgm:prSet presAssocID="{4823B513-6C5E-4F5C-BE0E-C3B320CC8416}" presName="vertFour" presStyleCnt="0">
        <dgm:presLayoutVars>
          <dgm:chPref val="3"/>
        </dgm:presLayoutVars>
      </dgm:prSet>
      <dgm:spPr/>
    </dgm:pt>
    <dgm:pt modelId="{3C0720C4-200F-41E8-9BC3-035FA9005D3D}" type="pres">
      <dgm:prSet presAssocID="{4823B513-6C5E-4F5C-BE0E-C3B320CC8416}" presName="txFour" presStyleLbl="node4" presStyleIdx="32" presStyleCnt="80">
        <dgm:presLayoutVars>
          <dgm:chPref val="3"/>
        </dgm:presLayoutVars>
      </dgm:prSet>
      <dgm:spPr/>
    </dgm:pt>
    <dgm:pt modelId="{BDDA7B43-DEEB-44A9-8B0D-A4003F1B7C4E}" type="pres">
      <dgm:prSet presAssocID="{4823B513-6C5E-4F5C-BE0E-C3B320CC8416}" presName="parTransFour" presStyleCnt="0"/>
      <dgm:spPr/>
    </dgm:pt>
    <dgm:pt modelId="{6795B9FF-7F7D-4B8C-ADB9-0615B693F1B1}" type="pres">
      <dgm:prSet presAssocID="{4823B513-6C5E-4F5C-BE0E-C3B320CC8416}" presName="horzFour" presStyleCnt="0"/>
      <dgm:spPr/>
    </dgm:pt>
    <dgm:pt modelId="{C5422354-D327-4CFD-A3BF-74F7092F5B57}" type="pres">
      <dgm:prSet presAssocID="{AC94C01F-3771-4053-9578-6C618A7B016A}" presName="vertFour" presStyleCnt="0">
        <dgm:presLayoutVars>
          <dgm:chPref val="3"/>
        </dgm:presLayoutVars>
      </dgm:prSet>
      <dgm:spPr/>
    </dgm:pt>
    <dgm:pt modelId="{5A75F14A-0FC5-4F7F-8037-5AA61049A987}" type="pres">
      <dgm:prSet presAssocID="{AC94C01F-3771-4053-9578-6C618A7B016A}" presName="txFour" presStyleLbl="node4" presStyleIdx="33" presStyleCnt="80">
        <dgm:presLayoutVars>
          <dgm:chPref val="3"/>
        </dgm:presLayoutVars>
      </dgm:prSet>
      <dgm:spPr/>
    </dgm:pt>
    <dgm:pt modelId="{D3489CC7-2944-42ED-B390-E5CBB85A8275}" type="pres">
      <dgm:prSet presAssocID="{AC94C01F-3771-4053-9578-6C618A7B016A}" presName="parTransFour" presStyleCnt="0"/>
      <dgm:spPr/>
    </dgm:pt>
    <dgm:pt modelId="{B5A29D18-284D-4419-AC15-3BD3F054D17D}" type="pres">
      <dgm:prSet presAssocID="{AC94C01F-3771-4053-9578-6C618A7B016A}" presName="horzFour" presStyleCnt="0"/>
      <dgm:spPr/>
    </dgm:pt>
    <dgm:pt modelId="{6C26F142-FF07-4347-BA0D-6E43A6C449D0}" type="pres">
      <dgm:prSet presAssocID="{AE71C484-E939-48C7-BD29-64662146B372}" presName="vertFour" presStyleCnt="0">
        <dgm:presLayoutVars>
          <dgm:chPref val="3"/>
        </dgm:presLayoutVars>
      </dgm:prSet>
      <dgm:spPr/>
    </dgm:pt>
    <dgm:pt modelId="{A243434A-A890-4CA6-BFD3-B3090F0FB3ED}" type="pres">
      <dgm:prSet presAssocID="{AE71C484-E939-48C7-BD29-64662146B372}" presName="txFour" presStyleLbl="node4" presStyleIdx="34" presStyleCnt="80">
        <dgm:presLayoutVars>
          <dgm:chPref val="3"/>
        </dgm:presLayoutVars>
      </dgm:prSet>
      <dgm:spPr/>
    </dgm:pt>
    <dgm:pt modelId="{9A4B8DF7-36F5-4DB2-B042-D234BAB88C17}" type="pres">
      <dgm:prSet presAssocID="{AE71C484-E939-48C7-BD29-64662146B372}" presName="horzFour" presStyleCnt="0"/>
      <dgm:spPr/>
    </dgm:pt>
    <dgm:pt modelId="{F3071B5B-1E4B-40DA-AD03-1ED59C69E88C}" type="pres">
      <dgm:prSet presAssocID="{195A20A2-B843-4E77-A046-E93ACFFA3299}" presName="sibSpaceFour" presStyleCnt="0"/>
      <dgm:spPr/>
    </dgm:pt>
    <dgm:pt modelId="{22FBA09C-9948-487D-BCF7-D4F00555712F}" type="pres">
      <dgm:prSet presAssocID="{C8737759-98DD-4CE5-AD32-8D6A46E88EBF}" presName="vertFour" presStyleCnt="0">
        <dgm:presLayoutVars>
          <dgm:chPref val="3"/>
        </dgm:presLayoutVars>
      </dgm:prSet>
      <dgm:spPr/>
    </dgm:pt>
    <dgm:pt modelId="{6FA637B0-D1D7-4B85-B0FD-E9B7AA85DECB}" type="pres">
      <dgm:prSet presAssocID="{C8737759-98DD-4CE5-AD32-8D6A46E88EBF}" presName="txFour" presStyleLbl="node4" presStyleIdx="35" presStyleCnt="80">
        <dgm:presLayoutVars>
          <dgm:chPref val="3"/>
        </dgm:presLayoutVars>
      </dgm:prSet>
      <dgm:spPr/>
    </dgm:pt>
    <dgm:pt modelId="{C7EE7BD0-1771-49B4-A38F-ECBED5B20D07}" type="pres">
      <dgm:prSet presAssocID="{C8737759-98DD-4CE5-AD32-8D6A46E88EBF}" presName="parTransFour" presStyleCnt="0"/>
      <dgm:spPr/>
    </dgm:pt>
    <dgm:pt modelId="{4EC055BA-0031-47DF-9687-4C9F0540CC67}" type="pres">
      <dgm:prSet presAssocID="{C8737759-98DD-4CE5-AD32-8D6A46E88EBF}" presName="horzFour" presStyleCnt="0"/>
      <dgm:spPr/>
    </dgm:pt>
    <dgm:pt modelId="{F1FF417D-845D-4439-AB2C-DA97F31DD8BD}" type="pres">
      <dgm:prSet presAssocID="{B0A30979-B88F-4D1D-8FD5-9891592E4BFE}" presName="vertFour" presStyleCnt="0">
        <dgm:presLayoutVars>
          <dgm:chPref val="3"/>
        </dgm:presLayoutVars>
      </dgm:prSet>
      <dgm:spPr/>
    </dgm:pt>
    <dgm:pt modelId="{BBC9FDC3-3AB8-4B13-873B-CC4EDB980815}" type="pres">
      <dgm:prSet presAssocID="{B0A30979-B88F-4D1D-8FD5-9891592E4BFE}" presName="txFour" presStyleLbl="node4" presStyleIdx="36" presStyleCnt="80">
        <dgm:presLayoutVars>
          <dgm:chPref val="3"/>
        </dgm:presLayoutVars>
      </dgm:prSet>
      <dgm:spPr/>
    </dgm:pt>
    <dgm:pt modelId="{9ED1C484-AD15-402D-95BC-7E401068D803}" type="pres">
      <dgm:prSet presAssocID="{B0A30979-B88F-4D1D-8FD5-9891592E4BFE}" presName="parTransFour" presStyleCnt="0"/>
      <dgm:spPr/>
    </dgm:pt>
    <dgm:pt modelId="{D424897E-728A-4EA9-87CF-D6A706561D69}" type="pres">
      <dgm:prSet presAssocID="{B0A30979-B88F-4D1D-8FD5-9891592E4BFE}" presName="horzFour" presStyleCnt="0"/>
      <dgm:spPr/>
    </dgm:pt>
    <dgm:pt modelId="{A570CC64-B294-459A-8C9D-0F17B0A28351}" type="pres">
      <dgm:prSet presAssocID="{C95E60E1-8A78-406A-A29C-02B05BF67746}" presName="vertFour" presStyleCnt="0">
        <dgm:presLayoutVars>
          <dgm:chPref val="3"/>
        </dgm:presLayoutVars>
      </dgm:prSet>
      <dgm:spPr/>
    </dgm:pt>
    <dgm:pt modelId="{2D4411B6-B3BC-486C-B262-606CF01120AC}" type="pres">
      <dgm:prSet presAssocID="{C95E60E1-8A78-406A-A29C-02B05BF67746}" presName="txFour" presStyleLbl="node4" presStyleIdx="37" presStyleCnt="80">
        <dgm:presLayoutVars>
          <dgm:chPref val="3"/>
        </dgm:presLayoutVars>
      </dgm:prSet>
      <dgm:spPr/>
    </dgm:pt>
    <dgm:pt modelId="{D60EB665-5D06-4AF6-A7A9-74127C644034}" type="pres">
      <dgm:prSet presAssocID="{C95E60E1-8A78-406A-A29C-02B05BF67746}" presName="parTransFour" presStyleCnt="0"/>
      <dgm:spPr/>
    </dgm:pt>
    <dgm:pt modelId="{16AF4FC0-4065-495E-9BA9-037A80B95C52}" type="pres">
      <dgm:prSet presAssocID="{C95E60E1-8A78-406A-A29C-02B05BF67746}" presName="horzFour" presStyleCnt="0"/>
      <dgm:spPr/>
    </dgm:pt>
    <dgm:pt modelId="{2F478374-D284-43E4-85E2-D2985CB0B169}" type="pres">
      <dgm:prSet presAssocID="{9BCB68F5-8073-42A1-9025-CBB9AE085752}" presName="vertFour" presStyleCnt="0">
        <dgm:presLayoutVars>
          <dgm:chPref val="3"/>
        </dgm:presLayoutVars>
      </dgm:prSet>
      <dgm:spPr/>
    </dgm:pt>
    <dgm:pt modelId="{A02F1A81-A24C-4F9C-9A40-255D7354E7C0}" type="pres">
      <dgm:prSet presAssocID="{9BCB68F5-8073-42A1-9025-CBB9AE085752}" presName="txFour" presStyleLbl="node4" presStyleIdx="38" presStyleCnt="80">
        <dgm:presLayoutVars>
          <dgm:chPref val="3"/>
        </dgm:presLayoutVars>
      </dgm:prSet>
      <dgm:spPr/>
    </dgm:pt>
    <dgm:pt modelId="{AA48A5C7-24AA-4884-8689-F65ECF90E06B}" type="pres">
      <dgm:prSet presAssocID="{9BCB68F5-8073-42A1-9025-CBB9AE085752}" presName="parTransFour" presStyleCnt="0"/>
      <dgm:spPr/>
    </dgm:pt>
    <dgm:pt modelId="{1403D5D7-2DD8-4F87-9AAD-18F7920C08E5}" type="pres">
      <dgm:prSet presAssocID="{9BCB68F5-8073-42A1-9025-CBB9AE085752}" presName="horzFour" presStyleCnt="0"/>
      <dgm:spPr/>
    </dgm:pt>
    <dgm:pt modelId="{5016FB09-E23F-4145-8DDC-98CA5E7E5B72}" type="pres">
      <dgm:prSet presAssocID="{EA5EB05D-56AA-4123-A380-760CB4D8D51A}" presName="vertFour" presStyleCnt="0">
        <dgm:presLayoutVars>
          <dgm:chPref val="3"/>
        </dgm:presLayoutVars>
      </dgm:prSet>
      <dgm:spPr/>
    </dgm:pt>
    <dgm:pt modelId="{5EB29283-D3EE-4E15-8E0F-46E3BD54CA01}" type="pres">
      <dgm:prSet presAssocID="{EA5EB05D-56AA-4123-A380-760CB4D8D51A}" presName="txFour" presStyleLbl="node4" presStyleIdx="39" presStyleCnt="80">
        <dgm:presLayoutVars>
          <dgm:chPref val="3"/>
        </dgm:presLayoutVars>
      </dgm:prSet>
      <dgm:spPr/>
    </dgm:pt>
    <dgm:pt modelId="{A4EEE222-8F14-484B-A355-25B398032EB7}" type="pres">
      <dgm:prSet presAssocID="{EA5EB05D-56AA-4123-A380-760CB4D8D51A}" presName="horzFour" presStyleCnt="0"/>
      <dgm:spPr/>
    </dgm:pt>
    <dgm:pt modelId="{0FA16AB9-C905-4303-A8C9-CCA1F0995EAA}" type="pres">
      <dgm:prSet presAssocID="{4D4EC59F-EF56-4527-ABAA-A879FA100238}" presName="sibSpaceTwo" presStyleCnt="0"/>
      <dgm:spPr/>
    </dgm:pt>
    <dgm:pt modelId="{9B7EB952-59D8-41CD-9E1B-64407796CCA7}" type="pres">
      <dgm:prSet presAssocID="{0AEFC46F-8E6D-4BA4-9640-9B098CEF29E5}" presName="vertTwo" presStyleCnt="0"/>
      <dgm:spPr/>
    </dgm:pt>
    <dgm:pt modelId="{61FBFF29-B369-4B65-946A-50D6629BF575}" type="pres">
      <dgm:prSet presAssocID="{0AEFC46F-8E6D-4BA4-9640-9B098CEF29E5}" presName="txTwo" presStyleLbl="node2" presStyleIdx="2" presStyleCnt="4">
        <dgm:presLayoutVars>
          <dgm:chPref val="3"/>
        </dgm:presLayoutVars>
      </dgm:prSet>
      <dgm:spPr/>
    </dgm:pt>
    <dgm:pt modelId="{D82C62CC-DE6B-481C-8B53-9E01FE6F3750}" type="pres">
      <dgm:prSet presAssocID="{0AEFC46F-8E6D-4BA4-9640-9B098CEF29E5}" presName="parTransTwo" presStyleCnt="0"/>
      <dgm:spPr/>
    </dgm:pt>
    <dgm:pt modelId="{4AA1495D-22C8-44AF-B3CC-341B9A7763EA}" type="pres">
      <dgm:prSet presAssocID="{0AEFC46F-8E6D-4BA4-9640-9B098CEF29E5}" presName="horzTwo" presStyleCnt="0"/>
      <dgm:spPr/>
    </dgm:pt>
    <dgm:pt modelId="{B8AE7E3C-2A69-431E-9FB3-47B99B1F2843}" type="pres">
      <dgm:prSet presAssocID="{41D8F188-B68C-488F-BCD6-1A243CBF21AD}" presName="vertThree" presStyleCnt="0"/>
      <dgm:spPr/>
    </dgm:pt>
    <dgm:pt modelId="{4D2FA4BD-17B5-4727-85E7-947FBA9C0FCB}" type="pres">
      <dgm:prSet presAssocID="{41D8F188-B68C-488F-BCD6-1A243CBF21AD}" presName="txThree" presStyleLbl="node3" presStyleIdx="2" presStyleCnt="4">
        <dgm:presLayoutVars>
          <dgm:chPref val="3"/>
        </dgm:presLayoutVars>
      </dgm:prSet>
      <dgm:spPr/>
    </dgm:pt>
    <dgm:pt modelId="{3129067A-86D1-496C-90C9-F714EF572A2A}" type="pres">
      <dgm:prSet presAssocID="{41D8F188-B68C-488F-BCD6-1A243CBF21AD}" presName="parTransThree" presStyleCnt="0"/>
      <dgm:spPr/>
    </dgm:pt>
    <dgm:pt modelId="{988075D1-9829-4686-888D-E14D2DE653D1}" type="pres">
      <dgm:prSet presAssocID="{41D8F188-B68C-488F-BCD6-1A243CBF21AD}" presName="horzThree" presStyleCnt="0"/>
      <dgm:spPr/>
    </dgm:pt>
    <dgm:pt modelId="{3F9C04E4-927A-4C34-BF07-7570473F15D4}" type="pres">
      <dgm:prSet presAssocID="{F9C0DD6E-590F-4AEA-8CC7-4E135A609B22}" presName="vertFour" presStyleCnt="0">
        <dgm:presLayoutVars>
          <dgm:chPref val="3"/>
        </dgm:presLayoutVars>
      </dgm:prSet>
      <dgm:spPr/>
    </dgm:pt>
    <dgm:pt modelId="{2A046F49-B9CC-4B7C-8735-9C9B2419B636}" type="pres">
      <dgm:prSet presAssocID="{F9C0DD6E-590F-4AEA-8CC7-4E135A609B22}" presName="txFour" presStyleLbl="node4" presStyleIdx="40" presStyleCnt="80">
        <dgm:presLayoutVars>
          <dgm:chPref val="3"/>
        </dgm:presLayoutVars>
      </dgm:prSet>
      <dgm:spPr/>
    </dgm:pt>
    <dgm:pt modelId="{A135B3E5-EC2E-424E-B3C0-FABB65907B5E}" type="pres">
      <dgm:prSet presAssocID="{F9C0DD6E-590F-4AEA-8CC7-4E135A609B22}" presName="parTransFour" presStyleCnt="0"/>
      <dgm:spPr/>
    </dgm:pt>
    <dgm:pt modelId="{51B1B7CB-EF9A-465B-A2D1-449C5E93D80D}" type="pres">
      <dgm:prSet presAssocID="{F9C0DD6E-590F-4AEA-8CC7-4E135A609B22}" presName="horzFour" presStyleCnt="0"/>
      <dgm:spPr/>
    </dgm:pt>
    <dgm:pt modelId="{8AB6D37B-3188-471A-92A4-240F11A02A5F}" type="pres">
      <dgm:prSet presAssocID="{51B58D94-0485-460B-B8F5-66EFFD66F712}" presName="vertFour" presStyleCnt="0">
        <dgm:presLayoutVars>
          <dgm:chPref val="3"/>
        </dgm:presLayoutVars>
      </dgm:prSet>
      <dgm:spPr/>
    </dgm:pt>
    <dgm:pt modelId="{5D81C40F-A18B-4F83-9347-8515A181C03B}" type="pres">
      <dgm:prSet presAssocID="{51B58D94-0485-460B-B8F5-66EFFD66F712}" presName="txFour" presStyleLbl="node4" presStyleIdx="41" presStyleCnt="80">
        <dgm:presLayoutVars>
          <dgm:chPref val="3"/>
        </dgm:presLayoutVars>
      </dgm:prSet>
      <dgm:spPr/>
    </dgm:pt>
    <dgm:pt modelId="{D260BBCB-E8B0-4CE6-84BC-9B89FF7DA75D}" type="pres">
      <dgm:prSet presAssocID="{51B58D94-0485-460B-B8F5-66EFFD66F712}" presName="parTransFour" presStyleCnt="0"/>
      <dgm:spPr/>
    </dgm:pt>
    <dgm:pt modelId="{3D05EC9F-349C-4D83-9942-10662A261B5C}" type="pres">
      <dgm:prSet presAssocID="{51B58D94-0485-460B-B8F5-66EFFD66F712}" presName="horzFour" presStyleCnt="0"/>
      <dgm:spPr/>
    </dgm:pt>
    <dgm:pt modelId="{D4A667C6-D538-459E-9EDD-A517B2D5CB7B}" type="pres">
      <dgm:prSet presAssocID="{728D0CA6-8C45-4964-B662-269FB0F8E65F}" presName="vertFour" presStyleCnt="0">
        <dgm:presLayoutVars>
          <dgm:chPref val="3"/>
        </dgm:presLayoutVars>
      </dgm:prSet>
      <dgm:spPr/>
    </dgm:pt>
    <dgm:pt modelId="{6077EFCD-C390-4D4A-966D-0B88253ADDF5}" type="pres">
      <dgm:prSet presAssocID="{728D0CA6-8C45-4964-B662-269FB0F8E65F}" presName="txFour" presStyleLbl="node4" presStyleIdx="42" presStyleCnt="80">
        <dgm:presLayoutVars>
          <dgm:chPref val="3"/>
        </dgm:presLayoutVars>
      </dgm:prSet>
      <dgm:spPr/>
    </dgm:pt>
    <dgm:pt modelId="{518271CD-E68E-44C8-9008-925E2201B899}" type="pres">
      <dgm:prSet presAssocID="{728D0CA6-8C45-4964-B662-269FB0F8E65F}" presName="parTransFour" presStyleCnt="0"/>
      <dgm:spPr/>
    </dgm:pt>
    <dgm:pt modelId="{654B8BD8-3106-47A3-BE2D-4A2222F1FBDD}" type="pres">
      <dgm:prSet presAssocID="{728D0CA6-8C45-4964-B662-269FB0F8E65F}" presName="horzFour" presStyleCnt="0"/>
      <dgm:spPr/>
    </dgm:pt>
    <dgm:pt modelId="{835332FA-2E65-421E-A4BA-47A50A241660}" type="pres">
      <dgm:prSet presAssocID="{BC40ED23-26CF-40A1-84A0-E9921E57C5DF}" presName="vertFour" presStyleCnt="0">
        <dgm:presLayoutVars>
          <dgm:chPref val="3"/>
        </dgm:presLayoutVars>
      </dgm:prSet>
      <dgm:spPr/>
    </dgm:pt>
    <dgm:pt modelId="{6DAE711B-88EF-45AE-820F-AD52BB14A3D7}" type="pres">
      <dgm:prSet presAssocID="{BC40ED23-26CF-40A1-84A0-E9921E57C5DF}" presName="txFour" presStyleLbl="node4" presStyleIdx="43" presStyleCnt="80">
        <dgm:presLayoutVars>
          <dgm:chPref val="3"/>
        </dgm:presLayoutVars>
      </dgm:prSet>
      <dgm:spPr/>
    </dgm:pt>
    <dgm:pt modelId="{20E81DFE-9B0C-4782-90BB-2ACD28E91BD6}" type="pres">
      <dgm:prSet presAssocID="{BC40ED23-26CF-40A1-84A0-E9921E57C5DF}" presName="parTransFour" presStyleCnt="0"/>
      <dgm:spPr/>
    </dgm:pt>
    <dgm:pt modelId="{E26DE380-52FD-4282-8EBA-5CF59D2D98E4}" type="pres">
      <dgm:prSet presAssocID="{BC40ED23-26CF-40A1-84A0-E9921E57C5DF}" presName="horzFour" presStyleCnt="0"/>
      <dgm:spPr/>
    </dgm:pt>
    <dgm:pt modelId="{D555409F-B7A7-4E3A-B681-C5F578FCD914}" type="pres">
      <dgm:prSet presAssocID="{C9B14709-43A1-4E55-B32F-227B9E8CBF17}" presName="vertFour" presStyleCnt="0">
        <dgm:presLayoutVars>
          <dgm:chPref val="3"/>
        </dgm:presLayoutVars>
      </dgm:prSet>
      <dgm:spPr/>
    </dgm:pt>
    <dgm:pt modelId="{B45E999A-446C-4ED6-8A80-814D8DB5D96B}" type="pres">
      <dgm:prSet presAssocID="{C9B14709-43A1-4E55-B32F-227B9E8CBF17}" presName="txFour" presStyleLbl="node4" presStyleIdx="44" presStyleCnt="80">
        <dgm:presLayoutVars>
          <dgm:chPref val="3"/>
        </dgm:presLayoutVars>
      </dgm:prSet>
      <dgm:spPr/>
    </dgm:pt>
    <dgm:pt modelId="{9C8090D8-C8D7-4F0B-9AA1-7341EC2BA5D2}" type="pres">
      <dgm:prSet presAssocID="{C9B14709-43A1-4E55-B32F-227B9E8CBF17}" presName="horzFour" presStyleCnt="0"/>
      <dgm:spPr/>
    </dgm:pt>
    <dgm:pt modelId="{BE28A0A6-5DAA-4805-9A3D-2ED083DF18C0}" type="pres">
      <dgm:prSet presAssocID="{7019E083-8C1E-4D69-AA1D-0BA6302C9D17}" presName="sibSpaceFour" presStyleCnt="0"/>
      <dgm:spPr/>
    </dgm:pt>
    <dgm:pt modelId="{4C89844A-2350-4E61-B917-E3B6943CDB4A}" type="pres">
      <dgm:prSet presAssocID="{2B2716F8-484F-4DAE-A19A-1A2556857C66}" presName="vertFour" presStyleCnt="0">
        <dgm:presLayoutVars>
          <dgm:chPref val="3"/>
        </dgm:presLayoutVars>
      </dgm:prSet>
      <dgm:spPr/>
    </dgm:pt>
    <dgm:pt modelId="{1EAE49D0-214A-45C8-ABD5-A435428F861E}" type="pres">
      <dgm:prSet presAssocID="{2B2716F8-484F-4DAE-A19A-1A2556857C66}" presName="txFour" presStyleLbl="node4" presStyleIdx="45" presStyleCnt="80">
        <dgm:presLayoutVars>
          <dgm:chPref val="3"/>
        </dgm:presLayoutVars>
      </dgm:prSet>
      <dgm:spPr/>
    </dgm:pt>
    <dgm:pt modelId="{A6DD4C35-E279-458B-8EBA-0EE8AD6F2BBF}" type="pres">
      <dgm:prSet presAssocID="{2B2716F8-484F-4DAE-A19A-1A2556857C66}" presName="parTransFour" presStyleCnt="0"/>
      <dgm:spPr/>
    </dgm:pt>
    <dgm:pt modelId="{B14B5957-6673-46D5-AE4E-DD95DE2A7199}" type="pres">
      <dgm:prSet presAssocID="{2B2716F8-484F-4DAE-A19A-1A2556857C66}" presName="horzFour" presStyleCnt="0"/>
      <dgm:spPr/>
    </dgm:pt>
    <dgm:pt modelId="{7D948EBA-E7E4-495C-BC45-6B76A82D0618}" type="pres">
      <dgm:prSet presAssocID="{5F7176C4-458E-4CA9-A752-6692B47996C6}" presName="vertFour" presStyleCnt="0">
        <dgm:presLayoutVars>
          <dgm:chPref val="3"/>
        </dgm:presLayoutVars>
      </dgm:prSet>
      <dgm:spPr/>
    </dgm:pt>
    <dgm:pt modelId="{F94AE668-3279-4420-80A8-D5500B03A668}" type="pres">
      <dgm:prSet presAssocID="{5F7176C4-458E-4CA9-A752-6692B47996C6}" presName="txFour" presStyleLbl="node4" presStyleIdx="46" presStyleCnt="80">
        <dgm:presLayoutVars>
          <dgm:chPref val="3"/>
        </dgm:presLayoutVars>
      </dgm:prSet>
      <dgm:spPr/>
    </dgm:pt>
    <dgm:pt modelId="{DAACED0C-59D9-4933-A952-89B7CC04C2C0}" type="pres">
      <dgm:prSet presAssocID="{5F7176C4-458E-4CA9-A752-6692B47996C6}" presName="parTransFour" presStyleCnt="0"/>
      <dgm:spPr/>
    </dgm:pt>
    <dgm:pt modelId="{324586A8-386B-4A8C-BA0F-C0BC5D9DE21A}" type="pres">
      <dgm:prSet presAssocID="{5F7176C4-458E-4CA9-A752-6692B47996C6}" presName="horzFour" presStyleCnt="0"/>
      <dgm:spPr/>
    </dgm:pt>
    <dgm:pt modelId="{4B1B4112-FA13-45DF-ADB0-76425CB8C3B6}" type="pres">
      <dgm:prSet presAssocID="{D677B810-813B-423C-98E5-91230B03CD82}" presName="vertFour" presStyleCnt="0">
        <dgm:presLayoutVars>
          <dgm:chPref val="3"/>
        </dgm:presLayoutVars>
      </dgm:prSet>
      <dgm:spPr/>
    </dgm:pt>
    <dgm:pt modelId="{A8015D72-0296-4417-8014-B117D00FB710}" type="pres">
      <dgm:prSet presAssocID="{D677B810-813B-423C-98E5-91230B03CD82}" presName="txFour" presStyleLbl="node4" presStyleIdx="47" presStyleCnt="80">
        <dgm:presLayoutVars>
          <dgm:chPref val="3"/>
        </dgm:presLayoutVars>
      </dgm:prSet>
      <dgm:spPr/>
    </dgm:pt>
    <dgm:pt modelId="{D0262B8A-8A88-4D6C-91B1-4CBD06D62E17}" type="pres">
      <dgm:prSet presAssocID="{D677B810-813B-423C-98E5-91230B03CD82}" presName="parTransFour" presStyleCnt="0"/>
      <dgm:spPr/>
    </dgm:pt>
    <dgm:pt modelId="{B7A646C2-F7C7-4732-807A-F9BA4F505EAB}" type="pres">
      <dgm:prSet presAssocID="{D677B810-813B-423C-98E5-91230B03CD82}" presName="horzFour" presStyleCnt="0"/>
      <dgm:spPr/>
    </dgm:pt>
    <dgm:pt modelId="{00D8ABB3-A619-428A-BA53-633F9D68D276}" type="pres">
      <dgm:prSet presAssocID="{FCB40D10-CA90-4102-8308-EF5CA06ACDA9}" presName="vertFour" presStyleCnt="0">
        <dgm:presLayoutVars>
          <dgm:chPref val="3"/>
        </dgm:presLayoutVars>
      </dgm:prSet>
      <dgm:spPr/>
    </dgm:pt>
    <dgm:pt modelId="{28E27240-ABCD-4193-99F8-AA26B799AE9E}" type="pres">
      <dgm:prSet presAssocID="{FCB40D10-CA90-4102-8308-EF5CA06ACDA9}" presName="txFour" presStyleLbl="node4" presStyleIdx="48" presStyleCnt="80">
        <dgm:presLayoutVars>
          <dgm:chPref val="3"/>
        </dgm:presLayoutVars>
      </dgm:prSet>
      <dgm:spPr/>
    </dgm:pt>
    <dgm:pt modelId="{25FA721F-4DB2-4047-98D0-57E2C809A30E}" type="pres">
      <dgm:prSet presAssocID="{FCB40D10-CA90-4102-8308-EF5CA06ACDA9}" presName="parTransFour" presStyleCnt="0"/>
      <dgm:spPr/>
    </dgm:pt>
    <dgm:pt modelId="{48F15D41-E6BB-44FB-A893-6B8CBE8561F5}" type="pres">
      <dgm:prSet presAssocID="{FCB40D10-CA90-4102-8308-EF5CA06ACDA9}" presName="horzFour" presStyleCnt="0"/>
      <dgm:spPr/>
    </dgm:pt>
    <dgm:pt modelId="{07CC0151-5ED9-42AA-BEFB-78DDFAAFF8E0}" type="pres">
      <dgm:prSet presAssocID="{EABECD07-6CA7-4B2F-AF04-2735DDA4C80E}" presName="vertFour" presStyleCnt="0">
        <dgm:presLayoutVars>
          <dgm:chPref val="3"/>
        </dgm:presLayoutVars>
      </dgm:prSet>
      <dgm:spPr/>
    </dgm:pt>
    <dgm:pt modelId="{1EA34EE4-57D9-4B82-AD9F-AC018F6B4F6B}" type="pres">
      <dgm:prSet presAssocID="{EABECD07-6CA7-4B2F-AF04-2735DDA4C80E}" presName="txFour" presStyleLbl="node4" presStyleIdx="49" presStyleCnt="80">
        <dgm:presLayoutVars>
          <dgm:chPref val="3"/>
        </dgm:presLayoutVars>
      </dgm:prSet>
      <dgm:spPr/>
    </dgm:pt>
    <dgm:pt modelId="{F697281D-D23C-4717-9E87-58355C9B5454}" type="pres">
      <dgm:prSet presAssocID="{EABECD07-6CA7-4B2F-AF04-2735DDA4C80E}" presName="horzFour" presStyleCnt="0"/>
      <dgm:spPr/>
    </dgm:pt>
    <dgm:pt modelId="{D1640932-56AB-47EB-AAD1-A285B847445F}" type="pres">
      <dgm:prSet presAssocID="{1C5F9982-63F0-4754-8864-B20028AE0829}" presName="sibSpaceFour" presStyleCnt="0"/>
      <dgm:spPr/>
    </dgm:pt>
    <dgm:pt modelId="{50008E64-FCA8-486D-BD3B-8903E83AC695}" type="pres">
      <dgm:prSet presAssocID="{4DC75BBA-E2E7-4138-B5A1-3EA3492F0FEF}" presName="vertFour" presStyleCnt="0">
        <dgm:presLayoutVars>
          <dgm:chPref val="3"/>
        </dgm:presLayoutVars>
      </dgm:prSet>
      <dgm:spPr/>
    </dgm:pt>
    <dgm:pt modelId="{E97F8C0B-CB64-449D-8DDF-C0978ED8C56E}" type="pres">
      <dgm:prSet presAssocID="{4DC75BBA-E2E7-4138-B5A1-3EA3492F0FEF}" presName="txFour" presStyleLbl="node4" presStyleIdx="50" presStyleCnt="80">
        <dgm:presLayoutVars>
          <dgm:chPref val="3"/>
        </dgm:presLayoutVars>
      </dgm:prSet>
      <dgm:spPr/>
    </dgm:pt>
    <dgm:pt modelId="{C392559E-2F67-4DD7-94D7-85E77D71CA79}" type="pres">
      <dgm:prSet presAssocID="{4DC75BBA-E2E7-4138-B5A1-3EA3492F0FEF}" presName="parTransFour" presStyleCnt="0"/>
      <dgm:spPr/>
    </dgm:pt>
    <dgm:pt modelId="{1CD59099-9F79-4A14-93C3-55EB956C8D9B}" type="pres">
      <dgm:prSet presAssocID="{4DC75BBA-E2E7-4138-B5A1-3EA3492F0FEF}" presName="horzFour" presStyleCnt="0"/>
      <dgm:spPr/>
    </dgm:pt>
    <dgm:pt modelId="{7D28E189-D584-4AF5-8158-8A2E0209FA58}" type="pres">
      <dgm:prSet presAssocID="{CFAA4A25-7FDE-49D4-A7C8-1891A4A1A7B0}" presName="vertFour" presStyleCnt="0">
        <dgm:presLayoutVars>
          <dgm:chPref val="3"/>
        </dgm:presLayoutVars>
      </dgm:prSet>
      <dgm:spPr/>
    </dgm:pt>
    <dgm:pt modelId="{12A9AE70-E790-4DF0-8B17-AF549DADFC2E}" type="pres">
      <dgm:prSet presAssocID="{CFAA4A25-7FDE-49D4-A7C8-1891A4A1A7B0}" presName="txFour" presStyleLbl="node4" presStyleIdx="51" presStyleCnt="80">
        <dgm:presLayoutVars>
          <dgm:chPref val="3"/>
        </dgm:presLayoutVars>
      </dgm:prSet>
      <dgm:spPr/>
    </dgm:pt>
    <dgm:pt modelId="{C4CA925E-C082-4AE4-80A1-7E15944DBBB7}" type="pres">
      <dgm:prSet presAssocID="{CFAA4A25-7FDE-49D4-A7C8-1891A4A1A7B0}" presName="parTransFour" presStyleCnt="0"/>
      <dgm:spPr/>
    </dgm:pt>
    <dgm:pt modelId="{05478E56-13E6-4275-9E5A-3338D7268DBC}" type="pres">
      <dgm:prSet presAssocID="{CFAA4A25-7FDE-49D4-A7C8-1891A4A1A7B0}" presName="horzFour" presStyleCnt="0"/>
      <dgm:spPr/>
    </dgm:pt>
    <dgm:pt modelId="{8690F00C-0FF5-44DA-8193-6167A2DD0388}" type="pres">
      <dgm:prSet presAssocID="{AF247B86-DEBA-4E77-93F9-09AC21D9230E}" presName="vertFour" presStyleCnt="0">
        <dgm:presLayoutVars>
          <dgm:chPref val="3"/>
        </dgm:presLayoutVars>
      </dgm:prSet>
      <dgm:spPr/>
    </dgm:pt>
    <dgm:pt modelId="{AABFD5C1-B493-4B9F-B687-C3779138780C}" type="pres">
      <dgm:prSet presAssocID="{AF247B86-DEBA-4E77-93F9-09AC21D9230E}" presName="txFour" presStyleLbl="node4" presStyleIdx="52" presStyleCnt="80">
        <dgm:presLayoutVars>
          <dgm:chPref val="3"/>
        </dgm:presLayoutVars>
      </dgm:prSet>
      <dgm:spPr/>
    </dgm:pt>
    <dgm:pt modelId="{00DCBC98-4987-4021-A910-2A03A012CDFB}" type="pres">
      <dgm:prSet presAssocID="{AF247B86-DEBA-4E77-93F9-09AC21D9230E}" presName="parTransFour" presStyleCnt="0"/>
      <dgm:spPr/>
    </dgm:pt>
    <dgm:pt modelId="{AE7DE0C8-C812-46D1-A044-B5E71E1B2EA9}" type="pres">
      <dgm:prSet presAssocID="{AF247B86-DEBA-4E77-93F9-09AC21D9230E}" presName="horzFour" presStyleCnt="0"/>
      <dgm:spPr/>
    </dgm:pt>
    <dgm:pt modelId="{36376C32-5145-4BA7-8C45-67FFF2900870}" type="pres">
      <dgm:prSet presAssocID="{F5516ADD-6854-4B65-976B-0C785E6489D3}" presName="vertFour" presStyleCnt="0">
        <dgm:presLayoutVars>
          <dgm:chPref val="3"/>
        </dgm:presLayoutVars>
      </dgm:prSet>
      <dgm:spPr/>
    </dgm:pt>
    <dgm:pt modelId="{DF195842-4D7B-4018-8A3C-64A14AB2B7BF}" type="pres">
      <dgm:prSet presAssocID="{F5516ADD-6854-4B65-976B-0C785E6489D3}" presName="txFour" presStyleLbl="node4" presStyleIdx="53" presStyleCnt="80">
        <dgm:presLayoutVars>
          <dgm:chPref val="3"/>
        </dgm:presLayoutVars>
      </dgm:prSet>
      <dgm:spPr/>
    </dgm:pt>
    <dgm:pt modelId="{854F2D77-7135-4DB6-92BF-B37A8EAB148F}" type="pres">
      <dgm:prSet presAssocID="{F5516ADD-6854-4B65-976B-0C785E6489D3}" presName="parTransFour" presStyleCnt="0"/>
      <dgm:spPr/>
    </dgm:pt>
    <dgm:pt modelId="{3453154A-ED0C-4928-AFB2-5086A2845B9D}" type="pres">
      <dgm:prSet presAssocID="{F5516ADD-6854-4B65-976B-0C785E6489D3}" presName="horzFour" presStyleCnt="0"/>
      <dgm:spPr/>
    </dgm:pt>
    <dgm:pt modelId="{BF246397-64D2-4D0C-8174-BDB7FD09FDFF}" type="pres">
      <dgm:prSet presAssocID="{84E37FDD-8E52-4D05-B19A-E2D33137C96E}" presName="vertFour" presStyleCnt="0">
        <dgm:presLayoutVars>
          <dgm:chPref val="3"/>
        </dgm:presLayoutVars>
      </dgm:prSet>
      <dgm:spPr/>
    </dgm:pt>
    <dgm:pt modelId="{583065AA-2851-4F46-A8A5-1123B18E4E16}" type="pres">
      <dgm:prSet presAssocID="{84E37FDD-8E52-4D05-B19A-E2D33137C96E}" presName="txFour" presStyleLbl="node4" presStyleIdx="54" presStyleCnt="80">
        <dgm:presLayoutVars>
          <dgm:chPref val="3"/>
        </dgm:presLayoutVars>
      </dgm:prSet>
      <dgm:spPr/>
    </dgm:pt>
    <dgm:pt modelId="{23CD6637-C177-4BA0-B3B2-A2C510A839B0}" type="pres">
      <dgm:prSet presAssocID="{84E37FDD-8E52-4D05-B19A-E2D33137C96E}" presName="horzFour" presStyleCnt="0"/>
      <dgm:spPr/>
    </dgm:pt>
    <dgm:pt modelId="{3ED178AF-59E8-4F54-B2AC-8B3723411513}" type="pres">
      <dgm:prSet presAssocID="{21BA971E-351B-45F3-A4F0-07606DD53B87}" presName="sibSpaceFour" presStyleCnt="0"/>
      <dgm:spPr/>
    </dgm:pt>
    <dgm:pt modelId="{47CF5D18-12AC-4456-AC16-DCED62D53418}" type="pres">
      <dgm:prSet presAssocID="{15C70C2D-D041-40F3-A037-F9892B5D373F}" presName="vertFour" presStyleCnt="0">
        <dgm:presLayoutVars>
          <dgm:chPref val="3"/>
        </dgm:presLayoutVars>
      </dgm:prSet>
      <dgm:spPr/>
    </dgm:pt>
    <dgm:pt modelId="{D46D498C-DE66-482E-BED9-6CA70DAE7CB6}" type="pres">
      <dgm:prSet presAssocID="{15C70C2D-D041-40F3-A037-F9892B5D373F}" presName="txFour" presStyleLbl="node4" presStyleIdx="55" presStyleCnt="80">
        <dgm:presLayoutVars>
          <dgm:chPref val="3"/>
        </dgm:presLayoutVars>
      </dgm:prSet>
      <dgm:spPr/>
    </dgm:pt>
    <dgm:pt modelId="{E2F2AB1F-7A30-4420-B82C-19286712FA09}" type="pres">
      <dgm:prSet presAssocID="{15C70C2D-D041-40F3-A037-F9892B5D373F}" presName="parTransFour" presStyleCnt="0"/>
      <dgm:spPr/>
    </dgm:pt>
    <dgm:pt modelId="{E0392E59-C7B4-4E92-AFCD-8266D5462A73}" type="pres">
      <dgm:prSet presAssocID="{15C70C2D-D041-40F3-A037-F9892B5D373F}" presName="horzFour" presStyleCnt="0"/>
      <dgm:spPr/>
    </dgm:pt>
    <dgm:pt modelId="{40EB9B99-7CD4-400B-8677-B3F0D79352FE}" type="pres">
      <dgm:prSet presAssocID="{DD4FD729-471C-4E79-83BF-9372E1BCAEFA}" presName="vertFour" presStyleCnt="0">
        <dgm:presLayoutVars>
          <dgm:chPref val="3"/>
        </dgm:presLayoutVars>
      </dgm:prSet>
      <dgm:spPr/>
    </dgm:pt>
    <dgm:pt modelId="{B540F9FF-6F31-4483-9246-4C6A0950FF8C}" type="pres">
      <dgm:prSet presAssocID="{DD4FD729-471C-4E79-83BF-9372E1BCAEFA}" presName="txFour" presStyleLbl="node4" presStyleIdx="56" presStyleCnt="80">
        <dgm:presLayoutVars>
          <dgm:chPref val="3"/>
        </dgm:presLayoutVars>
      </dgm:prSet>
      <dgm:spPr/>
    </dgm:pt>
    <dgm:pt modelId="{28157015-481C-4369-BD35-E301004DC212}" type="pres">
      <dgm:prSet presAssocID="{DD4FD729-471C-4E79-83BF-9372E1BCAEFA}" presName="parTransFour" presStyleCnt="0"/>
      <dgm:spPr/>
    </dgm:pt>
    <dgm:pt modelId="{5B2283F4-D1FD-425A-9369-ABEEB79C7E48}" type="pres">
      <dgm:prSet presAssocID="{DD4FD729-471C-4E79-83BF-9372E1BCAEFA}" presName="horzFour" presStyleCnt="0"/>
      <dgm:spPr/>
    </dgm:pt>
    <dgm:pt modelId="{A64D7533-F0F3-428A-8DCD-F148E3A1B5BA}" type="pres">
      <dgm:prSet presAssocID="{953D88BB-FC8C-4C46-8FB8-2AD2D8206253}" presName="vertFour" presStyleCnt="0">
        <dgm:presLayoutVars>
          <dgm:chPref val="3"/>
        </dgm:presLayoutVars>
      </dgm:prSet>
      <dgm:spPr/>
    </dgm:pt>
    <dgm:pt modelId="{6F97E6CA-A898-4293-9ECF-112041CE8A28}" type="pres">
      <dgm:prSet presAssocID="{953D88BB-FC8C-4C46-8FB8-2AD2D8206253}" presName="txFour" presStyleLbl="node4" presStyleIdx="57" presStyleCnt="80">
        <dgm:presLayoutVars>
          <dgm:chPref val="3"/>
        </dgm:presLayoutVars>
      </dgm:prSet>
      <dgm:spPr/>
    </dgm:pt>
    <dgm:pt modelId="{2B173DF0-03A0-4726-9E78-6ADFB50493B4}" type="pres">
      <dgm:prSet presAssocID="{953D88BB-FC8C-4C46-8FB8-2AD2D8206253}" presName="parTransFour" presStyleCnt="0"/>
      <dgm:spPr/>
    </dgm:pt>
    <dgm:pt modelId="{907055D2-19F6-4F8A-AEE4-A416FA275B9A}" type="pres">
      <dgm:prSet presAssocID="{953D88BB-FC8C-4C46-8FB8-2AD2D8206253}" presName="horzFour" presStyleCnt="0"/>
      <dgm:spPr/>
    </dgm:pt>
    <dgm:pt modelId="{AEF321DD-97B0-4F95-8103-8F673F3F299F}" type="pres">
      <dgm:prSet presAssocID="{FB2730AB-CEAC-4DB2-87E1-DEC6302F5C79}" presName="vertFour" presStyleCnt="0">
        <dgm:presLayoutVars>
          <dgm:chPref val="3"/>
        </dgm:presLayoutVars>
      </dgm:prSet>
      <dgm:spPr/>
    </dgm:pt>
    <dgm:pt modelId="{C0EEC6D6-96C2-4ECE-A7C7-9777469929B0}" type="pres">
      <dgm:prSet presAssocID="{FB2730AB-CEAC-4DB2-87E1-DEC6302F5C79}" presName="txFour" presStyleLbl="node4" presStyleIdx="58" presStyleCnt="80">
        <dgm:presLayoutVars>
          <dgm:chPref val="3"/>
        </dgm:presLayoutVars>
      </dgm:prSet>
      <dgm:spPr/>
    </dgm:pt>
    <dgm:pt modelId="{897A54D3-23BF-48AE-9C14-45FDDB73EC6D}" type="pres">
      <dgm:prSet presAssocID="{FB2730AB-CEAC-4DB2-87E1-DEC6302F5C79}" presName="parTransFour" presStyleCnt="0"/>
      <dgm:spPr/>
    </dgm:pt>
    <dgm:pt modelId="{399BF0D2-C926-4A1D-896A-94BFF26C5AE6}" type="pres">
      <dgm:prSet presAssocID="{FB2730AB-CEAC-4DB2-87E1-DEC6302F5C79}" presName="horzFour" presStyleCnt="0"/>
      <dgm:spPr/>
    </dgm:pt>
    <dgm:pt modelId="{DA274B1B-5E51-4007-98C8-8D991C57788D}" type="pres">
      <dgm:prSet presAssocID="{AD225A29-5DE7-46E5-8D7A-6C30D79D57B1}" presName="vertFour" presStyleCnt="0">
        <dgm:presLayoutVars>
          <dgm:chPref val="3"/>
        </dgm:presLayoutVars>
      </dgm:prSet>
      <dgm:spPr/>
    </dgm:pt>
    <dgm:pt modelId="{1829E435-FD91-48BC-AAD2-23056DA73CEB}" type="pres">
      <dgm:prSet presAssocID="{AD225A29-5DE7-46E5-8D7A-6C30D79D57B1}" presName="txFour" presStyleLbl="node4" presStyleIdx="59" presStyleCnt="80">
        <dgm:presLayoutVars>
          <dgm:chPref val="3"/>
        </dgm:presLayoutVars>
      </dgm:prSet>
      <dgm:spPr/>
    </dgm:pt>
    <dgm:pt modelId="{1A1F9951-29D0-46B2-9166-C1B64846EE9F}" type="pres">
      <dgm:prSet presAssocID="{AD225A29-5DE7-46E5-8D7A-6C30D79D57B1}" presName="horzFour" presStyleCnt="0"/>
      <dgm:spPr/>
    </dgm:pt>
    <dgm:pt modelId="{A1640E3D-BEC0-4167-A322-DB9388759504}" type="pres">
      <dgm:prSet presAssocID="{5456CC21-17AF-4146-87AC-B8EC4F590DDC}" presName="sibSpaceTwo" presStyleCnt="0"/>
      <dgm:spPr/>
    </dgm:pt>
    <dgm:pt modelId="{8D8D69B3-2425-4688-A5C7-F2A99CE9F8BF}" type="pres">
      <dgm:prSet presAssocID="{14F6E60F-9C31-49A0-AC1F-912B9C65D5A8}" presName="vertTwo" presStyleCnt="0"/>
      <dgm:spPr/>
    </dgm:pt>
    <dgm:pt modelId="{ACCB3B37-7636-4048-9F86-8A0383AFD7F3}" type="pres">
      <dgm:prSet presAssocID="{14F6E60F-9C31-49A0-AC1F-912B9C65D5A8}" presName="txTwo" presStyleLbl="node2" presStyleIdx="3" presStyleCnt="4">
        <dgm:presLayoutVars>
          <dgm:chPref val="3"/>
        </dgm:presLayoutVars>
      </dgm:prSet>
      <dgm:spPr/>
    </dgm:pt>
    <dgm:pt modelId="{16E1D116-52FD-44F8-85EE-C38E7022A137}" type="pres">
      <dgm:prSet presAssocID="{14F6E60F-9C31-49A0-AC1F-912B9C65D5A8}" presName="parTransTwo" presStyleCnt="0"/>
      <dgm:spPr/>
    </dgm:pt>
    <dgm:pt modelId="{D0F9313B-0A8A-4832-948D-DCB8052A21AC}" type="pres">
      <dgm:prSet presAssocID="{14F6E60F-9C31-49A0-AC1F-912B9C65D5A8}" presName="horzTwo" presStyleCnt="0"/>
      <dgm:spPr/>
    </dgm:pt>
    <dgm:pt modelId="{BF889BE5-A2BC-425C-AFDE-B920E9D19FD3}" type="pres">
      <dgm:prSet presAssocID="{732DE11A-80FD-4123-B547-ADAF6890A105}" presName="vertThree" presStyleCnt="0"/>
      <dgm:spPr/>
    </dgm:pt>
    <dgm:pt modelId="{45C6682F-9CD3-4064-B37B-3D08EA3BC906}" type="pres">
      <dgm:prSet presAssocID="{732DE11A-80FD-4123-B547-ADAF6890A105}" presName="txThree" presStyleLbl="node3" presStyleIdx="3" presStyleCnt="4">
        <dgm:presLayoutVars>
          <dgm:chPref val="3"/>
        </dgm:presLayoutVars>
      </dgm:prSet>
      <dgm:spPr/>
    </dgm:pt>
    <dgm:pt modelId="{3705528A-3AC5-47E2-83FB-5D00BE0ABC40}" type="pres">
      <dgm:prSet presAssocID="{732DE11A-80FD-4123-B547-ADAF6890A105}" presName="parTransThree" presStyleCnt="0"/>
      <dgm:spPr/>
    </dgm:pt>
    <dgm:pt modelId="{E6F5D058-EB6C-4B92-B2CB-41CBB7661DEE}" type="pres">
      <dgm:prSet presAssocID="{732DE11A-80FD-4123-B547-ADAF6890A105}" presName="horzThree" presStyleCnt="0"/>
      <dgm:spPr/>
    </dgm:pt>
    <dgm:pt modelId="{AF8AAC8D-44D0-4A2E-8A34-F83CEA7F2B54}" type="pres">
      <dgm:prSet presAssocID="{4DB47278-96DF-44B1-84B2-7FC9CE1E9930}" presName="vertFour" presStyleCnt="0">
        <dgm:presLayoutVars>
          <dgm:chPref val="3"/>
        </dgm:presLayoutVars>
      </dgm:prSet>
      <dgm:spPr/>
    </dgm:pt>
    <dgm:pt modelId="{E71F185A-E470-4232-8FAC-EBB3B245F228}" type="pres">
      <dgm:prSet presAssocID="{4DB47278-96DF-44B1-84B2-7FC9CE1E9930}" presName="txFour" presStyleLbl="node4" presStyleIdx="60" presStyleCnt="80">
        <dgm:presLayoutVars>
          <dgm:chPref val="3"/>
        </dgm:presLayoutVars>
      </dgm:prSet>
      <dgm:spPr/>
    </dgm:pt>
    <dgm:pt modelId="{68AAF81B-C31B-40A8-8FFD-636C8D81F3DE}" type="pres">
      <dgm:prSet presAssocID="{4DB47278-96DF-44B1-84B2-7FC9CE1E9930}" presName="parTransFour" presStyleCnt="0"/>
      <dgm:spPr/>
    </dgm:pt>
    <dgm:pt modelId="{C699A706-F429-4447-9B7D-4333F178DEA5}" type="pres">
      <dgm:prSet presAssocID="{4DB47278-96DF-44B1-84B2-7FC9CE1E9930}" presName="horzFour" presStyleCnt="0"/>
      <dgm:spPr/>
    </dgm:pt>
    <dgm:pt modelId="{B0CA7D13-9920-47A7-A890-F1A69FB05EE0}" type="pres">
      <dgm:prSet presAssocID="{B1FCC13A-1D83-466C-B842-D7AA8A97BA3D}" presName="vertFour" presStyleCnt="0">
        <dgm:presLayoutVars>
          <dgm:chPref val="3"/>
        </dgm:presLayoutVars>
      </dgm:prSet>
      <dgm:spPr/>
    </dgm:pt>
    <dgm:pt modelId="{EDECF314-E80F-44C0-BE50-9A6EF83742E4}" type="pres">
      <dgm:prSet presAssocID="{B1FCC13A-1D83-466C-B842-D7AA8A97BA3D}" presName="txFour" presStyleLbl="node4" presStyleIdx="61" presStyleCnt="80">
        <dgm:presLayoutVars>
          <dgm:chPref val="3"/>
        </dgm:presLayoutVars>
      </dgm:prSet>
      <dgm:spPr/>
    </dgm:pt>
    <dgm:pt modelId="{518255CA-8907-4FA7-AD27-F54FBB45E6EC}" type="pres">
      <dgm:prSet presAssocID="{B1FCC13A-1D83-466C-B842-D7AA8A97BA3D}" presName="parTransFour" presStyleCnt="0"/>
      <dgm:spPr/>
    </dgm:pt>
    <dgm:pt modelId="{D1E54E6A-5306-45A4-B4BC-97DDD92319ED}" type="pres">
      <dgm:prSet presAssocID="{B1FCC13A-1D83-466C-B842-D7AA8A97BA3D}" presName="horzFour" presStyleCnt="0"/>
      <dgm:spPr/>
    </dgm:pt>
    <dgm:pt modelId="{A8A2C213-A5F2-4302-A103-9996A23C0FB0}" type="pres">
      <dgm:prSet presAssocID="{C605F209-FFA8-4A37-B9AB-04842B33DEF1}" presName="vertFour" presStyleCnt="0">
        <dgm:presLayoutVars>
          <dgm:chPref val="3"/>
        </dgm:presLayoutVars>
      </dgm:prSet>
      <dgm:spPr/>
    </dgm:pt>
    <dgm:pt modelId="{8C530287-53E6-45F7-8207-43D96922778C}" type="pres">
      <dgm:prSet presAssocID="{C605F209-FFA8-4A37-B9AB-04842B33DEF1}" presName="txFour" presStyleLbl="node4" presStyleIdx="62" presStyleCnt="80">
        <dgm:presLayoutVars>
          <dgm:chPref val="3"/>
        </dgm:presLayoutVars>
      </dgm:prSet>
      <dgm:spPr/>
    </dgm:pt>
    <dgm:pt modelId="{1A71FBAD-EB89-4F8F-859F-0876B89A824C}" type="pres">
      <dgm:prSet presAssocID="{C605F209-FFA8-4A37-B9AB-04842B33DEF1}" presName="parTransFour" presStyleCnt="0"/>
      <dgm:spPr/>
    </dgm:pt>
    <dgm:pt modelId="{A9823C7B-2689-4310-8CB7-7C13BC76A0F4}" type="pres">
      <dgm:prSet presAssocID="{C605F209-FFA8-4A37-B9AB-04842B33DEF1}" presName="horzFour" presStyleCnt="0"/>
      <dgm:spPr/>
    </dgm:pt>
    <dgm:pt modelId="{1B45D2A5-0412-4DC9-8CE4-9319407198B5}" type="pres">
      <dgm:prSet presAssocID="{B5E1FB56-7068-4D7C-8CAE-BCDE7D263DAF}" presName="vertFour" presStyleCnt="0">
        <dgm:presLayoutVars>
          <dgm:chPref val="3"/>
        </dgm:presLayoutVars>
      </dgm:prSet>
      <dgm:spPr/>
    </dgm:pt>
    <dgm:pt modelId="{3C80D0BC-A2E2-411A-96CB-18A9E830C56E}" type="pres">
      <dgm:prSet presAssocID="{B5E1FB56-7068-4D7C-8CAE-BCDE7D263DAF}" presName="txFour" presStyleLbl="node4" presStyleIdx="63" presStyleCnt="80">
        <dgm:presLayoutVars>
          <dgm:chPref val="3"/>
        </dgm:presLayoutVars>
      </dgm:prSet>
      <dgm:spPr/>
    </dgm:pt>
    <dgm:pt modelId="{2E45A7C0-FB4A-4D8A-9EB5-AEE7DE7EE09A}" type="pres">
      <dgm:prSet presAssocID="{B5E1FB56-7068-4D7C-8CAE-BCDE7D263DAF}" presName="parTransFour" presStyleCnt="0"/>
      <dgm:spPr/>
    </dgm:pt>
    <dgm:pt modelId="{4A1CFD46-6D3B-40F4-B6F3-B5BC7A1A7A73}" type="pres">
      <dgm:prSet presAssocID="{B5E1FB56-7068-4D7C-8CAE-BCDE7D263DAF}" presName="horzFour" presStyleCnt="0"/>
      <dgm:spPr/>
    </dgm:pt>
    <dgm:pt modelId="{AF1D834C-D702-484B-878A-125B44A359CE}" type="pres">
      <dgm:prSet presAssocID="{29113FAF-F921-4CD5-B80F-33040002AE5D}" presName="vertFour" presStyleCnt="0">
        <dgm:presLayoutVars>
          <dgm:chPref val="3"/>
        </dgm:presLayoutVars>
      </dgm:prSet>
      <dgm:spPr/>
    </dgm:pt>
    <dgm:pt modelId="{6E3E0FA6-6BBB-4A39-A006-F93199CC48C8}" type="pres">
      <dgm:prSet presAssocID="{29113FAF-F921-4CD5-B80F-33040002AE5D}" presName="txFour" presStyleLbl="node4" presStyleIdx="64" presStyleCnt="80">
        <dgm:presLayoutVars>
          <dgm:chPref val="3"/>
        </dgm:presLayoutVars>
      </dgm:prSet>
      <dgm:spPr/>
    </dgm:pt>
    <dgm:pt modelId="{A7B6B9FF-412F-4C3E-9BC5-1BE2022CCFF0}" type="pres">
      <dgm:prSet presAssocID="{29113FAF-F921-4CD5-B80F-33040002AE5D}" presName="horzFour" presStyleCnt="0"/>
      <dgm:spPr/>
    </dgm:pt>
    <dgm:pt modelId="{71202EC0-1F23-42C3-ABC2-58E70DE6BAEE}" type="pres">
      <dgm:prSet presAssocID="{6BEF14D4-58F7-44B2-9916-7497B31F626E}" presName="sibSpaceFour" presStyleCnt="0"/>
      <dgm:spPr/>
    </dgm:pt>
    <dgm:pt modelId="{77B2ABAE-A1A5-4B34-BD35-54A04D6B9731}" type="pres">
      <dgm:prSet presAssocID="{CF8600E9-6CFD-4B31-9CB2-713497A289E4}" presName="vertFour" presStyleCnt="0">
        <dgm:presLayoutVars>
          <dgm:chPref val="3"/>
        </dgm:presLayoutVars>
      </dgm:prSet>
      <dgm:spPr/>
    </dgm:pt>
    <dgm:pt modelId="{7FCF4D6A-F55A-4001-A207-278AFE2C6C6E}" type="pres">
      <dgm:prSet presAssocID="{CF8600E9-6CFD-4B31-9CB2-713497A289E4}" presName="txFour" presStyleLbl="node4" presStyleIdx="65" presStyleCnt="80">
        <dgm:presLayoutVars>
          <dgm:chPref val="3"/>
        </dgm:presLayoutVars>
      </dgm:prSet>
      <dgm:spPr/>
    </dgm:pt>
    <dgm:pt modelId="{096C1202-65BB-4CB2-9F02-0A35C8BBA05E}" type="pres">
      <dgm:prSet presAssocID="{CF8600E9-6CFD-4B31-9CB2-713497A289E4}" presName="parTransFour" presStyleCnt="0"/>
      <dgm:spPr/>
    </dgm:pt>
    <dgm:pt modelId="{8AC3C508-ADE7-408E-8540-93B1AEF64D5D}" type="pres">
      <dgm:prSet presAssocID="{CF8600E9-6CFD-4B31-9CB2-713497A289E4}" presName="horzFour" presStyleCnt="0"/>
      <dgm:spPr/>
    </dgm:pt>
    <dgm:pt modelId="{40473410-F3E8-4B2A-8F02-E6F08FCB7ED9}" type="pres">
      <dgm:prSet presAssocID="{5D6FE934-765B-4E0A-BEF3-D90DE9A9A5BD}" presName="vertFour" presStyleCnt="0">
        <dgm:presLayoutVars>
          <dgm:chPref val="3"/>
        </dgm:presLayoutVars>
      </dgm:prSet>
      <dgm:spPr/>
    </dgm:pt>
    <dgm:pt modelId="{6A509762-294F-470C-B58C-366BFE4DA854}" type="pres">
      <dgm:prSet presAssocID="{5D6FE934-765B-4E0A-BEF3-D90DE9A9A5BD}" presName="txFour" presStyleLbl="node4" presStyleIdx="66" presStyleCnt="80">
        <dgm:presLayoutVars>
          <dgm:chPref val="3"/>
        </dgm:presLayoutVars>
      </dgm:prSet>
      <dgm:spPr/>
    </dgm:pt>
    <dgm:pt modelId="{4FB315A7-C99F-4937-8604-DC2B83549C76}" type="pres">
      <dgm:prSet presAssocID="{5D6FE934-765B-4E0A-BEF3-D90DE9A9A5BD}" presName="parTransFour" presStyleCnt="0"/>
      <dgm:spPr/>
    </dgm:pt>
    <dgm:pt modelId="{836B5460-8AA0-41E2-92EB-A10ADBC1C462}" type="pres">
      <dgm:prSet presAssocID="{5D6FE934-765B-4E0A-BEF3-D90DE9A9A5BD}" presName="horzFour" presStyleCnt="0"/>
      <dgm:spPr/>
    </dgm:pt>
    <dgm:pt modelId="{A4B1A9AB-2899-4B53-9C67-00774E97DB3F}" type="pres">
      <dgm:prSet presAssocID="{03DF2F63-5576-4530-A7E3-E66FBB247E19}" presName="vertFour" presStyleCnt="0">
        <dgm:presLayoutVars>
          <dgm:chPref val="3"/>
        </dgm:presLayoutVars>
      </dgm:prSet>
      <dgm:spPr/>
    </dgm:pt>
    <dgm:pt modelId="{D683AEDC-515F-4BFE-8B21-56533CD6849A}" type="pres">
      <dgm:prSet presAssocID="{03DF2F63-5576-4530-A7E3-E66FBB247E19}" presName="txFour" presStyleLbl="node4" presStyleIdx="67" presStyleCnt="80">
        <dgm:presLayoutVars>
          <dgm:chPref val="3"/>
        </dgm:presLayoutVars>
      </dgm:prSet>
      <dgm:spPr/>
    </dgm:pt>
    <dgm:pt modelId="{0DFD6D16-60C4-4103-A2A6-41D962BE56F3}" type="pres">
      <dgm:prSet presAssocID="{03DF2F63-5576-4530-A7E3-E66FBB247E19}" presName="parTransFour" presStyleCnt="0"/>
      <dgm:spPr/>
    </dgm:pt>
    <dgm:pt modelId="{457B3E1A-EA8C-44EA-B1A0-086CCA6E77FE}" type="pres">
      <dgm:prSet presAssocID="{03DF2F63-5576-4530-A7E3-E66FBB247E19}" presName="horzFour" presStyleCnt="0"/>
      <dgm:spPr/>
    </dgm:pt>
    <dgm:pt modelId="{9ED7C7B8-E485-418D-AE79-7C762FD3324C}" type="pres">
      <dgm:prSet presAssocID="{ADF8A24E-8FCF-411C-992B-E53D73BCC603}" presName="vertFour" presStyleCnt="0">
        <dgm:presLayoutVars>
          <dgm:chPref val="3"/>
        </dgm:presLayoutVars>
      </dgm:prSet>
      <dgm:spPr/>
    </dgm:pt>
    <dgm:pt modelId="{441F7BDA-D0A3-41DB-B604-3D534346829E}" type="pres">
      <dgm:prSet presAssocID="{ADF8A24E-8FCF-411C-992B-E53D73BCC603}" presName="txFour" presStyleLbl="node4" presStyleIdx="68" presStyleCnt="80">
        <dgm:presLayoutVars>
          <dgm:chPref val="3"/>
        </dgm:presLayoutVars>
      </dgm:prSet>
      <dgm:spPr/>
    </dgm:pt>
    <dgm:pt modelId="{001DC171-2B92-489C-B0D9-D403DA72954E}" type="pres">
      <dgm:prSet presAssocID="{ADF8A24E-8FCF-411C-992B-E53D73BCC603}" presName="parTransFour" presStyleCnt="0"/>
      <dgm:spPr/>
    </dgm:pt>
    <dgm:pt modelId="{85E9BCB5-54D7-4887-9727-15A33030F4CB}" type="pres">
      <dgm:prSet presAssocID="{ADF8A24E-8FCF-411C-992B-E53D73BCC603}" presName="horzFour" presStyleCnt="0"/>
      <dgm:spPr/>
    </dgm:pt>
    <dgm:pt modelId="{B4C22894-7E23-4A18-81BB-39ABDDDC878E}" type="pres">
      <dgm:prSet presAssocID="{8B86C57B-03E5-4555-AC2C-7A66871BD5EC}" presName="vertFour" presStyleCnt="0">
        <dgm:presLayoutVars>
          <dgm:chPref val="3"/>
        </dgm:presLayoutVars>
      </dgm:prSet>
      <dgm:spPr/>
    </dgm:pt>
    <dgm:pt modelId="{A2FC83D0-0DB8-432F-9E4F-0E5CFA9A10F9}" type="pres">
      <dgm:prSet presAssocID="{8B86C57B-03E5-4555-AC2C-7A66871BD5EC}" presName="txFour" presStyleLbl="node4" presStyleIdx="69" presStyleCnt="80">
        <dgm:presLayoutVars>
          <dgm:chPref val="3"/>
        </dgm:presLayoutVars>
      </dgm:prSet>
      <dgm:spPr/>
    </dgm:pt>
    <dgm:pt modelId="{CF3173A5-3966-48CD-BB49-0380029D56D9}" type="pres">
      <dgm:prSet presAssocID="{8B86C57B-03E5-4555-AC2C-7A66871BD5EC}" presName="horzFour" presStyleCnt="0"/>
      <dgm:spPr/>
    </dgm:pt>
    <dgm:pt modelId="{6F57DF36-E54C-4008-950F-4530E6392C9D}" type="pres">
      <dgm:prSet presAssocID="{CC413203-C443-4D58-B31A-AF33F5FD3F15}" presName="sibSpaceFour" presStyleCnt="0"/>
      <dgm:spPr/>
    </dgm:pt>
    <dgm:pt modelId="{C0D72510-D03F-4ACF-8597-C100A20C15C3}" type="pres">
      <dgm:prSet presAssocID="{6673D1ED-44A8-4541-99E3-7A4C78B5DEFF}" presName="vertFour" presStyleCnt="0">
        <dgm:presLayoutVars>
          <dgm:chPref val="3"/>
        </dgm:presLayoutVars>
      </dgm:prSet>
      <dgm:spPr/>
    </dgm:pt>
    <dgm:pt modelId="{C8281E77-1D14-4CA1-9461-247C44E52E76}" type="pres">
      <dgm:prSet presAssocID="{6673D1ED-44A8-4541-99E3-7A4C78B5DEFF}" presName="txFour" presStyleLbl="node4" presStyleIdx="70" presStyleCnt="80">
        <dgm:presLayoutVars>
          <dgm:chPref val="3"/>
        </dgm:presLayoutVars>
      </dgm:prSet>
      <dgm:spPr/>
    </dgm:pt>
    <dgm:pt modelId="{BE7705CE-C6A8-4EBC-82E5-4ACC5A8BB22B}" type="pres">
      <dgm:prSet presAssocID="{6673D1ED-44A8-4541-99E3-7A4C78B5DEFF}" presName="parTransFour" presStyleCnt="0"/>
      <dgm:spPr/>
    </dgm:pt>
    <dgm:pt modelId="{702B6041-06D4-40BF-B535-AD63F46EB904}" type="pres">
      <dgm:prSet presAssocID="{6673D1ED-44A8-4541-99E3-7A4C78B5DEFF}" presName="horzFour" presStyleCnt="0"/>
      <dgm:spPr/>
    </dgm:pt>
    <dgm:pt modelId="{259B9896-452B-4745-81DE-AF772CF92AEF}" type="pres">
      <dgm:prSet presAssocID="{59ED6B1A-A34F-4320-A603-2AED9F1AD30D}" presName="vertFour" presStyleCnt="0">
        <dgm:presLayoutVars>
          <dgm:chPref val="3"/>
        </dgm:presLayoutVars>
      </dgm:prSet>
      <dgm:spPr/>
    </dgm:pt>
    <dgm:pt modelId="{E1D5B23D-2E7B-47CB-BA71-434F7B77D438}" type="pres">
      <dgm:prSet presAssocID="{59ED6B1A-A34F-4320-A603-2AED9F1AD30D}" presName="txFour" presStyleLbl="node4" presStyleIdx="71" presStyleCnt="80">
        <dgm:presLayoutVars>
          <dgm:chPref val="3"/>
        </dgm:presLayoutVars>
      </dgm:prSet>
      <dgm:spPr/>
    </dgm:pt>
    <dgm:pt modelId="{0C6EBBDE-9F9B-48CC-AC57-DC9C580407E2}" type="pres">
      <dgm:prSet presAssocID="{59ED6B1A-A34F-4320-A603-2AED9F1AD30D}" presName="parTransFour" presStyleCnt="0"/>
      <dgm:spPr/>
    </dgm:pt>
    <dgm:pt modelId="{943FA440-898E-488C-AC6C-05E8A96F1DD7}" type="pres">
      <dgm:prSet presAssocID="{59ED6B1A-A34F-4320-A603-2AED9F1AD30D}" presName="horzFour" presStyleCnt="0"/>
      <dgm:spPr/>
    </dgm:pt>
    <dgm:pt modelId="{981868EB-B25C-48CA-8ED0-3B66F73EE155}" type="pres">
      <dgm:prSet presAssocID="{A0005CD2-09C3-4C8C-BE9E-11EA4AB9DB6A}" presName="vertFour" presStyleCnt="0">
        <dgm:presLayoutVars>
          <dgm:chPref val="3"/>
        </dgm:presLayoutVars>
      </dgm:prSet>
      <dgm:spPr/>
    </dgm:pt>
    <dgm:pt modelId="{D995DB68-CED4-4EAA-8FC4-A7F59EA51625}" type="pres">
      <dgm:prSet presAssocID="{A0005CD2-09C3-4C8C-BE9E-11EA4AB9DB6A}" presName="txFour" presStyleLbl="node4" presStyleIdx="72" presStyleCnt="80">
        <dgm:presLayoutVars>
          <dgm:chPref val="3"/>
        </dgm:presLayoutVars>
      </dgm:prSet>
      <dgm:spPr/>
    </dgm:pt>
    <dgm:pt modelId="{91F57C2A-AEF1-44AC-971A-406C3EF56A71}" type="pres">
      <dgm:prSet presAssocID="{A0005CD2-09C3-4C8C-BE9E-11EA4AB9DB6A}" presName="parTransFour" presStyleCnt="0"/>
      <dgm:spPr/>
    </dgm:pt>
    <dgm:pt modelId="{F7C49F24-AEF4-44F6-8D4A-865CD211D880}" type="pres">
      <dgm:prSet presAssocID="{A0005CD2-09C3-4C8C-BE9E-11EA4AB9DB6A}" presName="horzFour" presStyleCnt="0"/>
      <dgm:spPr/>
    </dgm:pt>
    <dgm:pt modelId="{5CFF710C-E7E8-4257-ADB1-18623275D92E}" type="pres">
      <dgm:prSet presAssocID="{CAB14DB7-4346-4994-90E8-AAE021BE781D}" presName="vertFour" presStyleCnt="0">
        <dgm:presLayoutVars>
          <dgm:chPref val="3"/>
        </dgm:presLayoutVars>
      </dgm:prSet>
      <dgm:spPr/>
    </dgm:pt>
    <dgm:pt modelId="{18B294B3-0ACE-4FF4-A0A4-1C0DC2376173}" type="pres">
      <dgm:prSet presAssocID="{CAB14DB7-4346-4994-90E8-AAE021BE781D}" presName="txFour" presStyleLbl="node4" presStyleIdx="73" presStyleCnt="80">
        <dgm:presLayoutVars>
          <dgm:chPref val="3"/>
        </dgm:presLayoutVars>
      </dgm:prSet>
      <dgm:spPr/>
    </dgm:pt>
    <dgm:pt modelId="{3D52B97D-0B2D-44AB-9036-08F89D76CA6F}" type="pres">
      <dgm:prSet presAssocID="{CAB14DB7-4346-4994-90E8-AAE021BE781D}" presName="parTransFour" presStyleCnt="0"/>
      <dgm:spPr/>
    </dgm:pt>
    <dgm:pt modelId="{70AA6230-DAAB-42DF-A4B7-1FFF45550AEC}" type="pres">
      <dgm:prSet presAssocID="{CAB14DB7-4346-4994-90E8-AAE021BE781D}" presName="horzFour" presStyleCnt="0"/>
      <dgm:spPr/>
    </dgm:pt>
    <dgm:pt modelId="{CA843A4D-706F-4627-A445-CCD230F309CD}" type="pres">
      <dgm:prSet presAssocID="{F99D761B-DE9B-4DBB-B593-290B6869DED9}" presName="vertFour" presStyleCnt="0">
        <dgm:presLayoutVars>
          <dgm:chPref val="3"/>
        </dgm:presLayoutVars>
      </dgm:prSet>
      <dgm:spPr/>
    </dgm:pt>
    <dgm:pt modelId="{A28289C6-83F5-427F-9556-3E852F0C16CE}" type="pres">
      <dgm:prSet presAssocID="{F99D761B-DE9B-4DBB-B593-290B6869DED9}" presName="txFour" presStyleLbl="node4" presStyleIdx="74" presStyleCnt="80">
        <dgm:presLayoutVars>
          <dgm:chPref val="3"/>
        </dgm:presLayoutVars>
      </dgm:prSet>
      <dgm:spPr/>
    </dgm:pt>
    <dgm:pt modelId="{25F6E0F9-D133-4EB3-8085-DD41D17B302A}" type="pres">
      <dgm:prSet presAssocID="{F99D761B-DE9B-4DBB-B593-290B6869DED9}" presName="horzFour" presStyleCnt="0"/>
      <dgm:spPr/>
    </dgm:pt>
    <dgm:pt modelId="{C94EF3FE-6A16-4D50-9367-1CBE1BA36255}" type="pres">
      <dgm:prSet presAssocID="{D2D0191A-0519-49CD-A5E1-1CAFA697529F}" presName="sibSpaceFour" presStyleCnt="0"/>
      <dgm:spPr/>
    </dgm:pt>
    <dgm:pt modelId="{C02C5D2B-0E9D-4317-897F-27D4F8D2E6FA}" type="pres">
      <dgm:prSet presAssocID="{84343F96-623B-401B-A815-ADE776A91D0E}" presName="vertFour" presStyleCnt="0">
        <dgm:presLayoutVars>
          <dgm:chPref val="3"/>
        </dgm:presLayoutVars>
      </dgm:prSet>
      <dgm:spPr/>
    </dgm:pt>
    <dgm:pt modelId="{7BC395F9-70C7-4346-BC4C-E6FCCCF60C3B}" type="pres">
      <dgm:prSet presAssocID="{84343F96-623B-401B-A815-ADE776A91D0E}" presName="txFour" presStyleLbl="node4" presStyleIdx="75" presStyleCnt="80">
        <dgm:presLayoutVars>
          <dgm:chPref val="3"/>
        </dgm:presLayoutVars>
      </dgm:prSet>
      <dgm:spPr/>
    </dgm:pt>
    <dgm:pt modelId="{A25F3D8F-314A-4C72-9476-CB6AE18A5DFC}" type="pres">
      <dgm:prSet presAssocID="{84343F96-623B-401B-A815-ADE776A91D0E}" presName="parTransFour" presStyleCnt="0"/>
      <dgm:spPr/>
    </dgm:pt>
    <dgm:pt modelId="{34DE2222-95CD-4115-946F-837EA731BC7C}" type="pres">
      <dgm:prSet presAssocID="{84343F96-623B-401B-A815-ADE776A91D0E}" presName="horzFour" presStyleCnt="0"/>
      <dgm:spPr/>
    </dgm:pt>
    <dgm:pt modelId="{A6ACE3B2-9AC3-4E8A-9B31-114B3C90DC07}" type="pres">
      <dgm:prSet presAssocID="{8F2A4D43-E84B-47E6-A17F-A30E91885E1D}" presName="vertFour" presStyleCnt="0">
        <dgm:presLayoutVars>
          <dgm:chPref val="3"/>
        </dgm:presLayoutVars>
      </dgm:prSet>
      <dgm:spPr/>
    </dgm:pt>
    <dgm:pt modelId="{A6DF8A54-D43D-447A-A007-991BAD941740}" type="pres">
      <dgm:prSet presAssocID="{8F2A4D43-E84B-47E6-A17F-A30E91885E1D}" presName="txFour" presStyleLbl="node4" presStyleIdx="76" presStyleCnt="80">
        <dgm:presLayoutVars>
          <dgm:chPref val="3"/>
        </dgm:presLayoutVars>
      </dgm:prSet>
      <dgm:spPr/>
    </dgm:pt>
    <dgm:pt modelId="{CCCC4405-C168-4A39-B79C-3AFFD96BE51F}" type="pres">
      <dgm:prSet presAssocID="{8F2A4D43-E84B-47E6-A17F-A30E91885E1D}" presName="parTransFour" presStyleCnt="0"/>
      <dgm:spPr/>
    </dgm:pt>
    <dgm:pt modelId="{8E004805-B576-4394-9012-983E0063B4D9}" type="pres">
      <dgm:prSet presAssocID="{8F2A4D43-E84B-47E6-A17F-A30E91885E1D}" presName="horzFour" presStyleCnt="0"/>
      <dgm:spPr/>
    </dgm:pt>
    <dgm:pt modelId="{8F991619-016F-4D73-899B-2D549FD962DE}" type="pres">
      <dgm:prSet presAssocID="{C7813F80-6528-4C0D-BCB8-D1125564A2FC}" presName="vertFour" presStyleCnt="0">
        <dgm:presLayoutVars>
          <dgm:chPref val="3"/>
        </dgm:presLayoutVars>
      </dgm:prSet>
      <dgm:spPr/>
    </dgm:pt>
    <dgm:pt modelId="{944B98CE-50B6-4826-847E-6C2ABCAA4DFF}" type="pres">
      <dgm:prSet presAssocID="{C7813F80-6528-4C0D-BCB8-D1125564A2FC}" presName="txFour" presStyleLbl="node4" presStyleIdx="77" presStyleCnt="80">
        <dgm:presLayoutVars>
          <dgm:chPref val="3"/>
        </dgm:presLayoutVars>
      </dgm:prSet>
      <dgm:spPr/>
    </dgm:pt>
    <dgm:pt modelId="{0DEA47AE-F3EE-4543-93CA-10D6D2570174}" type="pres">
      <dgm:prSet presAssocID="{C7813F80-6528-4C0D-BCB8-D1125564A2FC}" presName="parTransFour" presStyleCnt="0"/>
      <dgm:spPr/>
    </dgm:pt>
    <dgm:pt modelId="{DF3A7EE9-2A3B-4044-A892-FAAD25D71161}" type="pres">
      <dgm:prSet presAssocID="{C7813F80-6528-4C0D-BCB8-D1125564A2FC}" presName="horzFour" presStyleCnt="0"/>
      <dgm:spPr/>
    </dgm:pt>
    <dgm:pt modelId="{0D6841EB-7654-44CC-850D-022B7839FECD}" type="pres">
      <dgm:prSet presAssocID="{474EAE84-D8F0-40B5-A325-1EFCFC5E82D5}" presName="vertFour" presStyleCnt="0">
        <dgm:presLayoutVars>
          <dgm:chPref val="3"/>
        </dgm:presLayoutVars>
      </dgm:prSet>
      <dgm:spPr/>
    </dgm:pt>
    <dgm:pt modelId="{56E27EEF-2E27-49B6-9709-5113CFCC2AB3}" type="pres">
      <dgm:prSet presAssocID="{474EAE84-D8F0-40B5-A325-1EFCFC5E82D5}" presName="txFour" presStyleLbl="node4" presStyleIdx="78" presStyleCnt="80">
        <dgm:presLayoutVars>
          <dgm:chPref val="3"/>
        </dgm:presLayoutVars>
      </dgm:prSet>
      <dgm:spPr/>
    </dgm:pt>
    <dgm:pt modelId="{A5430033-5364-47AE-A8D7-4EAC36CB1E99}" type="pres">
      <dgm:prSet presAssocID="{474EAE84-D8F0-40B5-A325-1EFCFC5E82D5}" presName="parTransFour" presStyleCnt="0"/>
      <dgm:spPr/>
    </dgm:pt>
    <dgm:pt modelId="{C4A5A84A-8DAA-433D-8FD9-12E22A00DC59}" type="pres">
      <dgm:prSet presAssocID="{474EAE84-D8F0-40B5-A325-1EFCFC5E82D5}" presName="horzFour" presStyleCnt="0"/>
      <dgm:spPr/>
    </dgm:pt>
    <dgm:pt modelId="{D2DB7A1C-28C4-4E17-8183-97EC8CBE4C38}" type="pres">
      <dgm:prSet presAssocID="{DC72E256-DD34-41C1-B839-5C6D336BB2FC}" presName="vertFour" presStyleCnt="0">
        <dgm:presLayoutVars>
          <dgm:chPref val="3"/>
        </dgm:presLayoutVars>
      </dgm:prSet>
      <dgm:spPr/>
    </dgm:pt>
    <dgm:pt modelId="{94CF16DD-F214-4554-8194-B6AD3FAB51A0}" type="pres">
      <dgm:prSet presAssocID="{DC72E256-DD34-41C1-B839-5C6D336BB2FC}" presName="txFour" presStyleLbl="node4" presStyleIdx="79" presStyleCnt="80">
        <dgm:presLayoutVars>
          <dgm:chPref val="3"/>
        </dgm:presLayoutVars>
      </dgm:prSet>
      <dgm:spPr/>
    </dgm:pt>
    <dgm:pt modelId="{7600FC38-4583-4ABE-A671-4A4349F196E0}" type="pres">
      <dgm:prSet presAssocID="{DC72E256-DD34-41C1-B839-5C6D336BB2FC}" presName="horzFour" presStyleCnt="0"/>
      <dgm:spPr/>
    </dgm:pt>
  </dgm:ptLst>
  <dgm:cxnLst>
    <dgm:cxn modelId="{6E2C2005-3F00-49CF-89B0-9F767A146CAE}" type="presOf" srcId="{953D88BB-FC8C-4C46-8FB8-2AD2D8206253}" destId="{6F97E6CA-A898-4293-9ECF-112041CE8A28}" srcOrd="0" destOrd="0" presId="urn:microsoft.com/office/officeart/2005/8/layout/hierarchy4"/>
    <dgm:cxn modelId="{E8871307-AC03-45C0-BF1D-03406464287A}" type="presOf" srcId="{15C70C2D-D041-40F3-A037-F9892B5D373F}" destId="{D46D498C-DE66-482E-BED9-6CA70DAE7CB6}" srcOrd="0" destOrd="0" presId="urn:microsoft.com/office/officeart/2005/8/layout/hierarchy4"/>
    <dgm:cxn modelId="{0FF57F07-356B-40AA-8934-F752E50B211E}" type="presOf" srcId="{ADF8A24E-8FCF-411C-992B-E53D73BCC603}" destId="{441F7BDA-D0A3-41DB-B604-3D534346829E}" srcOrd="0" destOrd="0" presId="urn:microsoft.com/office/officeart/2005/8/layout/hierarchy4"/>
    <dgm:cxn modelId="{638AE507-EC66-4D61-8C18-C2B8D0B1E23D}" type="presOf" srcId="{3E65900F-FF42-4F65-93CA-0DE90C802E0F}" destId="{0DABD246-EB06-4B31-9E5A-488C87F2C182}" srcOrd="0" destOrd="0" presId="urn:microsoft.com/office/officeart/2005/8/layout/hierarchy4"/>
    <dgm:cxn modelId="{B5B6B60A-425E-4567-80C8-273DBEEC3CA4}" srcId="{BC40ED23-26CF-40A1-84A0-E9921E57C5DF}" destId="{C9B14709-43A1-4E55-B32F-227B9E8CBF17}" srcOrd="0" destOrd="0" parTransId="{4FF5227B-0E33-45EC-8920-61B7565C9239}" sibTransId="{4D10208C-4EDC-484E-A3F8-697E821F2861}"/>
    <dgm:cxn modelId="{0689CC0B-6DCC-412C-BC78-462443E094BC}" type="presOf" srcId="{AF247B86-DEBA-4E77-93F9-09AC21D9230E}" destId="{AABFD5C1-B493-4B9F-B687-C3779138780C}" srcOrd="0" destOrd="0" presId="urn:microsoft.com/office/officeart/2005/8/layout/hierarchy4"/>
    <dgm:cxn modelId="{9C6DCC0C-493A-498F-9E61-3A12969381C7}" srcId="{D3BEC94F-E30F-4220-841C-7C44677B2298}" destId="{5112C960-4D59-42AA-97C6-0DB61DEA9230}" srcOrd="1" destOrd="0" parTransId="{C526A0E5-E641-4548-9AD9-B701EA204AE3}" sibTransId="{4D4EC59F-EF56-4527-ABAA-A879FA100238}"/>
    <dgm:cxn modelId="{0557D20C-B2CC-44C6-A62E-BC46967F0CCE}" type="presOf" srcId="{51B58D94-0485-460B-B8F5-66EFFD66F712}" destId="{5D81C40F-A18B-4F83-9347-8515A181C03B}" srcOrd="0" destOrd="0" presId="urn:microsoft.com/office/officeart/2005/8/layout/hierarchy4"/>
    <dgm:cxn modelId="{573DE00C-71EA-45AF-BAC0-D9E250557AF8}" type="presOf" srcId="{26DC0838-0D1F-4A53-AC22-862E73FEFA9E}" destId="{4F84B011-952C-415C-8347-7AF4A82BA82D}" srcOrd="0" destOrd="0" presId="urn:microsoft.com/office/officeart/2005/8/layout/hierarchy4"/>
    <dgm:cxn modelId="{6093F10D-3F32-4BA9-8201-880414A19FA4}" type="presOf" srcId="{9E3AC964-244A-44D5-9A92-BAE0F14B0BB2}" destId="{45F605F5-1B62-47B8-A55C-C58793445432}" srcOrd="0" destOrd="0" presId="urn:microsoft.com/office/officeart/2005/8/layout/hierarchy4"/>
    <dgm:cxn modelId="{87DB5E0E-2AE6-4A1E-B3FE-952F788E9E34}" type="presOf" srcId="{4DB47278-96DF-44B1-84B2-7FC9CE1E9930}" destId="{E71F185A-E470-4232-8FAC-EBB3B245F228}" srcOrd="0" destOrd="0" presId="urn:microsoft.com/office/officeart/2005/8/layout/hierarchy4"/>
    <dgm:cxn modelId="{1215AB0E-4686-4927-8414-48C032B617E7}" type="presOf" srcId="{AC94C01F-3771-4053-9578-6C618A7B016A}" destId="{5A75F14A-0FC5-4F7F-8037-5AA61049A987}" srcOrd="0" destOrd="0" presId="urn:microsoft.com/office/officeart/2005/8/layout/hierarchy4"/>
    <dgm:cxn modelId="{C1706A0F-3CDC-48D7-B714-EFEF367068FB}" srcId="{0AEFC46F-8E6D-4BA4-9640-9B098CEF29E5}" destId="{41D8F188-B68C-488F-BCD6-1A243CBF21AD}" srcOrd="0" destOrd="0" parTransId="{C4F02137-3A95-4D2E-B20F-77DD745FE8AC}" sibTransId="{C3F02145-2CA5-4231-973E-6EE170153389}"/>
    <dgm:cxn modelId="{E0629310-DA8A-4C8D-8FFB-08EFB2D49445}" type="presOf" srcId="{5D6FE934-765B-4E0A-BEF3-D90DE9A9A5BD}" destId="{6A509762-294F-470C-B58C-366BFE4DA854}" srcOrd="0" destOrd="0" presId="urn:microsoft.com/office/officeart/2005/8/layout/hierarchy4"/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924DE517-9C72-41C8-AC84-94DCADCF74C2}" type="presOf" srcId="{732DE11A-80FD-4123-B547-ADAF6890A105}" destId="{45C6682F-9CD3-4064-B37B-3D08EA3BC906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F9A49F1C-0B76-4469-9F51-D2366D55F6F6}" srcId="{732DE11A-80FD-4123-B547-ADAF6890A105}" destId="{CF8600E9-6CFD-4B31-9CB2-713497A289E4}" srcOrd="1" destOrd="0" parTransId="{964484F1-5619-4825-89A5-C3025BB7A7BF}" sibTransId="{CC413203-C443-4D58-B31A-AF33F5FD3F15}"/>
    <dgm:cxn modelId="{83E56F1D-EFEE-4E9F-B559-92D597D5A672}" type="presOf" srcId="{728D0CA6-8C45-4964-B662-269FB0F8E65F}" destId="{6077EFCD-C390-4D4A-966D-0B88253ADDF5}" srcOrd="0" destOrd="0" presId="urn:microsoft.com/office/officeart/2005/8/layout/hierarchy4"/>
    <dgm:cxn modelId="{5304621E-B89C-49EE-9A03-AE3B99291490}" type="presOf" srcId="{B2ED6D98-CF5A-4DA3-BD4A-09426F9541C7}" destId="{EAE332A4-BDB9-43A8-9909-505D3C621943}" srcOrd="0" destOrd="0" presId="urn:microsoft.com/office/officeart/2005/8/layout/hierarchy4"/>
    <dgm:cxn modelId="{DE301424-2F19-4BE1-955E-5E80D1FC70C2}" type="presOf" srcId="{F5516ADD-6854-4B65-976B-0C785E6489D3}" destId="{DF195842-4D7B-4018-8A3C-64A14AB2B7BF}" srcOrd="0" destOrd="0" presId="urn:microsoft.com/office/officeart/2005/8/layout/hierarchy4"/>
    <dgm:cxn modelId="{0BC17026-E789-47FF-89F0-CA0C21806246}" srcId="{AB49F10C-6FB9-4AC9-9A53-15F6D46AD4BE}" destId="{B2ED6D98-CF5A-4DA3-BD4A-09426F9541C7}" srcOrd="0" destOrd="0" parTransId="{5EC81FC3-0245-4778-91BE-167415D14720}" sibTransId="{91462070-518D-4E8F-9EDA-FBF4EA944941}"/>
    <dgm:cxn modelId="{C60CB726-6256-44E2-AB23-B6BA35CB46F9}" type="presOf" srcId="{EF4E74DC-0E31-4899-9B54-5436CAC36983}" destId="{38C2C67F-16C2-4DC4-A40D-2EFAB8EB8DB4}" srcOrd="0" destOrd="0" presId="urn:microsoft.com/office/officeart/2005/8/layout/hierarchy4"/>
    <dgm:cxn modelId="{CFBA3427-4D11-4248-BF0F-B738A7CC498E}" type="presOf" srcId="{9BCB68F5-8073-42A1-9025-CBB9AE085752}" destId="{A02F1A81-A24C-4F9C-9A40-255D7354E7C0}" srcOrd="0" destOrd="0" presId="urn:microsoft.com/office/officeart/2005/8/layout/hierarchy4"/>
    <dgm:cxn modelId="{F0925A28-C60B-4505-9DC0-9FC4EEDD9EF5}" srcId="{A2303FE9-2759-4D06-915A-14FF84FAEDCB}" destId="{3E65900F-FF42-4F65-93CA-0DE90C802E0F}" srcOrd="0" destOrd="0" parTransId="{C4D87B50-863D-45D1-8A3D-BD304E8ADFE3}" sibTransId="{7677CE36-5925-49F2-AC1B-304EA89DBDAD}"/>
    <dgm:cxn modelId="{47BD9428-CCDA-42F7-AB9F-C498F1225431}" type="presOf" srcId="{8F2A4D43-E84B-47E6-A17F-A30E91885E1D}" destId="{A6DF8A54-D43D-447A-A007-991BAD941740}" srcOrd="0" destOrd="0" presId="urn:microsoft.com/office/officeart/2005/8/layout/hierarchy4"/>
    <dgm:cxn modelId="{5ED42C29-0B39-458F-809A-F1CDE5DBF9CC}" type="presOf" srcId="{C95E60E1-8A78-406A-A29C-02B05BF67746}" destId="{2D4411B6-B3BC-486C-B262-606CF01120AC}" srcOrd="0" destOrd="0" presId="urn:microsoft.com/office/officeart/2005/8/layout/hierarchy4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55C52C2A-BC17-4B5E-B5C9-3E064FCE0E52}" type="presOf" srcId="{AD225A29-5DE7-46E5-8D7A-6C30D79D57B1}" destId="{1829E435-FD91-48BC-AAD2-23056DA73CEB}" srcOrd="0" destOrd="0" presId="urn:microsoft.com/office/officeart/2005/8/layout/hierarchy4"/>
    <dgm:cxn modelId="{5D3C9F2B-2CBF-4FEC-8615-A5514F12B1F8}" type="presOf" srcId="{14F6E60F-9C31-49A0-AC1F-912B9C65D5A8}" destId="{ACCB3B37-7636-4048-9F86-8A0383AFD7F3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8FC6852E-C44C-41AC-8879-0F88D98AD329}" srcId="{84343F96-623B-401B-A815-ADE776A91D0E}" destId="{8F2A4D43-E84B-47E6-A17F-A30E91885E1D}" srcOrd="0" destOrd="0" parTransId="{75718597-C6C8-4F46-80BF-BB76B7E2DB58}" sibTransId="{C0AF1F97-20D6-4782-83F8-6336AA55C7AB}"/>
    <dgm:cxn modelId="{5EBCD12E-D0B4-4BF5-99FB-E413706BB876}" srcId="{B0A30979-B88F-4D1D-8FD5-9891592E4BFE}" destId="{C95E60E1-8A78-406A-A29C-02B05BF67746}" srcOrd="0" destOrd="0" parTransId="{2F647B76-0108-49B0-9337-3327A0D246E3}" sibTransId="{B6A465FA-7A1E-4AE8-86C8-A5F64AEB4D00}"/>
    <dgm:cxn modelId="{77F80F30-AD2D-4427-93DA-BAF3A025ACDA}" srcId="{A08FD310-4D5C-479A-97BA-CA6E0CC60F37}" destId="{D9F5D659-C1CD-45E1-BC7F-39F55273EC1D}" srcOrd="0" destOrd="0" parTransId="{E8653EE4-E127-4B92-9900-45FEF00D941C}" sibTransId="{4D28A80B-77D7-4C9E-9848-BE8CBAD81653}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DA6C5A35-8989-4689-AE55-9A447FBDA0F7}" srcId="{9BCB68F5-8073-42A1-9025-CBB9AE085752}" destId="{EA5EB05D-56AA-4123-A380-760CB4D8D51A}" srcOrd="0" destOrd="0" parTransId="{DC16FA2D-B9A6-46BD-9309-908D255F48C5}" sibTransId="{F720D5B5-36AC-4A79-AF39-42C656D8FFF7}"/>
    <dgm:cxn modelId="{55861C37-0596-406C-BA97-7E6CC46EE025}" srcId="{B1FCC13A-1D83-466C-B842-D7AA8A97BA3D}" destId="{C605F209-FFA8-4A37-B9AB-04842B33DEF1}" srcOrd="0" destOrd="0" parTransId="{3003502D-A195-4AE1-8385-76FFD9C845F1}" sibTransId="{5D5AC94A-288B-4D5C-83F8-79D418948B0A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2CFCD43F-18DA-4F4C-944E-7E1599AA411F}" type="presOf" srcId="{6673D1ED-44A8-4541-99E3-7A4C78B5DEFF}" destId="{C8281E77-1D14-4CA1-9461-247C44E52E76}" srcOrd="0" destOrd="0" presId="urn:microsoft.com/office/officeart/2005/8/layout/hierarchy4"/>
    <dgm:cxn modelId="{BCFFF35B-D24A-4560-8358-A3746E37154C}" srcId="{474EAE84-D8F0-40B5-A325-1EFCFC5E82D5}" destId="{DC72E256-DD34-41C1-B839-5C6D336BB2FC}" srcOrd="0" destOrd="0" parTransId="{229AF1E4-8D48-47E5-B968-5E2827429B85}" sibTransId="{A1B05C16-0527-4AAA-A186-C553B2C8CD10}"/>
    <dgm:cxn modelId="{1F70605D-1C07-49CF-88EC-4023B8C8C140}" type="presOf" srcId="{E1617F3C-1526-449D-B06D-A86D2628B889}" destId="{165FB322-3864-4DE1-9959-8BC2F0CB78FA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F484261-7D8B-4E24-8C76-8391CFB9C984}" srcId="{26DC0838-0D1F-4A53-AC22-862E73FEFA9E}" destId="{AB49F10C-6FB9-4AC9-9A53-15F6D46AD4BE}" srcOrd="0" destOrd="0" parTransId="{9D98327C-82A8-4760-9304-A142153CB2B3}" sibTransId="{DD213BF5-F77F-41BA-BD47-F98D2EA3709E}"/>
    <dgm:cxn modelId="{FF281462-CD9A-440A-94B0-264BE1C511E4}" type="presOf" srcId="{F9C0DD6E-590F-4AEA-8CC7-4E135A609B22}" destId="{2A046F49-B9CC-4B7C-8735-9C9B2419B636}" srcOrd="0" destOrd="0" presId="urn:microsoft.com/office/officeart/2005/8/layout/hierarchy4"/>
    <dgm:cxn modelId="{E57B3362-CFD1-4151-BC73-93C297E1302E}" srcId="{FF6523A2-41AA-4FBB-9EC2-253AEF8C2513}" destId="{4823B513-6C5E-4F5C-BE0E-C3B320CC8416}" srcOrd="0" destOrd="0" parTransId="{04EA1BBC-CC35-4EF7-8CE9-66917AB3D698}" sibTransId="{BD038610-120F-4F09-BC0E-4E504D7D8F10}"/>
    <dgm:cxn modelId="{68BFD742-6802-4687-83FF-D3433223BE2B}" srcId="{C8737759-98DD-4CE5-AD32-8D6A46E88EBF}" destId="{B0A30979-B88F-4D1D-8FD5-9891592E4BFE}" srcOrd="0" destOrd="0" parTransId="{F129DE47-17FE-4023-9C80-CA9432A44820}" sibTransId="{F44DE37D-F793-49E0-8518-255250CCA6C6}"/>
    <dgm:cxn modelId="{520DEB42-1CFA-4C4B-9197-DE5D3C7A2F4E}" srcId="{732DE11A-80FD-4123-B547-ADAF6890A105}" destId="{4DB47278-96DF-44B1-84B2-7FC9CE1E9930}" srcOrd="0" destOrd="0" parTransId="{A6234763-E476-4C2E-B3EE-E3A8AFF01A66}" sibTransId="{6BEF14D4-58F7-44B2-9916-7497B31F626E}"/>
    <dgm:cxn modelId="{25A3DD64-CFF4-41B1-AE28-F0AD4820A70A}" type="presOf" srcId="{B0A30979-B88F-4D1D-8FD5-9891592E4BFE}" destId="{BBC9FDC3-3AB8-4B13-873B-CC4EDB980815}" srcOrd="0" destOrd="0" presId="urn:microsoft.com/office/officeart/2005/8/layout/hierarchy4"/>
    <dgm:cxn modelId="{1D381A66-0727-4444-848F-57D02540E33E}" srcId="{5FD81AE4-306C-4A55-8114-8C3740BA2EE5}" destId="{EF4E74DC-0E31-4899-9B54-5436CAC36983}" srcOrd="0" destOrd="0" parTransId="{5F733BBD-81DE-4F90-93FB-5785146AE547}" sibTransId="{EF733741-E65D-410E-A083-5118D7770611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3975834A-4C43-4894-B0D0-4215CD90CEDD}" type="presOf" srcId="{A2303FE9-2759-4D06-915A-14FF84FAEDCB}" destId="{3EF9A196-BED5-4592-8B13-52BC17B09508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2E78134C-9151-462A-8954-E7C5BE492CA4}" srcId="{D3BEC94F-E30F-4220-841C-7C44677B2298}" destId="{14F6E60F-9C31-49A0-AC1F-912B9C65D5A8}" srcOrd="3" destOrd="0" parTransId="{FA19CE0F-D513-449A-A91A-C631A5D201AA}" sibTransId="{D3C11FFE-21B6-41E3-9371-C1BFEE6DF88A}"/>
    <dgm:cxn modelId="{1507DB4D-399F-4D06-92ED-87B7FF194818}" type="presOf" srcId="{84E37FDD-8E52-4D05-B19A-E2D33137C96E}" destId="{583065AA-2851-4F46-A8A5-1123B18E4E16}" srcOrd="0" destOrd="0" presId="urn:microsoft.com/office/officeart/2005/8/layout/hierarchy4"/>
    <dgm:cxn modelId="{24D01B6E-F024-4559-9347-A7A0D2B06D58}" srcId="{9E3AC964-244A-44D5-9A92-BAE0F14B0BB2}" destId="{E1617F3C-1526-449D-B06D-A86D2628B889}" srcOrd="2" destOrd="0" parTransId="{97DE5C96-246F-4425-9630-9E934410D452}" sibTransId="{195A20A2-B843-4E77-A046-E93ACFFA3299}"/>
    <dgm:cxn modelId="{2A8F636E-D66C-4C7B-A16F-A80826495029}" srcId="{41D8F188-B68C-488F-BCD6-1A243CBF21AD}" destId="{F9C0DD6E-590F-4AEA-8CC7-4E135A609B22}" srcOrd="0" destOrd="0" parTransId="{95D7AC39-D362-4A6F-B7C0-F6808EADB742}" sibTransId="{7019E083-8C1E-4D69-AA1D-0BA6302C9D17}"/>
    <dgm:cxn modelId="{A2DF7B6F-91CF-4A71-A647-3E8CC0CD5F73}" type="presOf" srcId="{DD4FD729-471C-4E79-83BF-9372E1BCAEFA}" destId="{B540F9FF-6F31-4483-9246-4C6A0950FF8C}" srcOrd="0" destOrd="0" presId="urn:microsoft.com/office/officeart/2005/8/layout/hierarchy4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18151C72-1F78-4CB1-B686-199F4AEA45AC}" srcId="{4823B513-6C5E-4F5C-BE0E-C3B320CC8416}" destId="{AC94C01F-3771-4053-9578-6C618A7B016A}" srcOrd="0" destOrd="0" parTransId="{6E205509-BFC0-4997-B87D-F325FD4C3C7E}" sibTransId="{F14775D0-C631-4D36-9B6F-1428F7E3B812}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EC183E74-545F-4DF9-A9FA-6EE9E997738C}" type="presOf" srcId="{CAB14DB7-4346-4994-90E8-AAE021BE781D}" destId="{18B294B3-0ACE-4FF4-A0A4-1C0DC2376173}" srcOrd="0" destOrd="0" presId="urn:microsoft.com/office/officeart/2005/8/layout/hierarchy4"/>
    <dgm:cxn modelId="{35335454-4D69-4BEB-9873-3D56387F1BD7}" type="presOf" srcId="{41D8F188-B68C-488F-BCD6-1A243CBF21AD}" destId="{4D2FA4BD-17B5-4727-85E7-947FBA9C0FCB}" srcOrd="0" destOrd="0" presId="urn:microsoft.com/office/officeart/2005/8/layout/hierarchy4"/>
    <dgm:cxn modelId="{58D1FC74-6991-4742-96AC-23F5683AD1CF}" type="presOf" srcId="{CFAA4A25-7FDE-49D4-A7C8-1891A4A1A7B0}" destId="{12A9AE70-E790-4DF0-8B17-AF549DADFC2E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93C76B79-3A3F-433D-BB83-052F2DE5CACC}" type="presOf" srcId="{FB2730AB-CEAC-4DB2-87E1-DEC6302F5C79}" destId="{C0EEC6D6-96C2-4ECE-A7C7-9777469929B0}" srcOrd="0" destOrd="0" presId="urn:microsoft.com/office/officeart/2005/8/layout/hierarchy4"/>
    <dgm:cxn modelId="{F07D5C7B-72E6-48C9-AE8F-F99B8A4AA7E6}" srcId="{C605F209-FFA8-4A37-B9AB-04842B33DEF1}" destId="{B5E1FB56-7068-4D7C-8CAE-BCDE7D263DAF}" srcOrd="0" destOrd="0" parTransId="{B1A60740-0F27-4D99-95C8-E08F444FA67A}" sibTransId="{B78156B5-3D43-468C-8F71-484C8F62A818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66CFA7E-5222-4698-859D-6D5F6AAB9163}" srcId="{5112C960-4D59-42AA-97C6-0DB61DEA9230}" destId="{9E3AC964-244A-44D5-9A92-BAE0F14B0BB2}" srcOrd="0" destOrd="0" parTransId="{ECCFFF7D-E90E-4101-8433-3CF6B07D107A}" sibTransId="{F40B5D73-0E9F-41C5-9569-1E27609110E7}"/>
    <dgm:cxn modelId="{6D1B0980-A4A1-4538-B47F-6FF3E5A52FA3}" type="presOf" srcId="{EABECD07-6CA7-4B2F-AF04-2735DDA4C80E}" destId="{1EA34EE4-57D9-4B82-AD9F-AC018F6B4F6B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C41FC080-1425-4013-8AD2-B992CEF46FDF}" srcId="{15C70C2D-D041-40F3-A037-F9892B5D373F}" destId="{DD4FD729-471C-4E79-83BF-9372E1BCAEFA}" srcOrd="0" destOrd="0" parTransId="{97A59496-D2D3-4D97-B494-3677E4EEE049}" sibTransId="{1D457E68-F59C-4428-BBF2-08FB6D31EB26}"/>
    <dgm:cxn modelId="{F9E9AD82-2B2C-490B-8B3B-54598EF202BD}" type="presOf" srcId="{29113FAF-F921-4CD5-B80F-33040002AE5D}" destId="{6E3E0FA6-6BBB-4A39-A006-F93199CC48C8}" srcOrd="0" destOrd="0" presId="urn:microsoft.com/office/officeart/2005/8/layout/hierarchy4"/>
    <dgm:cxn modelId="{1AD4FD82-43F9-498E-942C-21AA97EF1FD1}" srcId="{CFAA4A25-7FDE-49D4-A7C8-1891A4A1A7B0}" destId="{AF247B86-DEBA-4E77-93F9-09AC21D9230E}" srcOrd="0" destOrd="0" parTransId="{2823FC98-0D99-451B-B144-6D94982403DE}" sibTransId="{1C74E27C-24D4-49DF-8EDB-432E6205FE83}"/>
    <dgm:cxn modelId="{9F376084-5EAC-43C2-B507-1D717D53855F}" srcId="{D9F5D659-C1CD-45E1-BC7F-39F55273EC1D}" destId="{BEE6A7BB-CAE2-4C9F-B07F-40BF271E9A36}" srcOrd="0" destOrd="0" parTransId="{87C9BAD8-1C58-4F4F-84B9-27E5BB8A6AD3}" sibTransId="{98FC4427-188E-4965-92B6-DDD4EC1768B3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6FC11B8D-362C-4E72-A194-9F3B31FB0CF1}" type="presOf" srcId="{D677B810-813B-423C-98E5-91230B03CD82}" destId="{A8015D72-0296-4417-8014-B117D00FB710}" srcOrd="0" destOrd="0" presId="urn:microsoft.com/office/officeart/2005/8/layout/hierarchy4"/>
    <dgm:cxn modelId="{93DA428E-F55C-459F-A3A5-23924AFE496C}" srcId="{6673D1ED-44A8-4541-99E3-7A4C78B5DEFF}" destId="{59ED6B1A-A34F-4320-A603-2AED9F1AD30D}" srcOrd="0" destOrd="0" parTransId="{DF7D62F4-0A0F-43B1-A33B-A96D2580019D}" sibTransId="{5C79C4A0-5223-49DB-949A-E430BCCC3A8F}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3A946D8F-C3FC-450B-880C-1EB22EB9518C}" srcId="{732DE11A-80FD-4123-B547-ADAF6890A105}" destId="{84343F96-623B-401B-A815-ADE776A91D0E}" srcOrd="3" destOrd="0" parTransId="{73EE1015-F2B5-405B-9D26-B61288862F5B}" sibTransId="{076318CD-172B-4726-B3B7-A2E30A6A8B68}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3640491-50C6-4108-8F3D-53DF50539FD1}" srcId="{F9C0DD6E-590F-4AEA-8CC7-4E135A609B22}" destId="{51B58D94-0485-460B-B8F5-66EFFD66F712}" srcOrd="0" destOrd="0" parTransId="{AA171586-EA91-4279-85BB-477D1440E657}" sibTransId="{13813D97-E5A8-46AC-83C7-30AF4D3BBB35}"/>
    <dgm:cxn modelId="{54AACD91-7E14-4934-9116-7AC5CCF09CFE}" srcId="{FCB40D10-CA90-4102-8308-EF5CA06ACDA9}" destId="{EABECD07-6CA7-4B2F-AF04-2735DDA4C80E}" srcOrd="0" destOrd="0" parTransId="{27B6B339-8513-4EA7-9E24-495195601AAD}" sibTransId="{975F8386-5F5E-4CB0-822E-EC87085DE324}"/>
    <dgm:cxn modelId="{BEE07492-4B7E-4C80-BB0C-DF83E9F0F3B7}" type="presOf" srcId="{5FD81AE4-306C-4A55-8114-8C3740BA2EE5}" destId="{765EBA17-A8F7-4609-BBB7-B30B859DA289}" srcOrd="0" destOrd="0" presId="urn:microsoft.com/office/officeart/2005/8/layout/hierarchy4"/>
    <dgm:cxn modelId="{09872E93-5C47-4C89-B3E4-938EE7E1FD86}" srcId="{AF247B86-DEBA-4E77-93F9-09AC21D9230E}" destId="{F5516ADD-6854-4B65-976B-0C785E6489D3}" srcOrd="0" destOrd="0" parTransId="{4E57091F-7330-407B-9929-CE78490806DC}" sibTransId="{8891AE77-2825-4956-86C9-C8BC14F0D130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70BDB39B-862F-41D7-A251-7C12BFAA2CD6}" type="presOf" srcId="{AE71C484-E939-48C7-BD29-64662146B372}" destId="{A243434A-A890-4CA6-BFD3-B3090F0FB3ED}" srcOrd="0" destOrd="0" presId="urn:microsoft.com/office/officeart/2005/8/layout/hierarchy4"/>
    <dgm:cxn modelId="{BAC16F9C-E96A-4C66-9EAA-E172FD564C7D}" type="presOf" srcId="{C9B14709-43A1-4E55-B32F-227B9E8CBF17}" destId="{B45E999A-446C-4ED6-8A80-814D8DB5D96B}" srcOrd="0" destOrd="0" presId="urn:microsoft.com/office/officeart/2005/8/layout/hierarchy4"/>
    <dgm:cxn modelId="{AED4989C-7CDE-4250-A59F-149774E98223}" type="presOf" srcId="{FCB40D10-CA90-4102-8308-EF5CA06ACDA9}" destId="{28E27240-ABCD-4193-99F8-AA26B799AE9E}" srcOrd="0" destOrd="0" presId="urn:microsoft.com/office/officeart/2005/8/layout/hierarchy4"/>
    <dgm:cxn modelId="{7282469E-BACD-4B2B-A621-0AE17B970D55}" type="presOf" srcId="{5F7176C4-458E-4CA9-A752-6692B47996C6}" destId="{F94AE668-3279-4420-80A8-D5500B03A668}" srcOrd="0" destOrd="0" presId="urn:microsoft.com/office/officeart/2005/8/layout/hierarchy4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3989929F-FC99-4292-9931-7CA55CA2244B}" type="presOf" srcId="{2B2716F8-484F-4DAE-A19A-1A2556857C66}" destId="{1EAE49D0-214A-45C8-ABD5-A435428F861E}" srcOrd="0" destOrd="0" presId="urn:microsoft.com/office/officeart/2005/8/layout/hierarchy4"/>
    <dgm:cxn modelId="{35AE85A0-2DB6-4DEA-AC82-092DD636CD4B}" srcId="{A0005CD2-09C3-4C8C-BE9E-11EA4AB9DB6A}" destId="{CAB14DB7-4346-4994-90E8-AAE021BE781D}" srcOrd="0" destOrd="0" parTransId="{7EE32C82-3DD0-478B-8647-F48E93DE4DF2}" sibTransId="{A6931146-5748-4AEE-92AC-909B6A2C1DDD}"/>
    <dgm:cxn modelId="{E82FB2A0-CF0A-4C0A-A81C-E04E1503F55F}" srcId="{4DC75BBA-E2E7-4138-B5A1-3EA3492F0FEF}" destId="{CFAA4A25-7FDE-49D4-A7C8-1891A4A1A7B0}" srcOrd="0" destOrd="0" parTransId="{E58D2233-0E2B-4FB3-8626-2E2FCAF8D543}" sibTransId="{C334642A-5544-4A35-A283-2C966EF38469}"/>
    <dgm:cxn modelId="{0AD1E8A1-2D67-4BFA-9A33-4F905671D204}" type="presOf" srcId="{C7813F80-6528-4C0D-BCB8-D1125564A2FC}" destId="{944B98CE-50B6-4826-847E-6C2ABCAA4DFF}" srcOrd="0" destOrd="0" presId="urn:microsoft.com/office/officeart/2005/8/layout/hierarchy4"/>
    <dgm:cxn modelId="{FC6822A2-5A6B-4B43-ABDB-E6D7E3F0B225}" srcId="{DD4FD729-471C-4E79-83BF-9372E1BCAEFA}" destId="{953D88BB-FC8C-4C46-8FB8-2AD2D8206253}" srcOrd="0" destOrd="0" parTransId="{0EACD36B-CDEC-4225-A322-8EF2029ABA96}" sibTransId="{F872EA93-439A-4ED1-8337-2AF88F0350AE}"/>
    <dgm:cxn modelId="{44B92AA2-05D7-493F-BBB1-AD71BC907A79}" srcId="{5D6FE934-765B-4E0A-BEF3-D90DE9A9A5BD}" destId="{03DF2F63-5576-4530-A7E3-E66FBB247E19}" srcOrd="0" destOrd="0" parTransId="{3F8AF96A-CEF8-41D5-894C-5458F0D1AD4C}" sibTransId="{AA7B298A-AF2B-4223-8593-5CE57F996436}"/>
    <dgm:cxn modelId="{EA0601A4-2E22-4BC2-98EF-A71C90B01E4E}" srcId="{4DB47278-96DF-44B1-84B2-7FC9CE1E9930}" destId="{B1FCC13A-1D83-466C-B842-D7AA8A97BA3D}" srcOrd="0" destOrd="0" parTransId="{453A136F-14F4-455A-BEEC-8BB012DFBB33}" sibTransId="{49A4B188-72A3-4063-A886-BAE6E3CFCE29}"/>
    <dgm:cxn modelId="{778F79A4-2086-47D1-A66A-15779FE13A6A}" type="presOf" srcId="{BEE6A7BB-CAE2-4C9F-B07F-40BF271E9A36}" destId="{F8FFEA17-EDDD-418E-9F24-B9EE29C5C804}" srcOrd="0" destOrd="0" presId="urn:microsoft.com/office/officeart/2005/8/layout/hierarchy4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C4AA72A8-240E-4FB4-9CEE-417EC0751936}" type="presOf" srcId="{8B86C57B-03E5-4555-AC2C-7A66871BD5EC}" destId="{A2FC83D0-0DB8-432F-9E4F-0E5CFA9A10F9}" srcOrd="0" destOrd="0" presId="urn:microsoft.com/office/officeart/2005/8/layout/hierarchy4"/>
    <dgm:cxn modelId="{1E74DFA9-877A-45ED-B40D-888B3BFAD4EB}" type="presOf" srcId="{4823B513-6C5E-4F5C-BE0E-C3B320CC8416}" destId="{3C0720C4-200F-41E8-9BC3-035FA9005D3D}" srcOrd="0" destOrd="0" presId="urn:microsoft.com/office/officeart/2005/8/layout/hierarchy4"/>
    <dgm:cxn modelId="{FAD852AD-C9FE-4683-AF7B-3B0439E660CC}" srcId="{9E3AC964-244A-44D5-9A92-BAE0F14B0BB2}" destId="{C8737759-98DD-4CE5-AD32-8D6A46E88EBF}" srcOrd="3" destOrd="0" parTransId="{80088045-9AC5-41B3-8CDA-9DFD9D2D55AA}" sibTransId="{92310138-2E73-4EC2-BADA-D72834FD6089}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FB5A49AE-6480-48F3-8109-9968437BE179}" srcId="{41D8F188-B68C-488F-BCD6-1A243CBF21AD}" destId="{4DC75BBA-E2E7-4138-B5A1-3EA3492F0FEF}" srcOrd="2" destOrd="0" parTransId="{564E25E7-39A1-4387-A66E-5088568C1832}" sibTransId="{21BA971E-351B-45F3-A4F0-07606DD53B87}"/>
    <dgm:cxn modelId="{125C60B1-7F10-45BE-8562-47C667E2E307}" srcId="{732DE11A-80FD-4123-B547-ADAF6890A105}" destId="{6673D1ED-44A8-4541-99E3-7A4C78B5DEFF}" srcOrd="2" destOrd="0" parTransId="{FC85C30B-3B57-4CBC-B24B-A6F59FE11A86}" sibTransId="{D2D0191A-0519-49CD-A5E1-1CAFA697529F}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B6F977B4-D036-4D45-B136-DA980C80998F}" type="presOf" srcId="{B5E1FB56-7068-4D7C-8CAE-BCDE7D263DAF}" destId="{3C80D0BC-A2E2-411A-96CB-18A9E830C56E}" srcOrd="0" destOrd="0" presId="urn:microsoft.com/office/officeart/2005/8/layout/hierarchy4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1DF72DB5-A9C2-449D-A6F0-4C47401E8835}" type="presOf" srcId="{03DF2F63-5576-4530-A7E3-E66FBB247E19}" destId="{D683AEDC-515F-4BFE-8B21-56533CD6849A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B283F5B5-E12E-4FF7-8354-DCBEBF9B4F56}" type="presOf" srcId="{F99D761B-DE9B-4DBB-B593-290B6869DED9}" destId="{A28289C6-83F5-427F-9556-3E852F0C16CE}" srcOrd="0" destOrd="0" presId="urn:microsoft.com/office/officeart/2005/8/layout/hierarchy4"/>
    <dgm:cxn modelId="{8C6649B6-58C0-4B41-8461-151D51919573}" srcId="{CF8600E9-6CFD-4B31-9CB2-713497A289E4}" destId="{5D6FE934-765B-4E0A-BEF3-D90DE9A9A5BD}" srcOrd="0" destOrd="0" parTransId="{31109F37-8D8B-42C3-8A97-A25D81A0F70E}" sibTransId="{F1646028-BDC3-435C-8ED1-C76FEFF7E3C8}"/>
    <dgm:cxn modelId="{0A6F20B8-5692-4BC4-A56A-BB5BF4DECB8A}" type="presOf" srcId="{59ED6B1A-A34F-4320-A603-2AED9F1AD30D}" destId="{E1D5B23D-2E7B-47CB-BA71-434F7B77D438}" srcOrd="0" destOrd="0" presId="urn:microsoft.com/office/officeart/2005/8/layout/hierarchy4"/>
    <dgm:cxn modelId="{979A24B8-E342-4499-9BA7-80773228513B}" srcId="{E1617F3C-1526-449D-B06D-A86D2628B889}" destId="{FF6523A2-41AA-4FBB-9EC2-253AEF8C2513}" srcOrd="0" destOrd="0" parTransId="{BD00049B-087F-4FD6-BEC6-BE94EBF93B08}" sibTransId="{F255BA1D-D572-4850-9427-AB529E6A90B8}"/>
    <dgm:cxn modelId="{68F67CB8-48E4-4F9E-B5A1-5D09AD2D95EC}" srcId="{41D8F188-B68C-488F-BCD6-1A243CBF21AD}" destId="{15C70C2D-D041-40F3-A037-F9892B5D373F}" srcOrd="3" destOrd="0" parTransId="{4895020F-6D12-4A23-BEE3-CD5A09413511}" sibTransId="{8162F064-3D30-4218-A198-7FDE6B168E7A}"/>
    <dgm:cxn modelId="{555A61B9-0426-4361-AFFB-132F88E56435}" type="presOf" srcId="{0AEFC46F-8E6D-4BA4-9640-9B098CEF29E5}" destId="{61FBFF29-B369-4B65-946A-50D6629BF575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1D848BC-17FA-4829-8A0B-89C989AAB885}" type="presOf" srcId="{B1FCC13A-1D83-466C-B842-D7AA8A97BA3D}" destId="{EDECF314-E80F-44C0-BE50-9A6EF83742E4}" srcOrd="0" destOrd="0" presId="urn:microsoft.com/office/officeart/2005/8/layout/hierarchy4"/>
    <dgm:cxn modelId="{A17E08BD-98C8-4E34-81EA-A142CB0DFC0F}" srcId="{14F6E60F-9C31-49A0-AC1F-912B9C65D5A8}" destId="{732DE11A-80FD-4123-B547-ADAF6890A105}" srcOrd="0" destOrd="0" parTransId="{AC91EFE7-FBA2-470D-B6C1-BB4B6A01D833}" sibTransId="{FDCAE693-C1E1-4453-BA9B-1A08EC6D7A70}"/>
    <dgm:cxn modelId="{1EADF0BD-0BE5-4A1B-9121-E4D130D5926B}" srcId="{41D8F188-B68C-488F-BCD6-1A243CBF21AD}" destId="{2B2716F8-484F-4DAE-A19A-1A2556857C66}" srcOrd="1" destOrd="0" parTransId="{DAB9D24D-4A26-4B7B-8CCE-D1A7199B8601}" sibTransId="{1C5F9982-63F0-4754-8864-B20028AE0829}"/>
    <dgm:cxn modelId="{3B43C2BE-C293-46F4-9260-122541F14D76}" srcId="{C7813F80-6528-4C0D-BCB8-D1125564A2FC}" destId="{474EAE84-D8F0-40B5-A325-1EFCFC5E82D5}" srcOrd="0" destOrd="0" parTransId="{A0E87E69-60BE-4511-B5B4-DC686BFC287F}" sibTransId="{F045FDEB-743F-4327-9E64-ABFE45EB9C65}"/>
    <dgm:cxn modelId="{55C150BF-A552-412C-99C0-952EE8EB9D59}" type="presOf" srcId="{4DC75BBA-E2E7-4138-B5A1-3EA3492F0FEF}" destId="{E97F8C0B-CB64-449D-8DDF-C0978ED8C56E}" srcOrd="0" destOrd="0" presId="urn:microsoft.com/office/officeart/2005/8/layout/hierarchy4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4F1EDFBF-7B7F-4BE4-AC3D-A64CCCD1CD0D}" srcId="{59ED6B1A-A34F-4320-A603-2AED9F1AD30D}" destId="{A0005CD2-09C3-4C8C-BE9E-11EA4AB9DB6A}" srcOrd="0" destOrd="0" parTransId="{62F0CFB1-DF7E-4E9D-B2F2-7978F04FAA4A}" sibTransId="{6AC9ED73-3597-471F-940E-E54F7A984BF5}"/>
    <dgm:cxn modelId="{9CD354C1-F1EF-46C8-80B9-23F26C99E799}" type="presOf" srcId="{EA5EB05D-56AA-4123-A380-760CB4D8D51A}" destId="{5EB29283-D3EE-4E15-8E0F-46E3BD54CA01}" srcOrd="0" destOrd="0" presId="urn:microsoft.com/office/officeart/2005/8/layout/hierarchy4"/>
    <dgm:cxn modelId="{D3BCAFC4-82A3-49EC-931D-EC4F2DEE4D67}" srcId="{8F2A4D43-E84B-47E6-A17F-A30E91885E1D}" destId="{C7813F80-6528-4C0D-BCB8-D1125564A2FC}" srcOrd="0" destOrd="0" parTransId="{C82CD454-9C8A-497A-B4CC-BF4F07C6CF50}" sibTransId="{962B20BB-A22E-4524-BEB0-F1233AA3CED9}"/>
    <dgm:cxn modelId="{C968EBC5-99E7-4A33-9ABF-F0ED6A25867D}" srcId="{5F7176C4-458E-4CA9-A752-6692B47996C6}" destId="{D677B810-813B-423C-98E5-91230B03CD82}" srcOrd="0" destOrd="0" parTransId="{ADFF08F1-9A14-4830-8233-E1AA1E2FB84D}" sibTransId="{11E5FE44-255F-49CB-9AF6-B822C9E721E0}"/>
    <dgm:cxn modelId="{945F1DC6-FA7B-4067-A104-F753FFC97FD4}" type="presOf" srcId="{474EAE84-D8F0-40B5-A325-1EFCFC5E82D5}" destId="{56E27EEF-2E27-49B6-9709-5113CFCC2AB3}" srcOrd="0" destOrd="0" presId="urn:microsoft.com/office/officeart/2005/8/layout/hierarchy4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3E7828C7-4781-4881-B529-217B8996F181}" type="presOf" srcId="{5112C960-4D59-42AA-97C6-0DB61DEA9230}" destId="{940DF79B-5FE5-408B-9430-5286089AC4E7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1D02DEC7-F13F-4CD4-92E9-FD699AE7334B}" type="presOf" srcId="{A08FD310-4D5C-479A-97BA-CA6E0CC60F37}" destId="{E32171DE-8230-44EB-9237-14B96D94E078}" srcOrd="0" destOrd="0" presId="urn:microsoft.com/office/officeart/2005/8/layout/hierarchy4"/>
    <dgm:cxn modelId="{8BD40AC8-93B1-411F-B8EF-3CFB8D7B6889}" type="presOf" srcId="{AB49F10C-6FB9-4AC9-9A53-15F6D46AD4BE}" destId="{C7DDDA09-409B-459A-89AC-BAF26A57592E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A14644CA-CEA1-4563-91F6-EF7E0106BCB2}" srcId="{CAB14DB7-4346-4994-90E8-AAE021BE781D}" destId="{F99D761B-DE9B-4DBB-B593-290B6869DED9}" srcOrd="0" destOrd="0" parTransId="{2E82EEB5-00B2-479C-A034-700D5CF0E970}" sibTransId="{D6ECE67E-79E6-4F4C-B97D-DA0CB3B9F148}"/>
    <dgm:cxn modelId="{0CF672CB-B672-40BD-A30C-E38D5B3D63BE}" srcId="{03DF2F63-5576-4530-A7E3-E66FBB247E19}" destId="{ADF8A24E-8FCF-411C-992B-E53D73BCC603}" srcOrd="0" destOrd="0" parTransId="{41109EC8-DC77-4295-B812-4A12C898520B}" sibTransId="{2419FE25-DCD3-4FCE-927F-7FCF5B5CFAF4}"/>
    <dgm:cxn modelId="{686723CC-4F98-4CE2-9600-941207EC5C96}" srcId="{9E3AC964-244A-44D5-9A92-BAE0F14B0BB2}" destId="{A2303FE9-2759-4D06-915A-14FF84FAEDCB}" srcOrd="1" destOrd="0" parTransId="{46A5BA3C-994B-4654-A8E9-7657446F87D4}" sibTransId="{35E072DC-0DC4-4F7B-A0CF-8D71E9F271D5}"/>
    <dgm:cxn modelId="{2D8E84D3-37C2-4302-94E9-D05E36E58871}" srcId="{9E3AC964-244A-44D5-9A92-BAE0F14B0BB2}" destId="{5FD81AE4-306C-4A55-8114-8C3740BA2EE5}" srcOrd="0" destOrd="0" parTransId="{344E56F6-E709-4D12-9AD1-9CD650B05FCC}" sibTransId="{91AD8E98-C72E-436C-9B17-31A4796B3469}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8D70F3D7-7563-48DE-BE26-EBC0A59978E9}" srcId="{ADF8A24E-8FCF-411C-992B-E53D73BCC603}" destId="{8B86C57B-03E5-4555-AC2C-7A66871BD5EC}" srcOrd="0" destOrd="0" parTransId="{3B109115-15C5-41FA-BDDD-2F70E0F3E54F}" sibTransId="{7C5FBF19-CC62-4079-A47B-2AAC283F8DE3}"/>
    <dgm:cxn modelId="{15F003D9-4432-4505-88E4-0500D0595BF0}" srcId="{D3BEC94F-E30F-4220-841C-7C44677B2298}" destId="{0AEFC46F-8E6D-4BA4-9640-9B098CEF29E5}" srcOrd="2" destOrd="0" parTransId="{4EA77B69-10A4-46A4-8333-F7128D5F8807}" sibTransId="{5456CC21-17AF-4146-87AC-B8EC4F590DDC}"/>
    <dgm:cxn modelId="{5E9C79DC-E5E6-4C2A-9062-E1C166903CBE}" srcId="{EF4E74DC-0E31-4899-9B54-5436CAC36983}" destId="{A08FD310-4D5C-479A-97BA-CA6E0CC60F37}" srcOrd="0" destOrd="0" parTransId="{F2A0469A-3836-442A-A401-F00885E32620}" sibTransId="{521A05FF-6D3B-46E8-8D2E-B7A4BA0FC3CE}"/>
    <dgm:cxn modelId="{FC8049DD-9116-4BEC-A3A9-AADDF094E38A}" srcId="{F5516ADD-6854-4B65-976B-0C785E6489D3}" destId="{84E37FDD-8E52-4D05-B19A-E2D33137C96E}" srcOrd="0" destOrd="0" parTransId="{DD7F6746-2AB9-4570-A11C-C09B10FE57F8}" sibTransId="{E3A6A4A1-D49D-4A2B-8A09-09185BFC4584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EE39CAE5-51AD-4E1C-AB33-7BCAD3FC1EF7}" srcId="{3E65900F-FF42-4F65-93CA-0DE90C802E0F}" destId="{26DC0838-0D1F-4A53-AC22-862E73FEFA9E}" srcOrd="0" destOrd="0" parTransId="{88421A10-9874-4D5F-98F4-551B33D2DA43}" sibTransId="{BB5BA9CA-6386-4165-B635-B1A9ADBEE221}"/>
    <dgm:cxn modelId="{B6CD3DE9-9FA0-4AAE-9DE9-06F7BB6F4A6D}" srcId="{953D88BB-FC8C-4C46-8FB8-2AD2D8206253}" destId="{FB2730AB-CEAC-4DB2-87E1-DEC6302F5C79}" srcOrd="0" destOrd="0" parTransId="{743CC9A6-CA2B-4017-B193-E9C006D05EC2}" sibTransId="{1F3D7AD6-E789-4914-8435-F11C9D23DD68}"/>
    <dgm:cxn modelId="{DFA4F2EB-6835-4DF1-84B3-546F98454949}" type="presOf" srcId="{C8737759-98DD-4CE5-AD32-8D6A46E88EBF}" destId="{6FA637B0-D1D7-4B85-B0FD-E9B7AA85DECB}" srcOrd="0" destOrd="0" presId="urn:microsoft.com/office/officeart/2005/8/layout/hierarchy4"/>
    <dgm:cxn modelId="{B48D97EC-9FE4-40F5-8174-7A64F76AE31B}" type="presOf" srcId="{C605F209-FFA8-4A37-B9AB-04842B33DEF1}" destId="{8C530287-53E6-45F7-8207-43D96922778C}" srcOrd="0" destOrd="0" presId="urn:microsoft.com/office/officeart/2005/8/layout/hierarchy4"/>
    <dgm:cxn modelId="{6772C0ED-4669-4665-B5B0-42DCB8E8CC09}" type="presOf" srcId="{A0005CD2-09C3-4C8C-BE9E-11EA4AB9DB6A}" destId="{D995DB68-CED4-4EAA-8FC4-A7F59EA51625}" srcOrd="0" destOrd="0" presId="urn:microsoft.com/office/officeart/2005/8/layout/hierarchy4"/>
    <dgm:cxn modelId="{6F6BF5ED-7747-4573-976A-89273B7420F0}" srcId="{AC94C01F-3771-4053-9578-6C618A7B016A}" destId="{AE71C484-E939-48C7-BD29-64662146B372}" srcOrd="0" destOrd="0" parTransId="{DEB94B96-1189-4B3C-8C65-ED1D67E98849}" sibTransId="{2F0C346C-1005-42DC-ABBF-BD57249AA24E}"/>
    <dgm:cxn modelId="{A7EEF4EF-28D8-4248-95D5-C79CA3B559CA}" srcId="{728D0CA6-8C45-4964-B662-269FB0F8E65F}" destId="{BC40ED23-26CF-40A1-84A0-E9921E57C5DF}" srcOrd="0" destOrd="0" parTransId="{F24A3B97-6F7F-4E8D-B582-C63FDAFD9CA4}" sibTransId="{B12B6F6D-FE77-4FE1-93AF-249FC6E661C7}"/>
    <dgm:cxn modelId="{65210AF0-9151-4D01-B88F-774DBFD3F380}" srcId="{D677B810-813B-423C-98E5-91230B03CD82}" destId="{FCB40D10-CA90-4102-8308-EF5CA06ACDA9}" srcOrd="0" destOrd="0" parTransId="{9AA4230E-CD55-49D6-A8AA-7859CE0BA7C5}" sibTransId="{AA4FE75C-2083-4EDA-9451-2B72EC8B7048}"/>
    <dgm:cxn modelId="{E99F64F0-8B3D-4E70-89C4-9A74E497B65A}" type="presOf" srcId="{D9F5D659-C1CD-45E1-BC7F-39F55273EC1D}" destId="{E027C156-A2B0-4594-B614-8019FD68BA87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5CB826F1-8BEF-4D20-BDBD-AE81924B5B1B}" srcId="{B5E1FB56-7068-4D7C-8CAE-BCDE7D263DAF}" destId="{29113FAF-F921-4CD5-B80F-33040002AE5D}" srcOrd="0" destOrd="0" parTransId="{7146E828-3E43-4E0A-ADA0-8B62A244D0E9}" sibTransId="{6FDD4970-2806-428F-A9F3-7FBB2DE0B21F}"/>
    <dgm:cxn modelId="{B80060F3-0235-4EF4-A33A-B101838733DC}" srcId="{FB2730AB-CEAC-4DB2-87E1-DEC6302F5C79}" destId="{AD225A29-5DE7-46E5-8D7A-6C30D79D57B1}" srcOrd="0" destOrd="0" parTransId="{FF312B1D-01BD-4D0B-980A-230C65E22674}" sibTransId="{9891AC35-6428-4407-AB9C-9D8B519EFA11}"/>
    <dgm:cxn modelId="{D93345F3-B60D-4F12-982C-38A0FBE06952}" type="presOf" srcId="{CF8600E9-6CFD-4B31-9CB2-713497A289E4}" destId="{7FCF4D6A-F55A-4001-A207-278AFE2C6C6E}" srcOrd="0" destOrd="0" presId="urn:microsoft.com/office/officeart/2005/8/layout/hierarchy4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A240CDF5-E67A-4506-806A-3A32997F672E}" srcId="{2B2716F8-484F-4DAE-A19A-1A2556857C66}" destId="{5F7176C4-458E-4CA9-A752-6692B47996C6}" srcOrd="0" destOrd="0" parTransId="{CDFC6328-7EA8-4218-8067-87D3CEBD05E2}" sibTransId="{7DA8FF01-C87F-44CC-B75D-B624A83A1E56}"/>
    <dgm:cxn modelId="{8CA0F8F7-FCE7-495E-905E-6B165E4D85C9}" srcId="{C95E60E1-8A78-406A-A29C-02B05BF67746}" destId="{9BCB68F5-8073-42A1-9025-CBB9AE085752}" srcOrd="0" destOrd="0" parTransId="{1046B9F2-52B9-4C6D-9D9A-5948312672F6}" sibTransId="{665FF44D-9996-4083-A956-2E194503FDB1}"/>
    <dgm:cxn modelId="{BC005DFC-B769-492B-8209-CFDB004B0CF0}" type="presOf" srcId="{DC72E256-DD34-41C1-B839-5C6D336BB2FC}" destId="{94CF16DD-F214-4554-8194-B6AD3FAB51A0}" srcOrd="0" destOrd="0" presId="urn:microsoft.com/office/officeart/2005/8/layout/hierarchy4"/>
    <dgm:cxn modelId="{348742FD-FD2D-4B98-8057-EA11071A1394}" type="presOf" srcId="{84343F96-623B-401B-A815-ADE776A91D0E}" destId="{7BC395F9-70C7-4346-BC4C-E6FCCCF60C3B}" srcOrd="0" destOrd="0" presId="urn:microsoft.com/office/officeart/2005/8/layout/hierarchy4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F7A3AFE-A795-4CAA-BA62-1E1018AE55FC}" type="presOf" srcId="{BC40ED23-26CF-40A1-84A0-E9921E57C5DF}" destId="{6DAE711B-88EF-45AE-820F-AD52BB14A3D7}" srcOrd="0" destOrd="0" presId="urn:microsoft.com/office/officeart/2005/8/layout/hierarchy4"/>
    <dgm:cxn modelId="{E130B7FE-3F27-402E-B27B-5B4B23B5004A}" srcId="{51B58D94-0485-460B-B8F5-66EFFD66F712}" destId="{728D0CA6-8C45-4964-B662-269FB0F8E65F}" srcOrd="0" destOrd="0" parTransId="{D13AE726-2B63-4AC7-BC60-D74CF821888F}" sibTransId="{C2182CBE-2680-424D-86EC-C46AA2427990}"/>
    <dgm:cxn modelId="{0660B7FE-F08A-436E-AB86-264959DC15A8}" type="presOf" srcId="{FF6523A2-41AA-4FBB-9EC2-253AEF8C2513}" destId="{E825DC07-6677-49AF-8336-4B609A9E8E14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  <dgm:cxn modelId="{6CE2E36B-2D31-47F3-9114-8BE15F5D2AAD}" type="presParOf" srcId="{0D7994EA-E6F5-4B75-A0CA-CF1B9832C9F6}" destId="{574575DB-F3B1-426D-B824-0E063E0FBA92}" srcOrd="1" destOrd="0" presId="urn:microsoft.com/office/officeart/2005/8/layout/hierarchy4"/>
    <dgm:cxn modelId="{F4B12B64-E7D6-4F4D-A902-2F5A936CE9A2}" type="presParOf" srcId="{0D7994EA-E6F5-4B75-A0CA-CF1B9832C9F6}" destId="{07C2B385-7986-4E88-8296-5D2A4FF646CD}" srcOrd="2" destOrd="0" presId="urn:microsoft.com/office/officeart/2005/8/layout/hierarchy4"/>
    <dgm:cxn modelId="{14087A91-536C-4715-9651-729A73C10A38}" type="presParOf" srcId="{07C2B385-7986-4E88-8296-5D2A4FF646CD}" destId="{940DF79B-5FE5-408B-9430-5286089AC4E7}" srcOrd="0" destOrd="0" presId="urn:microsoft.com/office/officeart/2005/8/layout/hierarchy4"/>
    <dgm:cxn modelId="{A479DA02-6362-4BE3-AF54-C23194958C2E}" type="presParOf" srcId="{07C2B385-7986-4E88-8296-5D2A4FF646CD}" destId="{DD186F9C-5AEC-4E61-9095-C3057914B0D6}" srcOrd="1" destOrd="0" presId="urn:microsoft.com/office/officeart/2005/8/layout/hierarchy4"/>
    <dgm:cxn modelId="{47358D82-BB28-44FB-B216-E51842DEAEC2}" type="presParOf" srcId="{07C2B385-7986-4E88-8296-5D2A4FF646CD}" destId="{D0FB2ADC-05F0-41DF-8D4D-F4B7466DB4B4}" srcOrd="2" destOrd="0" presId="urn:microsoft.com/office/officeart/2005/8/layout/hierarchy4"/>
    <dgm:cxn modelId="{4AE21AEA-F313-43AC-B9BB-4E4E506357AA}" type="presParOf" srcId="{D0FB2ADC-05F0-41DF-8D4D-F4B7466DB4B4}" destId="{F4BEFB0E-2C8A-435E-ABF1-CF46D231B21F}" srcOrd="0" destOrd="0" presId="urn:microsoft.com/office/officeart/2005/8/layout/hierarchy4"/>
    <dgm:cxn modelId="{94D22D7E-3AF5-4187-BDE4-EA13EDEE070F}" type="presParOf" srcId="{F4BEFB0E-2C8A-435E-ABF1-CF46D231B21F}" destId="{45F605F5-1B62-47B8-A55C-C58793445432}" srcOrd="0" destOrd="0" presId="urn:microsoft.com/office/officeart/2005/8/layout/hierarchy4"/>
    <dgm:cxn modelId="{9138867E-2151-467A-8065-0273959CB986}" type="presParOf" srcId="{F4BEFB0E-2C8A-435E-ABF1-CF46D231B21F}" destId="{72CA810F-30F9-4AC7-89A1-154D2FA5E472}" srcOrd="1" destOrd="0" presId="urn:microsoft.com/office/officeart/2005/8/layout/hierarchy4"/>
    <dgm:cxn modelId="{E90768C0-7AF0-4A71-8DB1-A4A4567FDCA1}" type="presParOf" srcId="{F4BEFB0E-2C8A-435E-ABF1-CF46D231B21F}" destId="{641B4378-5C6F-4959-B3A2-2BAD79E3680B}" srcOrd="2" destOrd="0" presId="urn:microsoft.com/office/officeart/2005/8/layout/hierarchy4"/>
    <dgm:cxn modelId="{BAB91280-7EF1-4394-9DE6-BEFCF88857FD}" type="presParOf" srcId="{641B4378-5C6F-4959-B3A2-2BAD79E3680B}" destId="{4E2EEDDC-01E6-4E61-8ED3-5AA814D9C914}" srcOrd="0" destOrd="0" presId="urn:microsoft.com/office/officeart/2005/8/layout/hierarchy4"/>
    <dgm:cxn modelId="{0862A2FE-6A37-4AFA-B0EC-503C8A4FFA85}" type="presParOf" srcId="{4E2EEDDC-01E6-4E61-8ED3-5AA814D9C914}" destId="{765EBA17-A8F7-4609-BBB7-B30B859DA289}" srcOrd="0" destOrd="0" presId="urn:microsoft.com/office/officeart/2005/8/layout/hierarchy4"/>
    <dgm:cxn modelId="{DC83D345-076A-4152-9028-61C701AC3DD8}" type="presParOf" srcId="{4E2EEDDC-01E6-4E61-8ED3-5AA814D9C914}" destId="{A2B79C80-150F-4A82-9105-86361A37A95E}" srcOrd="1" destOrd="0" presId="urn:microsoft.com/office/officeart/2005/8/layout/hierarchy4"/>
    <dgm:cxn modelId="{62B37557-9FD6-4F46-9288-D2840F9AD1F4}" type="presParOf" srcId="{4E2EEDDC-01E6-4E61-8ED3-5AA814D9C914}" destId="{FD412364-3612-4EAB-AB15-9B2CCB1B6C68}" srcOrd="2" destOrd="0" presId="urn:microsoft.com/office/officeart/2005/8/layout/hierarchy4"/>
    <dgm:cxn modelId="{33107D1C-B7F9-4BA4-A60F-462FE8E27898}" type="presParOf" srcId="{FD412364-3612-4EAB-AB15-9B2CCB1B6C68}" destId="{E998F5DD-CA7B-4ED9-909E-9C9FECBAA215}" srcOrd="0" destOrd="0" presId="urn:microsoft.com/office/officeart/2005/8/layout/hierarchy4"/>
    <dgm:cxn modelId="{16FBA03B-978C-46BD-A03A-7867E325F394}" type="presParOf" srcId="{E998F5DD-CA7B-4ED9-909E-9C9FECBAA215}" destId="{38C2C67F-16C2-4DC4-A40D-2EFAB8EB8DB4}" srcOrd="0" destOrd="0" presId="urn:microsoft.com/office/officeart/2005/8/layout/hierarchy4"/>
    <dgm:cxn modelId="{24893D99-A570-4022-8C6D-F5289BEFF834}" type="presParOf" srcId="{E998F5DD-CA7B-4ED9-909E-9C9FECBAA215}" destId="{CAB37F12-3123-4769-953D-F1BD7740C3DA}" srcOrd="1" destOrd="0" presId="urn:microsoft.com/office/officeart/2005/8/layout/hierarchy4"/>
    <dgm:cxn modelId="{55C6DE5B-04CF-4016-9F3A-15E4FE483B7D}" type="presParOf" srcId="{E998F5DD-CA7B-4ED9-909E-9C9FECBAA215}" destId="{088D369F-A72C-4D1F-95BF-77B563E1AE5B}" srcOrd="2" destOrd="0" presId="urn:microsoft.com/office/officeart/2005/8/layout/hierarchy4"/>
    <dgm:cxn modelId="{18D353DF-5D5F-4FA4-84D3-26E5C45C9F48}" type="presParOf" srcId="{088D369F-A72C-4D1F-95BF-77B563E1AE5B}" destId="{E1DE4DC2-2253-4776-B04A-2B321C859DA0}" srcOrd="0" destOrd="0" presId="urn:microsoft.com/office/officeart/2005/8/layout/hierarchy4"/>
    <dgm:cxn modelId="{BF1B8F02-3CA7-4968-BF2B-A6C21E171515}" type="presParOf" srcId="{E1DE4DC2-2253-4776-B04A-2B321C859DA0}" destId="{E32171DE-8230-44EB-9237-14B96D94E078}" srcOrd="0" destOrd="0" presId="urn:microsoft.com/office/officeart/2005/8/layout/hierarchy4"/>
    <dgm:cxn modelId="{893C0AB4-809E-40EB-BED9-991718FBF7A3}" type="presParOf" srcId="{E1DE4DC2-2253-4776-B04A-2B321C859DA0}" destId="{6F704140-D62A-48D1-9C18-C7C6352EA14F}" srcOrd="1" destOrd="0" presId="urn:microsoft.com/office/officeart/2005/8/layout/hierarchy4"/>
    <dgm:cxn modelId="{BB68BA14-C552-495A-A986-F9197D6E0139}" type="presParOf" srcId="{E1DE4DC2-2253-4776-B04A-2B321C859DA0}" destId="{5270DCB0-21F7-4FF0-A974-76586D464C32}" srcOrd="2" destOrd="0" presId="urn:microsoft.com/office/officeart/2005/8/layout/hierarchy4"/>
    <dgm:cxn modelId="{959473CE-23DF-4D29-919C-BD44E3C84F55}" type="presParOf" srcId="{5270DCB0-21F7-4FF0-A974-76586D464C32}" destId="{A7162F60-A2D2-41C1-93E9-8A9DA64CA4C0}" srcOrd="0" destOrd="0" presId="urn:microsoft.com/office/officeart/2005/8/layout/hierarchy4"/>
    <dgm:cxn modelId="{65B62C73-1996-447B-AAE1-2EFCB8FCAD2C}" type="presParOf" srcId="{A7162F60-A2D2-41C1-93E9-8A9DA64CA4C0}" destId="{E027C156-A2B0-4594-B614-8019FD68BA87}" srcOrd="0" destOrd="0" presId="urn:microsoft.com/office/officeart/2005/8/layout/hierarchy4"/>
    <dgm:cxn modelId="{47470AE0-38FE-440D-ABF9-BD0FAE900698}" type="presParOf" srcId="{A7162F60-A2D2-41C1-93E9-8A9DA64CA4C0}" destId="{A28A02BF-D9C8-4B65-8EF7-A314183507D7}" srcOrd="1" destOrd="0" presId="urn:microsoft.com/office/officeart/2005/8/layout/hierarchy4"/>
    <dgm:cxn modelId="{CD43E8B0-4A9E-42DE-B50E-E2780F73C1A6}" type="presParOf" srcId="{A7162F60-A2D2-41C1-93E9-8A9DA64CA4C0}" destId="{3C18843F-C7F2-4673-B05A-3D7947C8CEAD}" srcOrd="2" destOrd="0" presId="urn:microsoft.com/office/officeart/2005/8/layout/hierarchy4"/>
    <dgm:cxn modelId="{06EE2BDB-AB00-46FB-AE61-721401B9EBC7}" type="presParOf" srcId="{3C18843F-C7F2-4673-B05A-3D7947C8CEAD}" destId="{965A579E-82FE-474B-860C-2AFE8AA377C9}" srcOrd="0" destOrd="0" presId="urn:microsoft.com/office/officeart/2005/8/layout/hierarchy4"/>
    <dgm:cxn modelId="{13C0D562-A1EE-4033-9CB4-72466A5687CD}" type="presParOf" srcId="{965A579E-82FE-474B-860C-2AFE8AA377C9}" destId="{F8FFEA17-EDDD-418E-9F24-B9EE29C5C804}" srcOrd="0" destOrd="0" presId="urn:microsoft.com/office/officeart/2005/8/layout/hierarchy4"/>
    <dgm:cxn modelId="{AB079221-453E-4C0B-9982-FA8D2B763521}" type="presParOf" srcId="{965A579E-82FE-474B-860C-2AFE8AA377C9}" destId="{8A9A97AA-EF4D-40A6-BDD7-EAB80D314FBB}" srcOrd="1" destOrd="0" presId="urn:microsoft.com/office/officeart/2005/8/layout/hierarchy4"/>
    <dgm:cxn modelId="{16AC8F53-4FA1-4A63-976F-7797055E0EE1}" type="presParOf" srcId="{641B4378-5C6F-4959-B3A2-2BAD79E3680B}" destId="{540D51C6-2EC2-443D-83D1-C287D605D80F}" srcOrd="1" destOrd="0" presId="urn:microsoft.com/office/officeart/2005/8/layout/hierarchy4"/>
    <dgm:cxn modelId="{75733622-DE58-4840-9AA9-5EF807D3BAE2}" type="presParOf" srcId="{641B4378-5C6F-4959-B3A2-2BAD79E3680B}" destId="{C216FA3C-80A4-4FDC-BA1D-94D79687C027}" srcOrd="2" destOrd="0" presId="urn:microsoft.com/office/officeart/2005/8/layout/hierarchy4"/>
    <dgm:cxn modelId="{B9CA1CFE-5AD6-4DD7-9260-C11DDB9AA65D}" type="presParOf" srcId="{C216FA3C-80A4-4FDC-BA1D-94D79687C027}" destId="{3EF9A196-BED5-4592-8B13-52BC17B09508}" srcOrd="0" destOrd="0" presId="urn:microsoft.com/office/officeart/2005/8/layout/hierarchy4"/>
    <dgm:cxn modelId="{F4C9850A-76F9-487E-800E-3D411FB8DB06}" type="presParOf" srcId="{C216FA3C-80A4-4FDC-BA1D-94D79687C027}" destId="{F42DCACF-0A23-49D6-99DE-C1D669471228}" srcOrd="1" destOrd="0" presId="urn:microsoft.com/office/officeart/2005/8/layout/hierarchy4"/>
    <dgm:cxn modelId="{0AF11DC6-DC0E-42D9-8FFE-A8100311CBC0}" type="presParOf" srcId="{C216FA3C-80A4-4FDC-BA1D-94D79687C027}" destId="{2D851100-8AA2-44BF-866B-5B448424A0EB}" srcOrd="2" destOrd="0" presId="urn:microsoft.com/office/officeart/2005/8/layout/hierarchy4"/>
    <dgm:cxn modelId="{F49B97B0-8515-4070-881B-6F8A412A1B33}" type="presParOf" srcId="{2D851100-8AA2-44BF-866B-5B448424A0EB}" destId="{3EB6AFDC-203D-45DC-9CB3-0526ACDA1CE3}" srcOrd="0" destOrd="0" presId="urn:microsoft.com/office/officeart/2005/8/layout/hierarchy4"/>
    <dgm:cxn modelId="{60A384ED-358F-4ED6-8921-0B21A887D9CE}" type="presParOf" srcId="{3EB6AFDC-203D-45DC-9CB3-0526ACDA1CE3}" destId="{0DABD246-EB06-4B31-9E5A-488C87F2C182}" srcOrd="0" destOrd="0" presId="urn:microsoft.com/office/officeart/2005/8/layout/hierarchy4"/>
    <dgm:cxn modelId="{E0AC8FDF-1C2D-427B-8F65-DED2B813D49C}" type="presParOf" srcId="{3EB6AFDC-203D-45DC-9CB3-0526ACDA1CE3}" destId="{E55BF105-6CE2-403C-97B9-544FE603DB9C}" srcOrd="1" destOrd="0" presId="urn:microsoft.com/office/officeart/2005/8/layout/hierarchy4"/>
    <dgm:cxn modelId="{0E4D595C-4792-4C66-ADCC-F8125D94A17E}" type="presParOf" srcId="{3EB6AFDC-203D-45DC-9CB3-0526ACDA1CE3}" destId="{3EBB5839-1076-4684-A571-57487C49B980}" srcOrd="2" destOrd="0" presId="urn:microsoft.com/office/officeart/2005/8/layout/hierarchy4"/>
    <dgm:cxn modelId="{425375BC-4E9C-4C91-A8BD-BA7B44079463}" type="presParOf" srcId="{3EBB5839-1076-4684-A571-57487C49B980}" destId="{98F5C977-0038-402D-AC96-D34A1E74F523}" srcOrd="0" destOrd="0" presId="urn:microsoft.com/office/officeart/2005/8/layout/hierarchy4"/>
    <dgm:cxn modelId="{150D6BEE-9E44-4D95-A2F0-DCAA9FC74DB4}" type="presParOf" srcId="{98F5C977-0038-402D-AC96-D34A1E74F523}" destId="{4F84B011-952C-415C-8347-7AF4A82BA82D}" srcOrd="0" destOrd="0" presId="urn:microsoft.com/office/officeart/2005/8/layout/hierarchy4"/>
    <dgm:cxn modelId="{AAC824C9-D512-4011-A19C-637D3737AB34}" type="presParOf" srcId="{98F5C977-0038-402D-AC96-D34A1E74F523}" destId="{7DD26E1E-68F8-4578-A0A4-0842876F5DEA}" srcOrd="1" destOrd="0" presId="urn:microsoft.com/office/officeart/2005/8/layout/hierarchy4"/>
    <dgm:cxn modelId="{8F49185A-7C41-43FD-9D88-8A60FF763E46}" type="presParOf" srcId="{98F5C977-0038-402D-AC96-D34A1E74F523}" destId="{9706CCBE-8445-4072-A845-CD81C51FE127}" srcOrd="2" destOrd="0" presId="urn:microsoft.com/office/officeart/2005/8/layout/hierarchy4"/>
    <dgm:cxn modelId="{E2F63A41-DC54-48E8-A851-687D6285BA60}" type="presParOf" srcId="{9706CCBE-8445-4072-A845-CD81C51FE127}" destId="{1146BFF2-4B9B-460B-AF77-A59A71230640}" srcOrd="0" destOrd="0" presId="urn:microsoft.com/office/officeart/2005/8/layout/hierarchy4"/>
    <dgm:cxn modelId="{F18EEDAC-494C-4EAF-BFDD-9B42D0067C7C}" type="presParOf" srcId="{1146BFF2-4B9B-460B-AF77-A59A71230640}" destId="{C7DDDA09-409B-459A-89AC-BAF26A57592E}" srcOrd="0" destOrd="0" presId="urn:microsoft.com/office/officeart/2005/8/layout/hierarchy4"/>
    <dgm:cxn modelId="{A77B9B0E-1D84-49B1-ADAA-4C0EBB2B5A6E}" type="presParOf" srcId="{1146BFF2-4B9B-460B-AF77-A59A71230640}" destId="{CCD7427F-58EE-4283-96A5-495A231BC3D0}" srcOrd="1" destOrd="0" presId="urn:microsoft.com/office/officeart/2005/8/layout/hierarchy4"/>
    <dgm:cxn modelId="{5BBA5D2E-51C7-479E-856A-8C76F909B811}" type="presParOf" srcId="{1146BFF2-4B9B-460B-AF77-A59A71230640}" destId="{4568CA1C-019F-4265-A63E-0A76A31A071A}" srcOrd="2" destOrd="0" presId="urn:microsoft.com/office/officeart/2005/8/layout/hierarchy4"/>
    <dgm:cxn modelId="{A854344A-2B34-4268-B6E2-B1F986AC7FAB}" type="presParOf" srcId="{4568CA1C-019F-4265-A63E-0A76A31A071A}" destId="{59821BB1-690A-4DAB-90BF-1F0F526DC35D}" srcOrd="0" destOrd="0" presId="urn:microsoft.com/office/officeart/2005/8/layout/hierarchy4"/>
    <dgm:cxn modelId="{D778ED79-E342-4674-B6D5-1F8D29CA0139}" type="presParOf" srcId="{59821BB1-690A-4DAB-90BF-1F0F526DC35D}" destId="{EAE332A4-BDB9-43A8-9909-505D3C621943}" srcOrd="0" destOrd="0" presId="urn:microsoft.com/office/officeart/2005/8/layout/hierarchy4"/>
    <dgm:cxn modelId="{F293D1E3-DE79-467B-9435-F9222F38C5FA}" type="presParOf" srcId="{59821BB1-690A-4DAB-90BF-1F0F526DC35D}" destId="{DECA682C-4D3F-47C8-9047-43C0A71578AD}" srcOrd="1" destOrd="0" presId="urn:microsoft.com/office/officeart/2005/8/layout/hierarchy4"/>
    <dgm:cxn modelId="{CC82D326-D7B0-449F-9325-90B67640B060}" type="presParOf" srcId="{641B4378-5C6F-4959-B3A2-2BAD79E3680B}" destId="{3F8F15E0-2B64-45C7-8522-AA2C5B02CBCC}" srcOrd="3" destOrd="0" presId="urn:microsoft.com/office/officeart/2005/8/layout/hierarchy4"/>
    <dgm:cxn modelId="{BD4A6710-3C93-4543-BC63-632D45EDB11C}" type="presParOf" srcId="{641B4378-5C6F-4959-B3A2-2BAD79E3680B}" destId="{8722AEFA-0F30-4B7D-A9D9-29F343D82433}" srcOrd="4" destOrd="0" presId="urn:microsoft.com/office/officeart/2005/8/layout/hierarchy4"/>
    <dgm:cxn modelId="{873C8C4E-29C9-4857-BABD-9991306A0D70}" type="presParOf" srcId="{8722AEFA-0F30-4B7D-A9D9-29F343D82433}" destId="{165FB322-3864-4DE1-9959-8BC2F0CB78FA}" srcOrd="0" destOrd="0" presId="urn:microsoft.com/office/officeart/2005/8/layout/hierarchy4"/>
    <dgm:cxn modelId="{8335DB74-0BF5-4A59-BAA7-4389D4830CCD}" type="presParOf" srcId="{8722AEFA-0F30-4B7D-A9D9-29F343D82433}" destId="{C2A708C6-56D0-4780-846C-65B087A5B48F}" srcOrd="1" destOrd="0" presId="urn:microsoft.com/office/officeart/2005/8/layout/hierarchy4"/>
    <dgm:cxn modelId="{41267269-3EC0-4C18-807D-004FC9CECF08}" type="presParOf" srcId="{8722AEFA-0F30-4B7D-A9D9-29F343D82433}" destId="{F03ABA44-9909-4246-BE50-BA8CA56A83CF}" srcOrd="2" destOrd="0" presId="urn:microsoft.com/office/officeart/2005/8/layout/hierarchy4"/>
    <dgm:cxn modelId="{83F8795F-BD0E-4DBF-83C6-BC7EE4E3D187}" type="presParOf" srcId="{F03ABA44-9909-4246-BE50-BA8CA56A83CF}" destId="{477C3E90-C679-469A-9BBB-1C36D34A92C2}" srcOrd="0" destOrd="0" presId="urn:microsoft.com/office/officeart/2005/8/layout/hierarchy4"/>
    <dgm:cxn modelId="{1B411273-23A5-4D63-B26A-5DBDB7560CB2}" type="presParOf" srcId="{477C3E90-C679-469A-9BBB-1C36D34A92C2}" destId="{E825DC07-6677-49AF-8336-4B609A9E8E14}" srcOrd="0" destOrd="0" presId="urn:microsoft.com/office/officeart/2005/8/layout/hierarchy4"/>
    <dgm:cxn modelId="{A065A09E-F204-4B52-B73C-B41C08016712}" type="presParOf" srcId="{477C3E90-C679-469A-9BBB-1C36D34A92C2}" destId="{76E9030B-E232-47F2-9FF2-CCF3316681F5}" srcOrd="1" destOrd="0" presId="urn:microsoft.com/office/officeart/2005/8/layout/hierarchy4"/>
    <dgm:cxn modelId="{C65CE5DB-0B1A-46AF-8776-6C28497F7979}" type="presParOf" srcId="{477C3E90-C679-469A-9BBB-1C36D34A92C2}" destId="{98D0447C-D6D1-42BC-8B7F-FBAA86CF338A}" srcOrd="2" destOrd="0" presId="urn:microsoft.com/office/officeart/2005/8/layout/hierarchy4"/>
    <dgm:cxn modelId="{CA899BD3-FFFB-4248-ABB3-DA4AAAF79B70}" type="presParOf" srcId="{98D0447C-D6D1-42BC-8B7F-FBAA86CF338A}" destId="{CD5F3FED-40A9-49B5-BE4D-56940284B5B4}" srcOrd="0" destOrd="0" presId="urn:microsoft.com/office/officeart/2005/8/layout/hierarchy4"/>
    <dgm:cxn modelId="{457EAE3B-C886-4D58-9916-6C048470F1B1}" type="presParOf" srcId="{CD5F3FED-40A9-49B5-BE4D-56940284B5B4}" destId="{3C0720C4-200F-41E8-9BC3-035FA9005D3D}" srcOrd="0" destOrd="0" presId="urn:microsoft.com/office/officeart/2005/8/layout/hierarchy4"/>
    <dgm:cxn modelId="{19916241-70F3-41B9-880C-0A251EE23C23}" type="presParOf" srcId="{CD5F3FED-40A9-49B5-BE4D-56940284B5B4}" destId="{BDDA7B43-DEEB-44A9-8B0D-A4003F1B7C4E}" srcOrd="1" destOrd="0" presId="urn:microsoft.com/office/officeart/2005/8/layout/hierarchy4"/>
    <dgm:cxn modelId="{F8A513E5-070D-4388-89A9-8AF8C7441632}" type="presParOf" srcId="{CD5F3FED-40A9-49B5-BE4D-56940284B5B4}" destId="{6795B9FF-7F7D-4B8C-ADB9-0615B693F1B1}" srcOrd="2" destOrd="0" presId="urn:microsoft.com/office/officeart/2005/8/layout/hierarchy4"/>
    <dgm:cxn modelId="{D4D4A402-3553-4512-80ED-E46FF9A8BAAA}" type="presParOf" srcId="{6795B9FF-7F7D-4B8C-ADB9-0615B693F1B1}" destId="{C5422354-D327-4CFD-A3BF-74F7092F5B57}" srcOrd="0" destOrd="0" presId="urn:microsoft.com/office/officeart/2005/8/layout/hierarchy4"/>
    <dgm:cxn modelId="{539AC87A-4786-4B4E-9A55-8CA29C7671E1}" type="presParOf" srcId="{C5422354-D327-4CFD-A3BF-74F7092F5B57}" destId="{5A75F14A-0FC5-4F7F-8037-5AA61049A987}" srcOrd="0" destOrd="0" presId="urn:microsoft.com/office/officeart/2005/8/layout/hierarchy4"/>
    <dgm:cxn modelId="{C2C837E4-E474-45F0-B209-C9863BE468A7}" type="presParOf" srcId="{C5422354-D327-4CFD-A3BF-74F7092F5B57}" destId="{D3489CC7-2944-42ED-B390-E5CBB85A8275}" srcOrd="1" destOrd="0" presId="urn:microsoft.com/office/officeart/2005/8/layout/hierarchy4"/>
    <dgm:cxn modelId="{6409384F-BDE0-47B9-9A45-0E5F757D3373}" type="presParOf" srcId="{C5422354-D327-4CFD-A3BF-74F7092F5B57}" destId="{B5A29D18-284D-4419-AC15-3BD3F054D17D}" srcOrd="2" destOrd="0" presId="urn:microsoft.com/office/officeart/2005/8/layout/hierarchy4"/>
    <dgm:cxn modelId="{CF5C2063-5C77-4E90-9CB2-1E3409BA89C9}" type="presParOf" srcId="{B5A29D18-284D-4419-AC15-3BD3F054D17D}" destId="{6C26F142-FF07-4347-BA0D-6E43A6C449D0}" srcOrd="0" destOrd="0" presId="urn:microsoft.com/office/officeart/2005/8/layout/hierarchy4"/>
    <dgm:cxn modelId="{8577EBFD-EEDB-4E14-9A74-1CEB08DE01E6}" type="presParOf" srcId="{6C26F142-FF07-4347-BA0D-6E43A6C449D0}" destId="{A243434A-A890-4CA6-BFD3-B3090F0FB3ED}" srcOrd="0" destOrd="0" presId="urn:microsoft.com/office/officeart/2005/8/layout/hierarchy4"/>
    <dgm:cxn modelId="{D561731F-5B15-42B1-81E2-9904FD602769}" type="presParOf" srcId="{6C26F142-FF07-4347-BA0D-6E43A6C449D0}" destId="{9A4B8DF7-36F5-4DB2-B042-D234BAB88C17}" srcOrd="1" destOrd="0" presId="urn:microsoft.com/office/officeart/2005/8/layout/hierarchy4"/>
    <dgm:cxn modelId="{7F420181-26B2-46DD-B0CB-C3B27C948A49}" type="presParOf" srcId="{641B4378-5C6F-4959-B3A2-2BAD79E3680B}" destId="{F3071B5B-1E4B-40DA-AD03-1ED59C69E88C}" srcOrd="5" destOrd="0" presId="urn:microsoft.com/office/officeart/2005/8/layout/hierarchy4"/>
    <dgm:cxn modelId="{2FF3E51B-5A93-463E-80DC-7AE70D4C88ED}" type="presParOf" srcId="{641B4378-5C6F-4959-B3A2-2BAD79E3680B}" destId="{22FBA09C-9948-487D-BCF7-D4F00555712F}" srcOrd="6" destOrd="0" presId="urn:microsoft.com/office/officeart/2005/8/layout/hierarchy4"/>
    <dgm:cxn modelId="{7DFBFC61-142F-4F61-991B-6E416C75D459}" type="presParOf" srcId="{22FBA09C-9948-487D-BCF7-D4F00555712F}" destId="{6FA637B0-D1D7-4B85-B0FD-E9B7AA85DECB}" srcOrd="0" destOrd="0" presId="urn:microsoft.com/office/officeart/2005/8/layout/hierarchy4"/>
    <dgm:cxn modelId="{0A3D0387-CB8B-486F-98F0-356C6DCA85EE}" type="presParOf" srcId="{22FBA09C-9948-487D-BCF7-D4F00555712F}" destId="{C7EE7BD0-1771-49B4-A38F-ECBED5B20D07}" srcOrd="1" destOrd="0" presId="urn:microsoft.com/office/officeart/2005/8/layout/hierarchy4"/>
    <dgm:cxn modelId="{62B4B72C-E183-4574-A63D-20E4493C6F1F}" type="presParOf" srcId="{22FBA09C-9948-487D-BCF7-D4F00555712F}" destId="{4EC055BA-0031-47DF-9687-4C9F0540CC67}" srcOrd="2" destOrd="0" presId="urn:microsoft.com/office/officeart/2005/8/layout/hierarchy4"/>
    <dgm:cxn modelId="{3B3F7549-26A9-44AD-8DA4-9E35885B608C}" type="presParOf" srcId="{4EC055BA-0031-47DF-9687-4C9F0540CC67}" destId="{F1FF417D-845D-4439-AB2C-DA97F31DD8BD}" srcOrd="0" destOrd="0" presId="urn:microsoft.com/office/officeart/2005/8/layout/hierarchy4"/>
    <dgm:cxn modelId="{B895930C-A262-4B0D-B88B-C8B2673A6B22}" type="presParOf" srcId="{F1FF417D-845D-4439-AB2C-DA97F31DD8BD}" destId="{BBC9FDC3-3AB8-4B13-873B-CC4EDB980815}" srcOrd="0" destOrd="0" presId="urn:microsoft.com/office/officeart/2005/8/layout/hierarchy4"/>
    <dgm:cxn modelId="{EDB14F71-8FAC-4D06-BC5F-24F480D4C375}" type="presParOf" srcId="{F1FF417D-845D-4439-AB2C-DA97F31DD8BD}" destId="{9ED1C484-AD15-402D-95BC-7E401068D803}" srcOrd="1" destOrd="0" presId="urn:microsoft.com/office/officeart/2005/8/layout/hierarchy4"/>
    <dgm:cxn modelId="{A307DA25-01E1-4CEC-96B1-62888C90ECF7}" type="presParOf" srcId="{F1FF417D-845D-4439-AB2C-DA97F31DD8BD}" destId="{D424897E-728A-4EA9-87CF-D6A706561D69}" srcOrd="2" destOrd="0" presId="urn:microsoft.com/office/officeart/2005/8/layout/hierarchy4"/>
    <dgm:cxn modelId="{DBF5D31F-91E6-4551-926F-2270490950F9}" type="presParOf" srcId="{D424897E-728A-4EA9-87CF-D6A706561D69}" destId="{A570CC64-B294-459A-8C9D-0F17B0A28351}" srcOrd="0" destOrd="0" presId="urn:microsoft.com/office/officeart/2005/8/layout/hierarchy4"/>
    <dgm:cxn modelId="{E46C89D6-66D1-4FF9-9A5C-4CAF8FA621D6}" type="presParOf" srcId="{A570CC64-B294-459A-8C9D-0F17B0A28351}" destId="{2D4411B6-B3BC-486C-B262-606CF01120AC}" srcOrd="0" destOrd="0" presId="urn:microsoft.com/office/officeart/2005/8/layout/hierarchy4"/>
    <dgm:cxn modelId="{053A253D-36EC-4D29-B68F-2B6CA69F301D}" type="presParOf" srcId="{A570CC64-B294-459A-8C9D-0F17B0A28351}" destId="{D60EB665-5D06-4AF6-A7A9-74127C644034}" srcOrd="1" destOrd="0" presId="urn:microsoft.com/office/officeart/2005/8/layout/hierarchy4"/>
    <dgm:cxn modelId="{8B33F53E-3854-4B49-A5F0-DC43E46D1C82}" type="presParOf" srcId="{A570CC64-B294-459A-8C9D-0F17B0A28351}" destId="{16AF4FC0-4065-495E-9BA9-037A80B95C52}" srcOrd="2" destOrd="0" presId="urn:microsoft.com/office/officeart/2005/8/layout/hierarchy4"/>
    <dgm:cxn modelId="{4BCD6F77-E138-4411-BFA8-B92F71DFF1FD}" type="presParOf" srcId="{16AF4FC0-4065-495E-9BA9-037A80B95C52}" destId="{2F478374-D284-43E4-85E2-D2985CB0B169}" srcOrd="0" destOrd="0" presId="urn:microsoft.com/office/officeart/2005/8/layout/hierarchy4"/>
    <dgm:cxn modelId="{034811E0-1978-41F3-BACA-289CEFEA36C6}" type="presParOf" srcId="{2F478374-D284-43E4-85E2-D2985CB0B169}" destId="{A02F1A81-A24C-4F9C-9A40-255D7354E7C0}" srcOrd="0" destOrd="0" presId="urn:microsoft.com/office/officeart/2005/8/layout/hierarchy4"/>
    <dgm:cxn modelId="{795FCF8E-3A59-4D0F-8695-E0026360EA2B}" type="presParOf" srcId="{2F478374-D284-43E4-85E2-D2985CB0B169}" destId="{AA48A5C7-24AA-4884-8689-F65ECF90E06B}" srcOrd="1" destOrd="0" presId="urn:microsoft.com/office/officeart/2005/8/layout/hierarchy4"/>
    <dgm:cxn modelId="{23B1ADD2-0C18-44BE-9B57-EC038CBBB7DC}" type="presParOf" srcId="{2F478374-D284-43E4-85E2-D2985CB0B169}" destId="{1403D5D7-2DD8-4F87-9AAD-18F7920C08E5}" srcOrd="2" destOrd="0" presId="urn:microsoft.com/office/officeart/2005/8/layout/hierarchy4"/>
    <dgm:cxn modelId="{3424D50E-5EB1-44C9-BE40-CD8C2B422C03}" type="presParOf" srcId="{1403D5D7-2DD8-4F87-9AAD-18F7920C08E5}" destId="{5016FB09-E23F-4145-8DDC-98CA5E7E5B72}" srcOrd="0" destOrd="0" presId="urn:microsoft.com/office/officeart/2005/8/layout/hierarchy4"/>
    <dgm:cxn modelId="{6622A8C0-E1F2-4A35-AFFB-23FBAFA24F31}" type="presParOf" srcId="{5016FB09-E23F-4145-8DDC-98CA5E7E5B72}" destId="{5EB29283-D3EE-4E15-8E0F-46E3BD54CA01}" srcOrd="0" destOrd="0" presId="urn:microsoft.com/office/officeart/2005/8/layout/hierarchy4"/>
    <dgm:cxn modelId="{DF19288F-29E8-403E-8E7C-BED35403692F}" type="presParOf" srcId="{5016FB09-E23F-4145-8DDC-98CA5E7E5B72}" destId="{A4EEE222-8F14-484B-A355-25B398032EB7}" srcOrd="1" destOrd="0" presId="urn:microsoft.com/office/officeart/2005/8/layout/hierarchy4"/>
    <dgm:cxn modelId="{F998D85F-E896-4A34-8FD3-904A257B3E6A}" type="presParOf" srcId="{0D7994EA-E6F5-4B75-A0CA-CF1B9832C9F6}" destId="{0FA16AB9-C905-4303-A8C9-CCA1F0995EAA}" srcOrd="3" destOrd="0" presId="urn:microsoft.com/office/officeart/2005/8/layout/hierarchy4"/>
    <dgm:cxn modelId="{BBEC1DB7-E0F0-45FC-B926-AC02E6ABB097}" type="presParOf" srcId="{0D7994EA-E6F5-4B75-A0CA-CF1B9832C9F6}" destId="{9B7EB952-59D8-41CD-9E1B-64407796CCA7}" srcOrd="4" destOrd="0" presId="urn:microsoft.com/office/officeart/2005/8/layout/hierarchy4"/>
    <dgm:cxn modelId="{0A90866F-D312-47C9-8AA1-9117FCFCE95B}" type="presParOf" srcId="{9B7EB952-59D8-41CD-9E1B-64407796CCA7}" destId="{61FBFF29-B369-4B65-946A-50D6629BF575}" srcOrd="0" destOrd="0" presId="urn:microsoft.com/office/officeart/2005/8/layout/hierarchy4"/>
    <dgm:cxn modelId="{83CD29DC-9F92-4FEE-88C9-FBE015693E48}" type="presParOf" srcId="{9B7EB952-59D8-41CD-9E1B-64407796CCA7}" destId="{D82C62CC-DE6B-481C-8B53-9E01FE6F3750}" srcOrd="1" destOrd="0" presId="urn:microsoft.com/office/officeart/2005/8/layout/hierarchy4"/>
    <dgm:cxn modelId="{23D50213-3238-4FFC-9AAF-60BCEE93E01D}" type="presParOf" srcId="{9B7EB952-59D8-41CD-9E1B-64407796CCA7}" destId="{4AA1495D-22C8-44AF-B3CC-341B9A7763EA}" srcOrd="2" destOrd="0" presId="urn:microsoft.com/office/officeart/2005/8/layout/hierarchy4"/>
    <dgm:cxn modelId="{DE86B390-A894-430D-9338-BB2D54EA353D}" type="presParOf" srcId="{4AA1495D-22C8-44AF-B3CC-341B9A7763EA}" destId="{B8AE7E3C-2A69-431E-9FB3-47B99B1F2843}" srcOrd="0" destOrd="0" presId="urn:microsoft.com/office/officeart/2005/8/layout/hierarchy4"/>
    <dgm:cxn modelId="{D9EA00D7-8C8E-4034-8E7A-0063EC65023C}" type="presParOf" srcId="{B8AE7E3C-2A69-431E-9FB3-47B99B1F2843}" destId="{4D2FA4BD-17B5-4727-85E7-947FBA9C0FCB}" srcOrd="0" destOrd="0" presId="urn:microsoft.com/office/officeart/2005/8/layout/hierarchy4"/>
    <dgm:cxn modelId="{D1B735AB-9DB4-4AEC-9BE4-A171FCC0515A}" type="presParOf" srcId="{B8AE7E3C-2A69-431E-9FB3-47B99B1F2843}" destId="{3129067A-86D1-496C-90C9-F714EF572A2A}" srcOrd="1" destOrd="0" presId="urn:microsoft.com/office/officeart/2005/8/layout/hierarchy4"/>
    <dgm:cxn modelId="{30CEF05F-11DC-4BD5-BB9A-E37A0D552A0D}" type="presParOf" srcId="{B8AE7E3C-2A69-431E-9FB3-47B99B1F2843}" destId="{988075D1-9829-4686-888D-E14D2DE653D1}" srcOrd="2" destOrd="0" presId="urn:microsoft.com/office/officeart/2005/8/layout/hierarchy4"/>
    <dgm:cxn modelId="{ACAC4B23-52FB-424A-AF71-6404E62FBF19}" type="presParOf" srcId="{988075D1-9829-4686-888D-E14D2DE653D1}" destId="{3F9C04E4-927A-4C34-BF07-7570473F15D4}" srcOrd="0" destOrd="0" presId="urn:microsoft.com/office/officeart/2005/8/layout/hierarchy4"/>
    <dgm:cxn modelId="{36608DC3-7AD4-49F5-98B2-4EDC1BB8DC2F}" type="presParOf" srcId="{3F9C04E4-927A-4C34-BF07-7570473F15D4}" destId="{2A046F49-B9CC-4B7C-8735-9C9B2419B636}" srcOrd="0" destOrd="0" presId="urn:microsoft.com/office/officeart/2005/8/layout/hierarchy4"/>
    <dgm:cxn modelId="{44BFA505-C892-4544-9917-002FEA81AE3B}" type="presParOf" srcId="{3F9C04E4-927A-4C34-BF07-7570473F15D4}" destId="{A135B3E5-EC2E-424E-B3C0-FABB65907B5E}" srcOrd="1" destOrd="0" presId="urn:microsoft.com/office/officeart/2005/8/layout/hierarchy4"/>
    <dgm:cxn modelId="{E24C2004-43F7-4B2A-A613-8752BB8B1B43}" type="presParOf" srcId="{3F9C04E4-927A-4C34-BF07-7570473F15D4}" destId="{51B1B7CB-EF9A-465B-A2D1-449C5E93D80D}" srcOrd="2" destOrd="0" presId="urn:microsoft.com/office/officeart/2005/8/layout/hierarchy4"/>
    <dgm:cxn modelId="{92F0B74F-05BE-45BB-B6ED-1B9609D47D87}" type="presParOf" srcId="{51B1B7CB-EF9A-465B-A2D1-449C5E93D80D}" destId="{8AB6D37B-3188-471A-92A4-240F11A02A5F}" srcOrd="0" destOrd="0" presId="urn:microsoft.com/office/officeart/2005/8/layout/hierarchy4"/>
    <dgm:cxn modelId="{697A8F23-B4B1-403D-AAA2-3C8CF72A0FC2}" type="presParOf" srcId="{8AB6D37B-3188-471A-92A4-240F11A02A5F}" destId="{5D81C40F-A18B-4F83-9347-8515A181C03B}" srcOrd="0" destOrd="0" presId="urn:microsoft.com/office/officeart/2005/8/layout/hierarchy4"/>
    <dgm:cxn modelId="{7A8EC218-A13B-4A1C-ACEB-1F30EA701B66}" type="presParOf" srcId="{8AB6D37B-3188-471A-92A4-240F11A02A5F}" destId="{D260BBCB-E8B0-4CE6-84BC-9B89FF7DA75D}" srcOrd="1" destOrd="0" presId="urn:microsoft.com/office/officeart/2005/8/layout/hierarchy4"/>
    <dgm:cxn modelId="{47B1915E-ADE5-4A38-8F6F-6FBFEB076221}" type="presParOf" srcId="{8AB6D37B-3188-471A-92A4-240F11A02A5F}" destId="{3D05EC9F-349C-4D83-9942-10662A261B5C}" srcOrd="2" destOrd="0" presId="urn:microsoft.com/office/officeart/2005/8/layout/hierarchy4"/>
    <dgm:cxn modelId="{E82D4070-D87A-4F73-95D7-5F2CD81DA0C3}" type="presParOf" srcId="{3D05EC9F-349C-4D83-9942-10662A261B5C}" destId="{D4A667C6-D538-459E-9EDD-A517B2D5CB7B}" srcOrd="0" destOrd="0" presId="urn:microsoft.com/office/officeart/2005/8/layout/hierarchy4"/>
    <dgm:cxn modelId="{F92426F3-A5F9-4225-AC38-931FDEF601E9}" type="presParOf" srcId="{D4A667C6-D538-459E-9EDD-A517B2D5CB7B}" destId="{6077EFCD-C390-4D4A-966D-0B88253ADDF5}" srcOrd="0" destOrd="0" presId="urn:microsoft.com/office/officeart/2005/8/layout/hierarchy4"/>
    <dgm:cxn modelId="{C25B9CD7-4890-4DC6-B507-C61FB5022428}" type="presParOf" srcId="{D4A667C6-D538-459E-9EDD-A517B2D5CB7B}" destId="{518271CD-E68E-44C8-9008-925E2201B899}" srcOrd="1" destOrd="0" presId="urn:microsoft.com/office/officeart/2005/8/layout/hierarchy4"/>
    <dgm:cxn modelId="{83E29BE5-6E3B-4E30-8EB5-522D2BF5BA1A}" type="presParOf" srcId="{D4A667C6-D538-459E-9EDD-A517B2D5CB7B}" destId="{654B8BD8-3106-47A3-BE2D-4A2222F1FBDD}" srcOrd="2" destOrd="0" presId="urn:microsoft.com/office/officeart/2005/8/layout/hierarchy4"/>
    <dgm:cxn modelId="{EBD688C1-DF66-4641-9E41-F17844706B41}" type="presParOf" srcId="{654B8BD8-3106-47A3-BE2D-4A2222F1FBDD}" destId="{835332FA-2E65-421E-A4BA-47A50A241660}" srcOrd="0" destOrd="0" presId="urn:microsoft.com/office/officeart/2005/8/layout/hierarchy4"/>
    <dgm:cxn modelId="{8DE4E7F5-6078-4705-AAFB-6532CF52EDB7}" type="presParOf" srcId="{835332FA-2E65-421E-A4BA-47A50A241660}" destId="{6DAE711B-88EF-45AE-820F-AD52BB14A3D7}" srcOrd="0" destOrd="0" presId="urn:microsoft.com/office/officeart/2005/8/layout/hierarchy4"/>
    <dgm:cxn modelId="{B70B8595-C9DE-40A6-8915-B0B49C5D732A}" type="presParOf" srcId="{835332FA-2E65-421E-A4BA-47A50A241660}" destId="{20E81DFE-9B0C-4782-90BB-2ACD28E91BD6}" srcOrd="1" destOrd="0" presId="urn:microsoft.com/office/officeart/2005/8/layout/hierarchy4"/>
    <dgm:cxn modelId="{8ECB3DD9-93AA-44AD-A95B-0E62CC2824F2}" type="presParOf" srcId="{835332FA-2E65-421E-A4BA-47A50A241660}" destId="{E26DE380-52FD-4282-8EBA-5CF59D2D98E4}" srcOrd="2" destOrd="0" presId="urn:microsoft.com/office/officeart/2005/8/layout/hierarchy4"/>
    <dgm:cxn modelId="{735DC115-C496-43A4-827E-750D7DEEDED4}" type="presParOf" srcId="{E26DE380-52FD-4282-8EBA-5CF59D2D98E4}" destId="{D555409F-B7A7-4E3A-B681-C5F578FCD914}" srcOrd="0" destOrd="0" presId="urn:microsoft.com/office/officeart/2005/8/layout/hierarchy4"/>
    <dgm:cxn modelId="{E3CC27A7-B9F5-47AF-A6B4-24FD42F9F7F6}" type="presParOf" srcId="{D555409F-B7A7-4E3A-B681-C5F578FCD914}" destId="{B45E999A-446C-4ED6-8A80-814D8DB5D96B}" srcOrd="0" destOrd="0" presId="urn:microsoft.com/office/officeart/2005/8/layout/hierarchy4"/>
    <dgm:cxn modelId="{F8AE92C8-35FD-4C56-A597-E93278B072E1}" type="presParOf" srcId="{D555409F-B7A7-4E3A-B681-C5F578FCD914}" destId="{9C8090D8-C8D7-4F0B-9AA1-7341EC2BA5D2}" srcOrd="1" destOrd="0" presId="urn:microsoft.com/office/officeart/2005/8/layout/hierarchy4"/>
    <dgm:cxn modelId="{B0256093-B613-4874-8702-A7C4AD6992AC}" type="presParOf" srcId="{988075D1-9829-4686-888D-E14D2DE653D1}" destId="{BE28A0A6-5DAA-4805-9A3D-2ED083DF18C0}" srcOrd="1" destOrd="0" presId="urn:microsoft.com/office/officeart/2005/8/layout/hierarchy4"/>
    <dgm:cxn modelId="{2FE0A2D1-AEAE-4ED2-8039-0465556A4D1A}" type="presParOf" srcId="{988075D1-9829-4686-888D-E14D2DE653D1}" destId="{4C89844A-2350-4E61-B917-E3B6943CDB4A}" srcOrd="2" destOrd="0" presId="urn:microsoft.com/office/officeart/2005/8/layout/hierarchy4"/>
    <dgm:cxn modelId="{099F5CD8-8E64-40E3-976D-BB8A4E88B21C}" type="presParOf" srcId="{4C89844A-2350-4E61-B917-E3B6943CDB4A}" destId="{1EAE49D0-214A-45C8-ABD5-A435428F861E}" srcOrd="0" destOrd="0" presId="urn:microsoft.com/office/officeart/2005/8/layout/hierarchy4"/>
    <dgm:cxn modelId="{7719F367-2397-4EDB-8F6C-955349ED4C9F}" type="presParOf" srcId="{4C89844A-2350-4E61-B917-E3B6943CDB4A}" destId="{A6DD4C35-E279-458B-8EBA-0EE8AD6F2BBF}" srcOrd="1" destOrd="0" presId="urn:microsoft.com/office/officeart/2005/8/layout/hierarchy4"/>
    <dgm:cxn modelId="{BB2019B0-4A80-4992-910C-4F3C4BA53F9D}" type="presParOf" srcId="{4C89844A-2350-4E61-B917-E3B6943CDB4A}" destId="{B14B5957-6673-46D5-AE4E-DD95DE2A7199}" srcOrd="2" destOrd="0" presId="urn:microsoft.com/office/officeart/2005/8/layout/hierarchy4"/>
    <dgm:cxn modelId="{F4E70462-81BE-4C04-B9E9-03CA4D870527}" type="presParOf" srcId="{B14B5957-6673-46D5-AE4E-DD95DE2A7199}" destId="{7D948EBA-E7E4-495C-BC45-6B76A82D0618}" srcOrd="0" destOrd="0" presId="urn:microsoft.com/office/officeart/2005/8/layout/hierarchy4"/>
    <dgm:cxn modelId="{512C35ED-EC09-44F6-800F-5CE49E7FBEC7}" type="presParOf" srcId="{7D948EBA-E7E4-495C-BC45-6B76A82D0618}" destId="{F94AE668-3279-4420-80A8-D5500B03A668}" srcOrd="0" destOrd="0" presId="urn:microsoft.com/office/officeart/2005/8/layout/hierarchy4"/>
    <dgm:cxn modelId="{96B3DD68-10B3-47F2-897E-54A7F8F91450}" type="presParOf" srcId="{7D948EBA-E7E4-495C-BC45-6B76A82D0618}" destId="{DAACED0C-59D9-4933-A952-89B7CC04C2C0}" srcOrd="1" destOrd="0" presId="urn:microsoft.com/office/officeart/2005/8/layout/hierarchy4"/>
    <dgm:cxn modelId="{6ACE69F6-6315-4C9A-BFD7-D01D30A121E9}" type="presParOf" srcId="{7D948EBA-E7E4-495C-BC45-6B76A82D0618}" destId="{324586A8-386B-4A8C-BA0F-C0BC5D9DE21A}" srcOrd="2" destOrd="0" presId="urn:microsoft.com/office/officeart/2005/8/layout/hierarchy4"/>
    <dgm:cxn modelId="{6F49BCD3-5409-4FB0-8F18-839FF160F9B9}" type="presParOf" srcId="{324586A8-386B-4A8C-BA0F-C0BC5D9DE21A}" destId="{4B1B4112-FA13-45DF-ADB0-76425CB8C3B6}" srcOrd="0" destOrd="0" presId="urn:microsoft.com/office/officeart/2005/8/layout/hierarchy4"/>
    <dgm:cxn modelId="{536541EF-8240-4566-AFFB-D2B3200B0337}" type="presParOf" srcId="{4B1B4112-FA13-45DF-ADB0-76425CB8C3B6}" destId="{A8015D72-0296-4417-8014-B117D00FB710}" srcOrd="0" destOrd="0" presId="urn:microsoft.com/office/officeart/2005/8/layout/hierarchy4"/>
    <dgm:cxn modelId="{EB1A4E8E-5E3A-4C1D-A9D9-32A9DBEF789D}" type="presParOf" srcId="{4B1B4112-FA13-45DF-ADB0-76425CB8C3B6}" destId="{D0262B8A-8A88-4D6C-91B1-4CBD06D62E17}" srcOrd="1" destOrd="0" presId="urn:microsoft.com/office/officeart/2005/8/layout/hierarchy4"/>
    <dgm:cxn modelId="{0B5AC5F4-5378-4846-8702-905079824C6F}" type="presParOf" srcId="{4B1B4112-FA13-45DF-ADB0-76425CB8C3B6}" destId="{B7A646C2-F7C7-4732-807A-F9BA4F505EAB}" srcOrd="2" destOrd="0" presId="urn:microsoft.com/office/officeart/2005/8/layout/hierarchy4"/>
    <dgm:cxn modelId="{58F490E8-8E1F-4B1E-8687-8EF597D7FF0A}" type="presParOf" srcId="{B7A646C2-F7C7-4732-807A-F9BA4F505EAB}" destId="{00D8ABB3-A619-428A-BA53-633F9D68D276}" srcOrd="0" destOrd="0" presId="urn:microsoft.com/office/officeart/2005/8/layout/hierarchy4"/>
    <dgm:cxn modelId="{08A8BC4A-E14C-4B04-83A3-474FF0C7CBE7}" type="presParOf" srcId="{00D8ABB3-A619-428A-BA53-633F9D68D276}" destId="{28E27240-ABCD-4193-99F8-AA26B799AE9E}" srcOrd="0" destOrd="0" presId="urn:microsoft.com/office/officeart/2005/8/layout/hierarchy4"/>
    <dgm:cxn modelId="{696D0401-FCDA-4A99-AD7C-A3A930F6AD9B}" type="presParOf" srcId="{00D8ABB3-A619-428A-BA53-633F9D68D276}" destId="{25FA721F-4DB2-4047-98D0-57E2C809A30E}" srcOrd="1" destOrd="0" presId="urn:microsoft.com/office/officeart/2005/8/layout/hierarchy4"/>
    <dgm:cxn modelId="{F3DBA29D-8292-4CD0-B1F0-98916D60A86C}" type="presParOf" srcId="{00D8ABB3-A619-428A-BA53-633F9D68D276}" destId="{48F15D41-E6BB-44FB-A893-6B8CBE8561F5}" srcOrd="2" destOrd="0" presId="urn:microsoft.com/office/officeart/2005/8/layout/hierarchy4"/>
    <dgm:cxn modelId="{7B730458-5290-4602-B256-721D3AD4CA43}" type="presParOf" srcId="{48F15D41-E6BB-44FB-A893-6B8CBE8561F5}" destId="{07CC0151-5ED9-42AA-BEFB-78DDFAAFF8E0}" srcOrd="0" destOrd="0" presId="urn:microsoft.com/office/officeart/2005/8/layout/hierarchy4"/>
    <dgm:cxn modelId="{895AFB54-90A8-45F7-97C4-C1A284F6A9F6}" type="presParOf" srcId="{07CC0151-5ED9-42AA-BEFB-78DDFAAFF8E0}" destId="{1EA34EE4-57D9-4B82-AD9F-AC018F6B4F6B}" srcOrd="0" destOrd="0" presId="urn:microsoft.com/office/officeart/2005/8/layout/hierarchy4"/>
    <dgm:cxn modelId="{23CB790F-17D9-4BDF-B687-9665DB70F174}" type="presParOf" srcId="{07CC0151-5ED9-42AA-BEFB-78DDFAAFF8E0}" destId="{F697281D-D23C-4717-9E87-58355C9B5454}" srcOrd="1" destOrd="0" presId="urn:microsoft.com/office/officeart/2005/8/layout/hierarchy4"/>
    <dgm:cxn modelId="{1E91484A-9F87-4BE0-886C-31EFBDDE4B6F}" type="presParOf" srcId="{988075D1-9829-4686-888D-E14D2DE653D1}" destId="{D1640932-56AB-47EB-AAD1-A285B847445F}" srcOrd="3" destOrd="0" presId="urn:microsoft.com/office/officeart/2005/8/layout/hierarchy4"/>
    <dgm:cxn modelId="{4919ECF3-6A73-4560-941F-3899D145A3D0}" type="presParOf" srcId="{988075D1-9829-4686-888D-E14D2DE653D1}" destId="{50008E64-FCA8-486D-BD3B-8903E83AC695}" srcOrd="4" destOrd="0" presId="urn:microsoft.com/office/officeart/2005/8/layout/hierarchy4"/>
    <dgm:cxn modelId="{0100E85E-59A4-4F8F-8D79-AC0A585421F7}" type="presParOf" srcId="{50008E64-FCA8-486D-BD3B-8903E83AC695}" destId="{E97F8C0B-CB64-449D-8DDF-C0978ED8C56E}" srcOrd="0" destOrd="0" presId="urn:microsoft.com/office/officeart/2005/8/layout/hierarchy4"/>
    <dgm:cxn modelId="{CDF47A43-A28B-4BA2-8BCB-B2E6FA2424EC}" type="presParOf" srcId="{50008E64-FCA8-486D-BD3B-8903E83AC695}" destId="{C392559E-2F67-4DD7-94D7-85E77D71CA79}" srcOrd="1" destOrd="0" presId="urn:microsoft.com/office/officeart/2005/8/layout/hierarchy4"/>
    <dgm:cxn modelId="{855C6138-A986-46DD-A5B1-5AB1A81BF90C}" type="presParOf" srcId="{50008E64-FCA8-486D-BD3B-8903E83AC695}" destId="{1CD59099-9F79-4A14-93C3-55EB956C8D9B}" srcOrd="2" destOrd="0" presId="urn:microsoft.com/office/officeart/2005/8/layout/hierarchy4"/>
    <dgm:cxn modelId="{90E49D95-914E-496A-9D83-6F95CF6F7387}" type="presParOf" srcId="{1CD59099-9F79-4A14-93C3-55EB956C8D9B}" destId="{7D28E189-D584-4AF5-8158-8A2E0209FA58}" srcOrd="0" destOrd="0" presId="urn:microsoft.com/office/officeart/2005/8/layout/hierarchy4"/>
    <dgm:cxn modelId="{15402056-44B8-440B-B91C-5027E39AAB3A}" type="presParOf" srcId="{7D28E189-D584-4AF5-8158-8A2E0209FA58}" destId="{12A9AE70-E790-4DF0-8B17-AF549DADFC2E}" srcOrd="0" destOrd="0" presId="urn:microsoft.com/office/officeart/2005/8/layout/hierarchy4"/>
    <dgm:cxn modelId="{8DF4E3F0-6125-46A0-860A-A21EE804438A}" type="presParOf" srcId="{7D28E189-D584-4AF5-8158-8A2E0209FA58}" destId="{C4CA925E-C082-4AE4-80A1-7E15944DBBB7}" srcOrd="1" destOrd="0" presId="urn:microsoft.com/office/officeart/2005/8/layout/hierarchy4"/>
    <dgm:cxn modelId="{A5545040-8462-4900-B83A-8C63272F78E7}" type="presParOf" srcId="{7D28E189-D584-4AF5-8158-8A2E0209FA58}" destId="{05478E56-13E6-4275-9E5A-3338D7268DBC}" srcOrd="2" destOrd="0" presId="urn:microsoft.com/office/officeart/2005/8/layout/hierarchy4"/>
    <dgm:cxn modelId="{404D52F4-274F-418D-A962-D954C8A0CAF3}" type="presParOf" srcId="{05478E56-13E6-4275-9E5A-3338D7268DBC}" destId="{8690F00C-0FF5-44DA-8193-6167A2DD0388}" srcOrd="0" destOrd="0" presId="urn:microsoft.com/office/officeart/2005/8/layout/hierarchy4"/>
    <dgm:cxn modelId="{5DF16B0D-30E8-4FE9-A77C-4F69BCE50D2F}" type="presParOf" srcId="{8690F00C-0FF5-44DA-8193-6167A2DD0388}" destId="{AABFD5C1-B493-4B9F-B687-C3779138780C}" srcOrd="0" destOrd="0" presId="urn:microsoft.com/office/officeart/2005/8/layout/hierarchy4"/>
    <dgm:cxn modelId="{1EC0D6C7-687A-46D4-A12B-6F8A82332BD5}" type="presParOf" srcId="{8690F00C-0FF5-44DA-8193-6167A2DD0388}" destId="{00DCBC98-4987-4021-A910-2A03A012CDFB}" srcOrd="1" destOrd="0" presId="urn:microsoft.com/office/officeart/2005/8/layout/hierarchy4"/>
    <dgm:cxn modelId="{9AD2A6C4-7FCC-4C51-A7FA-9988B243DC91}" type="presParOf" srcId="{8690F00C-0FF5-44DA-8193-6167A2DD0388}" destId="{AE7DE0C8-C812-46D1-A044-B5E71E1B2EA9}" srcOrd="2" destOrd="0" presId="urn:microsoft.com/office/officeart/2005/8/layout/hierarchy4"/>
    <dgm:cxn modelId="{857A2570-6085-4B8A-8E86-515C5A754293}" type="presParOf" srcId="{AE7DE0C8-C812-46D1-A044-B5E71E1B2EA9}" destId="{36376C32-5145-4BA7-8C45-67FFF2900870}" srcOrd="0" destOrd="0" presId="urn:microsoft.com/office/officeart/2005/8/layout/hierarchy4"/>
    <dgm:cxn modelId="{2D110769-9A1C-4626-976F-BF61C6E050FE}" type="presParOf" srcId="{36376C32-5145-4BA7-8C45-67FFF2900870}" destId="{DF195842-4D7B-4018-8A3C-64A14AB2B7BF}" srcOrd="0" destOrd="0" presId="urn:microsoft.com/office/officeart/2005/8/layout/hierarchy4"/>
    <dgm:cxn modelId="{FE9F6E46-402F-4387-A662-AAAF696F9B66}" type="presParOf" srcId="{36376C32-5145-4BA7-8C45-67FFF2900870}" destId="{854F2D77-7135-4DB6-92BF-B37A8EAB148F}" srcOrd="1" destOrd="0" presId="urn:microsoft.com/office/officeart/2005/8/layout/hierarchy4"/>
    <dgm:cxn modelId="{DFFAE334-D3B7-4DD7-A6F8-D4E25D95EC44}" type="presParOf" srcId="{36376C32-5145-4BA7-8C45-67FFF2900870}" destId="{3453154A-ED0C-4928-AFB2-5086A2845B9D}" srcOrd="2" destOrd="0" presId="urn:microsoft.com/office/officeart/2005/8/layout/hierarchy4"/>
    <dgm:cxn modelId="{9274CF2B-45D5-4586-8034-F8F949EF258A}" type="presParOf" srcId="{3453154A-ED0C-4928-AFB2-5086A2845B9D}" destId="{BF246397-64D2-4D0C-8174-BDB7FD09FDFF}" srcOrd="0" destOrd="0" presId="urn:microsoft.com/office/officeart/2005/8/layout/hierarchy4"/>
    <dgm:cxn modelId="{0A1FD1F9-E8BF-47CF-80B5-FBE17D64C932}" type="presParOf" srcId="{BF246397-64D2-4D0C-8174-BDB7FD09FDFF}" destId="{583065AA-2851-4F46-A8A5-1123B18E4E16}" srcOrd="0" destOrd="0" presId="urn:microsoft.com/office/officeart/2005/8/layout/hierarchy4"/>
    <dgm:cxn modelId="{D467C1A6-FA3C-473A-8B5C-7B58F68CFBAF}" type="presParOf" srcId="{BF246397-64D2-4D0C-8174-BDB7FD09FDFF}" destId="{23CD6637-C177-4BA0-B3B2-A2C510A839B0}" srcOrd="1" destOrd="0" presId="urn:microsoft.com/office/officeart/2005/8/layout/hierarchy4"/>
    <dgm:cxn modelId="{FD285169-396F-49BF-9909-45DBF52809F7}" type="presParOf" srcId="{988075D1-9829-4686-888D-E14D2DE653D1}" destId="{3ED178AF-59E8-4F54-B2AC-8B3723411513}" srcOrd="5" destOrd="0" presId="urn:microsoft.com/office/officeart/2005/8/layout/hierarchy4"/>
    <dgm:cxn modelId="{2D5CC716-CE4C-4DF4-A0B3-A69A216748D7}" type="presParOf" srcId="{988075D1-9829-4686-888D-E14D2DE653D1}" destId="{47CF5D18-12AC-4456-AC16-DCED62D53418}" srcOrd="6" destOrd="0" presId="urn:microsoft.com/office/officeart/2005/8/layout/hierarchy4"/>
    <dgm:cxn modelId="{CC9AB44F-D305-4CAF-A283-08E070754946}" type="presParOf" srcId="{47CF5D18-12AC-4456-AC16-DCED62D53418}" destId="{D46D498C-DE66-482E-BED9-6CA70DAE7CB6}" srcOrd="0" destOrd="0" presId="urn:microsoft.com/office/officeart/2005/8/layout/hierarchy4"/>
    <dgm:cxn modelId="{BB84E988-C41B-4708-845C-8D769F29BC85}" type="presParOf" srcId="{47CF5D18-12AC-4456-AC16-DCED62D53418}" destId="{E2F2AB1F-7A30-4420-B82C-19286712FA09}" srcOrd="1" destOrd="0" presId="urn:microsoft.com/office/officeart/2005/8/layout/hierarchy4"/>
    <dgm:cxn modelId="{07E20EBC-6E72-42FA-8887-5496799EEF32}" type="presParOf" srcId="{47CF5D18-12AC-4456-AC16-DCED62D53418}" destId="{E0392E59-C7B4-4E92-AFCD-8266D5462A73}" srcOrd="2" destOrd="0" presId="urn:microsoft.com/office/officeart/2005/8/layout/hierarchy4"/>
    <dgm:cxn modelId="{ADE7F558-757A-4D13-AC82-B7A4608D93C2}" type="presParOf" srcId="{E0392E59-C7B4-4E92-AFCD-8266D5462A73}" destId="{40EB9B99-7CD4-400B-8677-B3F0D79352FE}" srcOrd="0" destOrd="0" presId="urn:microsoft.com/office/officeart/2005/8/layout/hierarchy4"/>
    <dgm:cxn modelId="{492FB128-5848-4D62-AAAB-D4BA0FD3C59E}" type="presParOf" srcId="{40EB9B99-7CD4-400B-8677-B3F0D79352FE}" destId="{B540F9FF-6F31-4483-9246-4C6A0950FF8C}" srcOrd="0" destOrd="0" presId="urn:microsoft.com/office/officeart/2005/8/layout/hierarchy4"/>
    <dgm:cxn modelId="{423FF9E2-7E05-44D3-97A6-5741340D9787}" type="presParOf" srcId="{40EB9B99-7CD4-400B-8677-B3F0D79352FE}" destId="{28157015-481C-4369-BD35-E301004DC212}" srcOrd="1" destOrd="0" presId="urn:microsoft.com/office/officeart/2005/8/layout/hierarchy4"/>
    <dgm:cxn modelId="{669D1035-35F2-482E-BF0A-01A2F6A5BAF0}" type="presParOf" srcId="{40EB9B99-7CD4-400B-8677-B3F0D79352FE}" destId="{5B2283F4-D1FD-425A-9369-ABEEB79C7E48}" srcOrd="2" destOrd="0" presId="urn:microsoft.com/office/officeart/2005/8/layout/hierarchy4"/>
    <dgm:cxn modelId="{E4AA0E96-256D-431A-8E91-25A6FE17BB08}" type="presParOf" srcId="{5B2283F4-D1FD-425A-9369-ABEEB79C7E48}" destId="{A64D7533-F0F3-428A-8DCD-F148E3A1B5BA}" srcOrd="0" destOrd="0" presId="urn:microsoft.com/office/officeart/2005/8/layout/hierarchy4"/>
    <dgm:cxn modelId="{97CE19C0-6B10-42BE-A252-D25D167CED26}" type="presParOf" srcId="{A64D7533-F0F3-428A-8DCD-F148E3A1B5BA}" destId="{6F97E6CA-A898-4293-9ECF-112041CE8A28}" srcOrd="0" destOrd="0" presId="urn:microsoft.com/office/officeart/2005/8/layout/hierarchy4"/>
    <dgm:cxn modelId="{D2483601-5A3F-4149-8B16-7CD4EFC2BFDD}" type="presParOf" srcId="{A64D7533-F0F3-428A-8DCD-F148E3A1B5BA}" destId="{2B173DF0-03A0-4726-9E78-6ADFB50493B4}" srcOrd="1" destOrd="0" presId="urn:microsoft.com/office/officeart/2005/8/layout/hierarchy4"/>
    <dgm:cxn modelId="{0D83ABF9-12CC-4F5B-9385-2BB469C8D052}" type="presParOf" srcId="{A64D7533-F0F3-428A-8DCD-F148E3A1B5BA}" destId="{907055D2-19F6-4F8A-AEE4-A416FA275B9A}" srcOrd="2" destOrd="0" presId="urn:microsoft.com/office/officeart/2005/8/layout/hierarchy4"/>
    <dgm:cxn modelId="{587FDB27-82A7-459A-9979-5827D5A02F6E}" type="presParOf" srcId="{907055D2-19F6-4F8A-AEE4-A416FA275B9A}" destId="{AEF321DD-97B0-4F95-8103-8F673F3F299F}" srcOrd="0" destOrd="0" presId="urn:microsoft.com/office/officeart/2005/8/layout/hierarchy4"/>
    <dgm:cxn modelId="{49AAAD23-A3BF-4028-8174-68A623594CAA}" type="presParOf" srcId="{AEF321DD-97B0-4F95-8103-8F673F3F299F}" destId="{C0EEC6D6-96C2-4ECE-A7C7-9777469929B0}" srcOrd="0" destOrd="0" presId="urn:microsoft.com/office/officeart/2005/8/layout/hierarchy4"/>
    <dgm:cxn modelId="{5E861566-088F-47BB-B66E-D71678D699A2}" type="presParOf" srcId="{AEF321DD-97B0-4F95-8103-8F673F3F299F}" destId="{897A54D3-23BF-48AE-9C14-45FDDB73EC6D}" srcOrd="1" destOrd="0" presId="urn:microsoft.com/office/officeart/2005/8/layout/hierarchy4"/>
    <dgm:cxn modelId="{7837A9B1-C276-4575-A7F4-BCB19D65E5BC}" type="presParOf" srcId="{AEF321DD-97B0-4F95-8103-8F673F3F299F}" destId="{399BF0D2-C926-4A1D-896A-94BFF26C5AE6}" srcOrd="2" destOrd="0" presId="urn:microsoft.com/office/officeart/2005/8/layout/hierarchy4"/>
    <dgm:cxn modelId="{20398ACD-364F-4681-856B-3B3580751FD2}" type="presParOf" srcId="{399BF0D2-C926-4A1D-896A-94BFF26C5AE6}" destId="{DA274B1B-5E51-4007-98C8-8D991C57788D}" srcOrd="0" destOrd="0" presId="urn:microsoft.com/office/officeart/2005/8/layout/hierarchy4"/>
    <dgm:cxn modelId="{7413D979-58DE-4B42-9AC2-6EAE3F051E82}" type="presParOf" srcId="{DA274B1B-5E51-4007-98C8-8D991C57788D}" destId="{1829E435-FD91-48BC-AAD2-23056DA73CEB}" srcOrd="0" destOrd="0" presId="urn:microsoft.com/office/officeart/2005/8/layout/hierarchy4"/>
    <dgm:cxn modelId="{F339F328-32E3-4651-8D3A-528E86B48256}" type="presParOf" srcId="{DA274B1B-5E51-4007-98C8-8D991C57788D}" destId="{1A1F9951-29D0-46B2-9166-C1B64846EE9F}" srcOrd="1" destOrd="0" presId="urn:microsoft.com/office/officeart/2005/8/layout/hierarchy4"/>
    <dgm:cxn modelId="{C796562A-6A6C-40CA-A23A-8EA265E91E2A}" type="presParOf" srcId="{0D7994EA-E6F5-4B75-A0CA-CF1B9832C9F6}" destId="{A1640E3D-BEC0-4167-A322-DB9388759504}" srcOrd="5" destOrd="0" presId="urn:microsoft.com/office/officeart/2005/8/layout/hierarchy4"/>
    <dgm:cxn modelId="{7AF3E3FA-EDF5-47C1-B94C-8EDA87CA4BCD}" type="presParOf" srcId="{0D7994EA-E6F5-4B75-A0CA-CF1B9832C9F6}" destId="{8D8D69B3-2425-4688-A5C7-F2A99CE9F8BF}" srcOrd="6" destOrd="0" presId="urn:microsoft.com/office/officeart/2005/8/layout/hierarchy4"/>
    <dgm:cxn modelId="{4F2AE9A9-4740-4345-B49D-830D9AB3A328}" type="presParOf" srcId="{8D8D69B3-2425-4688-A5C7-F2A99CE9F8BF}" destId="{ACCB3B37-7636-4048-9F86-8A0383AFD7F3}" srcOrd="0" destOrd="0" presId="urn:microsoft.com/office/officeart/2005/8/layout/hierarchy4"/>
    <dgm:cxn modelId="{BC57DFA8-5869-4230-AE0A-5BF9E25DE58C}" type="presParOf" srcId="{8D8D69B3-2425-4688-A5C7-F2A99CE9F8BF}" destId="{16E1D116-52FD-44F8-85EE-C38E7022A137}" srcOrd="1" destOrd="0" presId="urn:microsoft.com/office/officeart/2005/8/layout/hierarchy4"/>
    <dgm:cxn modelId="{951486F7-281E-4167-9A86-D75EC3D4F381}" type="presParOf" srcId="{8D8D69B3-2425-4688-A5C7-F2A99CE9F8BF}" destId="{D0F9313B-0A8A-4832-948D-DCB8052A21AC}" srcOrd="2" destOrd="0" presId="urn:microsoft.com/office/officeart/2005/8/layout/hierarchy4"/>
    <dgm:cxn modelId="{2B35C674-9715-4137-AA6C-DA85DD9E0408}" type="presParOf" srcId="{D0F9313B-0A8A-4832-948D-DCB8052A21AC}" destId="{BF889BE5-A2BC-425C-AFDE-B920E9D19FD3}" srcOrd="0" destOrd="0" presId="urn:microsoft.com/office/officeart/2005/8/layout/hierarchy4"/>
    <dgm:cxn modelId="{CFAEB5D9-5834-4127-A9C2-BAE318D7210F}" type="presParOf" srcId="{BF889BE5-A2BC-425C-AFDE-B920E9D19FD3}" destId="{45C6682F-9CD3-4064-B37B-3D08EA3BC906}" srcOrd="0" destOrd="0" presId="urn:microsoft.com/office/officeart/2005/8/layout/hierarchy4"/>
    <dgm:cxn modelId="{B21528BD-745F-4775-B170-758EDF6FCAED}" type="presParOf" srcId="{BF889BE5-A2BC-425C-AFDE-B920E9D19FD3}" destId="{3705528A-3AC5-47E2-83FB-5D00BE0ABC40}" srcOrd="1" destOrd="0" presId="urn:microsoft.com/office/officeart/2005/8/layout/hierarchy4"/>
    <dgm:cxn modelId="{3480AA08-6306-4222-A6F4-1C0884A7D7D8}" type="presParOf" srcId="{BF889BE5-A2BC-425C-AFDE-B920E9D19FD3}" destId="{E6F5D058-EB6C-4B92-B2CB-41CBB7661DEE}" srcOrd="2" destOrd="0" presId="urn:microsoft.com/office/officeart/2005/8/layout/hierarchy4"/>
    <dgm:cxn modelId="{F6DEE961-E3C7-482A-BA87-6B4432F80F29}" type="presParOf" srcId="{E6F5D058-EB6C-4B92-B2CB-41CBB7661DEE}" destId="{AF8AAC8D-44D0-4A2E-8A34-F83CEA7F2B54}" srcOrd="0" destOrd="0" presId="urn:microsoft.com/office/officeart/2005/8/layout/hierarchy4"/>
    <dgm:cxn modelId="{5C40FA01-FA33-40D4-AEC1-635CDB4D4DE9}" type="presParOf" srcId="{AF8AAC8D-44D0-4A2E-8A34-F83CEA7F2B54}" destId="{E71F185A-E470-4232-8FAC-EBB3B245F228}" srcOrd="0" destOrd="0" presId="urn:microsoft.com/office/officeart/2005/8/layout/hierarchy4"/>
    <dgm:cxn modelId="{D3234041-C88B-442E-B04A-AEEE47EA2731}" type="presParOf" srcId="{AF8AAC8D-44D0-4A2E-8A34-F83CEA7F2B54}" destId="{68AAF81B-C31B-40A8-8FFD-636C8D81F3DE}" srcOrd="1" destOrd="0" presId="urn:microsoft.com/office/officeart/2005/8/layout/hierarchy4"/>
    <dgm:cxn modelId="{247AA940-C76D-4452-ACDB-8D0AAA568DC5}" type="presParOf" srcId="{AF8AAC8D-44D0-4A2E-8A34-F83CEA7F2B54}" destId="{C699A706-F429-4447-9B7D-4333F178DEA5}" srcOrd="2" destOrd="0" presId="urn:microsoft.com/office/officeart/2005/8/layout/hierarchy4"/>
    <dgm:cxn modelId="{59F318C0-3854-40B8-AB74-7AC2A8AE5AAD}" type="presParOf" srcId="{C699A706-F429-4447-9B7D-4333F178DEA5}" destId="{B0CA7D13-9920-47A7-A890-F1A69FB05EE0}" srcOrd="0" destOrd="0" presId="urn:microsoft.com/office/officeart/2005/8/layout/hierarchy4"/>
    <dgm:cxn modelId="{7506D422-B6D6-4725-AF4B-DFB399E818D8}" type="presParOf" srcId="{B0CA7D13-9920-47A7-A890-F1A69FB05EE0}" destId="{EDECF314-E80F-44C0-BE50-9A6EF83742E4}" srcOrd="0" destOrd="0" presId="urn:microsoft.com/office/officeart/2005/8/layout/hierarchy4"/>
    <dgm:cxn modelId="{A9211ABE-7950-407F-8016-095879146CDF}" type="presParOf" srcId="{B0CA7D13-9920-47A7-A890-F1A69FB05EE0}" destId="{518255CA-8907-4FA7-AD27-F54FBB45E6EC}" srcOrd="1" destOrd="0" presId="urn:microsoft.com/office/officeart/2005/8/layout/hierarchy4"/>
    <dgm:cxn modelId="{EE28CAB4-94FE-4A2D-9962-484D6F21CC91}" type="presParOf" srcId="{B0CA7D13-9920-47A7-A890-F1A69FB05EE0}" destId="{D1E54E6A-5306-45A4-B4BC-97DDD92319ED}" srcOrd="2" destOrd="0" presId="urn:microsoft.com/office/officeart/2005/8/layout/hierarchy4"/>
    <dgm:cxn modelId="{E369AE70-E142-4F41-8B50-364E4203849D}" type="presParOf" srcId="{D1E54E6A-5306-45A4-B4BC-97DDD92319ED}" destId="{A8A2C213-A5F2-4302-A103-9996A23C0FB0}" srcOrd="0" destOrd="0" presId="urn:microsoft.com/office/officeart/2005/8/layout/hierarchy4"/>
    <dgm:cxn modelId="{91C458FE-684E-4607-923B-437F98C14403}" type="presParOf" srcId="{A8A2C213-A5F2-4302-A103-9996A23C0FB0}" destId="{8C530287-53E6-45F7-8207-43D96922778C}" srcOrd="0" destOrd="0" presId="urn:microsoft.com/office/officeart/2005/8/layout/hierarchy4"/>
    <dgm:cxn modelId="{3165D5AC-2155-4AD9-AE11-DAD01E07F61C}" type="presParOf" srcId="{A8A2C213-A5F2-4302-A103-9996A23C0FB0}" destId="{1A71FBAD-EB89-4F8F-859F-0876B89A824C}" srcOrd="1" destOrd="0" presId="urn:microsoft.com/office/officeart/2005/8/layout/hierarchy4"/>
    <dgm:cxn modelId="{95F88D66-188E-4BEE-AC5A-9D74C5AAB5E6}" type="presParOf" srcId="{A8A2C213-A5F2-4302-A103-9996A23C0FB0}" destId="{A9823C7B-2689-4310-8CB7-7C13BC76A0F4}" srcOrd="2" destOrd="0" presId="urn:microsoft.com/office/officeart/2005/8/layout/hierarchy4"/>
    <dgm:cxn modelId="{AA91AFA1-9113-4AA5-B775-403C903D7A6A}" type="presParOf" srcId="{A9823C7B-2689-4310-8CB7-7C13BC76A0F4}" destId="{1B45D2A5-0412-4DC9-8CE4-9319407198B5}" srcOrd="0" destOrd="0" presId="urn:microsoft.com/office/officeart/2005/8/layout/hierarchy4"/>
    <dgm:cxn modelId="{F6C84DAE-15BC-46FF-99E3-162DF3CC7468}" type="presParOf" srcId="{1B45D2A5-0412-4DC9-8CE4-9319407198B5}" destId="{3C80D0BC-A2E2-411A-96CB-18A9E830C56E}" srcOrd="0" destOrd="0" presId="urn:microsoft.com/office/officeart/2005/8/layout/hierarchy4"/>
    <dgm:cxn modelId="{B7C46947-41DB-4F23-95C9-A953D356D955}" type="presParOf" srcId="{1B45D2A5-0412-4DC9-8CE4-9319407198B5}" destId="{2E45A7C0-FB4A-4D8A-9EB5-AEE7DE7EE09A}" srcOrd="1" destOrd="0" presId="urn:microsoft.com/office/officeart/2005/8/layout/hierarchy4"/>
    <dgm:cxn modelId="{7014699B-6935-4329-8DEF-7853393A111B}" type="presParOf" srcId="{1B45D2A5-0412-4DC9-8CE4-9319407198B5}" destId="{4A1CFD46-6D3B-40F4-B6F3-B5BC7A1A7A73}" srcOrd="2" destOrd="0" presId="urn:microsoft.com/office/officeart/2005/8/layout/hierarchy4"/>
    <dgm:cxn modelId="{0942F7A9-657E-45BE-9A6C-EE14138A2F4D}" type="presParOf" srcId="{4A1CFD46-6D3B-40F4-B6F3-B5BC7A1A7A73}" destId="{AF1D834C-D702-484B-878A-125B44A359CE}" srcOrd="0" destOrd="0" presId="urn:microsoft.com/office/officeart/2005/8/layout/hierarchy4"/>
    <dgm:cxn modelId="{D71BAA9F-1AF3-44D4-9651-0E0B0F2870F6}" type="presParOf" srcId="{AF1D834C-D702-484B-878A-125B44A359CE}" destId="{6E3E0FA6-6BBB-4A39-A006-F93199CC48C8}" srcOrd="0" destOrd="0" presId="urn:microsoft.com/office/officeart/2005/8/layout/hierarchy4"/>
    <dgm:cxn modelId="{07393753-16E8-46CF-9916-7D038E367B94}" type="presParOf" srcId="{AF1D834C-D702-484B-878A-125B44A359CE}" destId="{A7B6B9FF-412F-4C3E-9BC5-1BE2022CCFF0}" srcOrd="1" destOrd="0" presId="urn:microsoft.com/office/officeart/2005/8/layout/hierarchy4"/>
    <dgm:cxn modelId="{CE03509C-7F35-4227-BEEC-3EB6B638AE02}" type="presParOf" srcId="{E6F5D058-EB6C-4B92-B2CB-41CBB7661DEE}" destId="{71202EC0-1F23-42C3-ABC2-58E70DE6BAEE}" srcOrd="1" destOrd="0" presId="urn:microsoft.com/office/officeart/2005/8/layout/hierarchy4"/>
    <dgm:cxn modelId="{E0A5E918-8DFC-4690-8D1C-44DE7DD6F5F3}" type="presParOf" srcId="{E6F5D058-EB6C-4B92-B2CB-41CBB7661DEE}" destId="{77B2ABAE-A1A5-4B34-BD35-54A04D6B9731}" srcOrd="2" destOrd="0" presId="urn:microsoft.com/office/officeart/2005/8/layout/hierarchy4"/>
    <dgm:cxn modelId="{368F14AD-4DF5-48B9-8A83-2E35B515E003}" type="presParOf" srcId="{77B2ABAE-A1A5-4B34-BD35-54A04D6B9731}" destId="{7FCF4D6A-F55A-4001-A207-278AFE2C6C6E}" srcOrd="0" destOrd="0" presId="urn:microsoft.com/office/officeart/2005/8/layout/hierarchy4"/>
    <dgm:cxn modelId="{CEF4B8D2-2A7A-405A-A78F-2931B85A9C61}" type="presParOf" srcId="{77B2ABAE-A1A5-4B34-BD35-54A04D6B9731}" destId="{096C1202-65BB-4CB2-9F02-0A35C8BBA05E}" srcOrd="1" destOrd="0" presId="urn:microsoft.com/office/officeart/2005/8/layout/hierarchy4"/>
    <dgm:cxn modelId="{77402FB5-2676-416D-ACFA-C26D7F597173}" type="presParOf" srcId="{77B2ABAE-A1A5-4B34-BD35-54A04D6B9731}" destId="{8AC3C508-ADE7-408E-8540-93B1AEF64D5D}" srcOrd="2" destOrd="0" presId="urn:microsoft.com/office/officeart/2005/8/layout/hierarchy4"/>
    <dgm:cxn modelId="{AE8A2E86-C5E6-4E92-BCFB-441C0584A2E6}" type="presParOf" srcId="{8AC3C508-ADE7-408E-8540-93B1AEF64D5D}" destId="{40473410-F3E8-4B2A-8F02-E6F08FCB7ED9}" srcOrd="0" destOrd="0" presId="urn:microsoft.com/office/officeart/2005/8/layout/hierarchy4"/>
    <dgm:cxn modelId="{1B0E3776-9FD7-4D13-8168-B0C2583AB03B}" type="presParOf" srcId="{40473410-F3E8-4B2A-8F02-E6F08FCB7ED9}" destId="{6A509762-294F-470C-B58C-366BFE4DA854}" srcOrd="0" destOrd="0" presId="urn:microsoft.com/office/officeart/2005/8/layout/hierarchy4"/>
    <dgm:cxn modelId="{9D7ADFF5-377D-4087-896C-B2898341E16A}" type="presParOf" srcId="{40473410-F3E8-4B2A-8F02-E6F08FCB7ED9}" destId="{4FB315A7-C99F-4937-8604-DC2B83549C76}" srcOrd="1" destOrd="0" presId="urn:microsoft.com/office/officeart/2005/8/layout/hierarchy4"/>
    <dgm:cxn modelId="{04FEF09B-622B-4461-B8C9-80B2FFD6B986}" type="presParOf" srcId="{40473410-F3E8-4B2A-8F02-E6F08FCB7ED9}" destId="{836B5460-8AA0-41E2-92EB-A10ADBC1C462}" srcOrd="2" destOrd="0" presId="urn:microsoft.com/office/officeart/2005/8/layout/hierarchy4"/>
    <dgm:cxn modelId="{5C13C2C6-071E-410F-B320-6AC67238864E}" type="presParOf" srcId="{836B5460-8AA0-41E2-92EB-A10ADBC1C462}" destId="{A4B1A9AB-2899-4B53-9C67-00774E97DB3F}" srcOrd="0" destOrd="0" presId="urn:microsoft.com/office/officeart/2005/8/layout/hierarchy4"/>
    <dgm:cxn modelId="{3AF624EA-A65B-4B9B-83CE-1FC7745CEA11}" type="presParOf" srcId="{A4B1A9AB-2899-4B53-9C67-00774E97DB3F}" destId="{D683AEDC-515F-4BFE-8B21-56533CD6849A}" srcOrd="0" destOrd="0" presId="urn:microsoft.com/office/officeart/2005/8/layout/hierarchy4"/>
    <dgm:cxn modelId="{6DD135A7-8343-4918-B151-6B20F07C15FC}" type="presParOf" srcId="{A4B1A9AB-2899-4B53-9C67-00774E97DB3F}" destId="{0DFD6D16-60C4-4103-A2A6-41D962BE56F3}" srcOrd="1" destOrd="0" presId="urn:microsoft.com/office/officeart/2005/8/layout/hierarchy4"/>
    <dgm:cxn modelId="{2E1957C1-025D-4CB8-BB10-0C8D40187D28}" type="presParOf" srcId="{A4B1A9AB-2899-4B53-9C67-00774E97DB3F}" destId="{457B3E1A-EA8C-44EA-B1A0-086CCA6E77FE}" srcOrd="2" destOrd="0" presId="urn:microsoft.com/office/officeart/2005/8/layout/hierarchy4"/>
    <dgm:cxn modelId="{8786C5DD-0A2A-478C-88E9-6FF51E8F1955}" type="presParOf" srcId="{457B3E1A-EA8C-44EA-B1A0-086CCA6E77FE}" destId="{9ED7C7B8-E485-418D-AE79-7C762FD3324C}" srcOrd="0" destOrd="0" presId="urn:microsoft.com/office/officeart/2005/8/layout/hierarchy4"/>
    <dgm:cxn modelId="{24A151A1-FE14-4906-AA4E-94F03E2288AA}" type="presParOf" srcId="{9ED7C7B8-E485-418D-AE79-7C762FD3324C}" destId="{441F7BDA-D0A3-41DB-B604-3D534346829E}" srcOrd="0" destOrd="0" presId="urn:microsoft.com/office/officeart/2005/8/layout/hierarchy4"/>
    <dgm:cxn modelId="{04B51EB1-BA7C-424D-AC52-4EA2AF076AE8}" type="presParOf" srcId="{9ED7C7B8-E485-418D-AE79-7C762FD3324C}" destId="{001DC171-2B92-489C-B0D9-D403DA72954E}" srcOrd="1" destOrd="0" presId="urn:microsoft.com/office/officeart/2005/8/layout/hierarchy4"/>
    <dgm:cxn modelId="{5A37016C-8E93-4E79-8336-BD0FFDD11EF9}" type="presParOf" srcId="{9ED7C7B8-E485-418D-AE79-7C762FD3324C}" destId="{85E9BCB5-54D7-4887-9727-15A33030F4CB}" srcOrd="2" destOrd="0" presId="urn:microsoft.com/office/officeart/2005/8/layout/hierarchy4"/>
    <dgm:cxn modelId="{BDB988F7-CB0B-45F0-8A64-849B583CC973}" type="presParOf" srcId="{85E9BCB5-54D7-4887-9727-15A33030F4CB}" destId="{B4C22894-7E23-4A18-81BB-39ABDDDC878E}" srcOrd="0" destOrd="0" presId="urn:microsoft.com/office/officeart/2005/8/layout/hierarchy4"/>
    <dgm:cxn modelId="{F400257F-45E3-43AD-8FEC-67E3F38188BC}" type="presParOf" srcId="{B4C22894-7E23-4A18-81BB-39ABDDDC878E}" destId="{A2FC83D0-0DB8-432F-9E4F-0E5CFA9A10F9}" srcOrd="0" destOrd="0" presId="urn:microsoft.com/office/officeart/2005/8/layout/hierarchy4"/>
    <dgm:cxn modelId="{9C7D454C-64BE-41D4-AB4F-DDEE7156EB4F}" type="presParOf" srcId="{B4C22894-7E23-4A18-81BB-39ABDDDC878E}" destId="{CF3173A5-3966-48CD-BB49-0380029D56D9}" srcOrd="1" destOrd="0" presId="urn:microsoft.com/office/officeart/2005/8/layout/hierarchy4"/>
    <dgm:cxn modelId="{5B10F96A-0AEE-40BE-BC88-69BEE06EEDAB}" type="presParOf" srcId="{E6F5D058-EB6C-4B92-B2CB-41CBB7661DEE}" destId="{6F57DF36-E54C-4008-950F-4530E6392C9D}" srcOrd="3" destOrd="0" presId="urn:microsoft.com/office/officeart/2005/8/layout/hierarchy4"/>
    <dgm:cxn modelId="{81CE5218-F86A-42FA-B5B8-D6AE1FBB3ED2}" type="presParOf" srcId="{E6F5D058-EB6C-4B92-B2CB-41CBB7661DEE}" destId="{C0D72510-D03F-4ACF-8597-C100A20C15C3}" srcOrd="4" destOrd="0" presId="urn:microsoft.com/office/officeart/2005/8/layout/hierarchy4"/>
    <dgm:cxn modelId="{DE37E936-FEF8-42CC-BD48-ED0A77378B62}" type="presParOf" srcId="{C0D72510-D03F-4ACF-8597-C100A20C15C3}" destId="{C8281E77-1D14-4CA1-9461-247C44E52E76}" srcOrd="0" destOrd="0" presId="urn:microsoft.com/office/officeart/2005/8/layout/hierarchy4"/>
    <dgm:cxn modelId="{D47813A8-3DCD-4F47-A6FF-7D3E5D4E92D8}" type="presParOf" srcId="{C0D72510-D03F-4ACF-8597-C100A20C15C3}" destId="{BE7705CE-C6A8-4EBC-82E5-4ACC5A8BB22B}" srcOrd="1" destOrd="0" presId="urn:microsoft.com/office/officeart/2005/8/layout/hierarchy4"/>
    <dgm:cxn modelId="{1A67A8CB-4711-45CB-8D10-FDB7372FFB29}" type="presParOf" srcId="{C0D72510-D03F-4ACF-8597-C100A20C15C3}" destId="{702B6041-06D4-40BF-B535-AD63F46EB904}" srcOrd="2" destOrd="0" presId="urn:microsoft.com/office/officeart/2005/8/layout/hierarchy4"/>
    <dgm:cxn modelId="{55C38EB8-D1EB-4DD0-A101-20F12607CD3A}" type="presParOf" srcId="{702B6041-06D4-40BF-B535-AD63F46EB904}" destId="{259B9896-452B-4745-81DE-AF772CF92AEF}" srcOrd="0" destOrd="0" presId="urn:microsoft.com/office/officeart/2005/8/layout/hierarchy4"/>
    <dgm:cxn modelId="{C9FE23B4-FE31-4DBE-AA55-346C3A146B97}" type="presParOf" srcId="{259B9896-452B-4745-81DE-AF772CF92AEF}" destId="{E1D5B23D-2E7B-47CB-BA71-434F7B77D438}" srcOrd="0" destOrd="0" presId="urn:microsoft.com/office/officeart/2005/8/layout/hierarchy4"/>
    <dgm:cxn modelId="{F1687995-327C-469D-BA04-90B3E26A7971}" type="presParOf" srcId="{259B9896-452B-4745-81DE-AF772CF92AEF}" destId="{0C6EBBDE-9F9B-48CC-AC57-DC9C580407E2}" srcOrd="1" destOrd="0" presId="urn:microsoft.com/office/officeart/2005/8/layout/hierarchy4"/>
    <dgm:cxn modelId="{73229912-6906-4C6D-8A86-2ADECA7816A2}" type="presParOf" srcId="{259B9896-452B-4745-81DE-AF772CF92AEF}" destId="{943FA440-898E-488C-AC6C-05E8A96F1DD7}" srcOrd="2" destOrd="0" presId="urn:microsoft.com/office/officeart/2005/8/layout/hierarchy4"/>
    <dgm:cxn modelId="{F3C1C155-1D88-48CA-8E3A-69A099C190E4}" type="presParOf" srcId="{943FA440-898E-488C-AC6C-05E8A96F1DD7}" destId="{981868EB-B25C-48CA-8ED0-3B66F73EE155}" srcOrd="0" destOrd="0" presId="urn:microsoft.com/office/officeart/2005/8/layout/hierarchy4"/>
    <dgm:cxn modelId="{491AD47B-B979-4D5D-AFA2-5F464C3AB15B}" type="presParOf" srcId="{981868EB-B25C-48CA-8ED0-3B66F73EE155}" destId="{D995DB68-CED4-4EAA-8FC4-A7F59EA51625}" srcOrd="0" destOrd="0" presId="urn:microsoft.com/office/officeart/2005/8/layout/hierarchy4"/>
    <dgm:cxn modelId="{9CA3766E-113F-4458-9445-8901022285EC}" type="presParOf" srcId="{981868EB-B25C-48CA-8ED0-3B66F73EE155}" destId="{91F57C2A-AEF1-44AC-971A-406C3EF56A71}" srcOrd="1" destOrd="0" presId="urn:microsoft.com/office/officeart/2005/8/layout/hierarchy4"/>
    <dgm:cxn modelId="{6D85FBA6-55A1-4EAA-8C6E-50230D4C6A50}" type="presParOf" srcId="{981868EB-B25C-48CA-8ED0-3B66F73EE155}" destId="{F7C49F24-AEF4-44F6-8D4A-865CD211D880}" srcOrd="2" destOrd="0" presId="urn:microsoft.com/office/officeart/2005/8/layout/hierarchy4"/>
    <dgm:cxn modelId="{47E67E83-B759-4DD6-A94D-71A2E1388607}" type="presParOf" srcId="{F7C49F24-AEF4-44F6-8D4A-865CD211D880}" destId="{5CFF710C-E7E8-4257-ADB1-18623275D92E}" srcOrd="0" destOrd="0" presId="urn:microsoft.com/office/officeart/2005/8/layout/hierarchy4"/>
    <dgm:cxn modelId="{D5CA0E6E-9BB8-4F8F-B42F-2B9EE2023984}" type="presParOf" srcId="{5CFF710C-E7E8-4257-ADB1-18623275D92E}" destId="{18B294B3-0ACE-4FF4-A0A4-1C0DC2376173}" srcOrd="0" destOrd="0" presId="urn:microsoft.com/office/officeart/2005/8/layout/hierarchy4"/>
    <dgm:cxn modelId="{A374A9BC-7A1A-43C7-908F-8DE70106F4F7}" type="presParOf" srcId="{5CFF710C-E7E8-4257-ADB1-18623275D92E}" destId="{3D52B97D-0B2D-44AB-9036-08F89D76CA6F}" srcOrd="1" destOrd="0" presId="urn:microsoft.com/office/officeart/2005/8/layout/hierarchy4"/>
    <dgm:cxn modelId="{0A0D83F2-57BF-48AC-B8AE-4B77EB1316F2}" type="presParOf" srcId="{5CFF710C-E7E8-4257-ADB1-18623275D92E}" destId="{70AA6230-DAAB-42DF-A4B7-1FFF45550AEC}" srcOrd="2" destOrd="0" presId="urn:microsoft.com/office/officeart/2005/8/layout/hierarchy4"/>
    <dgm:cxn modelId="{B96D8EEA-94B7-44FF-BF7B-3E1C377504F6}" type="presParOf" srcId="{70AA6230-DAAB-42DF-A4B7-1FFF45550AEC}" destId="{CA843A4D-706F-4627-A445-CCD230F309CD}" srcOrd="0" destOrd="0" presId="urn:microsoft.com/office/officeart/2005/8/layout/hierarchy4"/>
    <dgm:cxn modelId="{3D773C74-ACA0-437C-824B-C9A8521E11DD}" type="presParOf" srcId="{CA843A4D-706F-4627-A445-CCD230F309CD}" destId="{A28289C6-83F5-427F-9556-3E852F0C16CE}" srcOrd="0" destOrd="0" presId="urn:microsoft.com/office/officeart/2005/8/layout/hierarchy4"/>
    <dgm:cxn modelId="{9D62BED6-AB7E-4DCE-8247-6F5B047E5713}" type="presParOf" srcId="{CA843A4D-706F-4627-A445-CCD230F309CD}" destId="{25F6E0F9-D133-4EB3-8085-DD41D17B302A}" srcOrd="1" destOrd="0" presId="urn:microsoft.com/office/officeart/2005/8/layout/hierarchy4"/>
    <dgm:cxn modelId="{BA8A7D6A-BDF8-47E4-9BC3-F578AD31E662}" type="presParOf" srcId="{E6F5D058-EB6C-4B92-B2CB-41CBB7661DEE}" destId="{C94EF3FE-6A16-4D50-9367-1CBE1BA36255}" srcOrd="5" destOrd="0" presId="urn:microsoft.com/office/officeart/2005/8/layout/hierarchy4"/>
    <dgm:cxn modelId="{B8402966-89BC-4A30-9802-9BDDB0AE04C9}" type="presParOf" srcId="{E6F5D058-EB6C-4B92-B2CB-41CBB7661DEE}" destId="{C02C5D2B-0E9D-4317-897F-27D4F8D2E6FA}" srcOrd="6" destOrd="0" presId="urn:microsoft.com/office/officeart/2005/8/layout/hierarchy4"/>
    <dgm:cxn modelId="{A497787A-DB3E-4390-95D5-E569508238E2}" type="presParOf" srcId="{C02C5D2B-0E9D-4317-897F-27D4F8D2E6FA}" destId="{7BC395F9-70C7-4346-BC4C-E6FCCCF60C3B}" srcOrd="0" destOrd="0" presId="urn:microsoft.com/office/officeart/2005/8/layout/hierarchy4"/>
    <dgm:cxn modelId="{0B4E32CD-E2C6-4942-96EF-9E4F8422CE71}" type="presParOf" srcId="{C02C5D2B-0E9D-4317-897F-27D4F8D2E6FA}" destId="{A25F3D8F-314A-4C72-9476-CB6AE18A5DFC}" srcOrd="1" destOrd="0" presId="urn:microsoft.com/office/officeart/2005/8/layout/hierarchy4"/>
    <dgm:cxn modelId="{CC143DD4-2744-4DA5-86D0-32C3ACB2653D}" type="presParOf" srcId="{C02C5D2B-0E9D-4317-897F-27D4F8D2E6FA}" destId="{34DE2222-95CD-4115-946F-837EA731BC7C}" srcOrd="2" destOrd="0" presId="urn:microsoft.com/office/officeart/2005/8/layout/hierarchy4"/>
    <dgm:cxn modelId="{197A36CE-E927-407F-88AD-6FC215F1274A}" type="presParOf" srcId="{34DE2222-95CD-4115-946F-837EA731BC7C}" destId="{A6ACE3B2-9AC3-4E8A-9B31-114B3C90DC07}" srcOrd="0" destOrd="0" presId="urn:microsoft.com/office/officeart/2005/8/layout/hierarchy4"/>
    <dgm:cxn modelId="{4F53D2CF-6BE9-439B-BA03-76521A99C378}" type="presParOf" srcId="{A6ACE3B2-9AC3-4E8A-9B31-114B3C90DC07}" destId="{A6DF8A54-D43D-447A-A007-991BAD941740}" srcOrd="0" destOrd="0" presId="urn:microsoft.com/office/officeart/2005/8/layout/hierarchy4"/>
    <dgm:cxn modelId="{5FB12848-45FF-481B-BDF3-D90FF3DC18D6}" type="presParOf" srcId="{A6ACE3B2-9AC3-4E8A-9B31-114B3C90DC07}" destId="{CCCC4405-C168-4A39-B79C-3AFFD96BE51F}" srcOrd="1" destOrd="0" presId="urn:microsoft.com/office/officeart/2005/8/layout/hierarchy4"/>
    <dgm:cxn modelId="{6C28F638-A048-4409-9654-6FA313ACB185}" type="presParOf" srcId="{A6ACE3B2-9AC3-4E8A-9B31-114B3C90DC07}" destId="{8E004805-B576-4394-9012-983E0063B4D9}" srcOrd="2" destOrd="0" presId="urn:microsoft.com/office/officeart/2005/8/layout/hierarchy4"/>
    <dgm:cxn modelId="{CCFCA85E-EC14-4233-85E1-54A272BD1091}" type="presParOf" srcId="{8E004805-B576-4394-9012-983E0063B4D9}" destId="{8F991619-016F-4D73-899B-2D549FD962DE}" srcOrd="0" destOrd="0" presId="urn:microsoft.com/office/officeart/2005/8/layout/hierarchy4"/>
    <dgm:cxn modelId="{8EF285C3-B036-4C09-B380-155848B98F66}" type="presParOf" srcId="{8F991619-016F-4D73-899B-2D549FD962DE}" destId="{944B98CE-50B6-4826-847E-6C2ABCAA4DFF}" srcOrd="0" destOrd="0" presId="urn:microsoft.com/office/officeart/2005/8/layout/hierarchy4"/>
    <dgm:cxn modelId="{AC262321-20AE-4101-8A7E-D0BC1E481D87}" type="presParOf" srcId="{8F991619-016F-4D73-899B-2D549FD962DE}" destId="{0DEA47AE-F3EE-4543-93CA-10D6D2570174}" srcOrd="1" destOrd="0" presId="urn:microsoft.com/office/officeart/2005/8/layout/hierarchy4"/>
    <dgm:cxn modelId="{7E50B530-C5FD-46B6-A69B-3DA52346A76D}" type="presParOf" srcId="{8F991619-016F-4D73-899B-2D549FD962DE}" destId="{DF3A7EE9-2A3B-4044-A892-FAAD25D71161}" srcOrd="2" destOrd="0" presId="urn:microsoft.com/office/officeart/2005/8/layout/hierarchy4"/>
    <dgm:cxn modelId="{0776F3EE-3AA2-4219-906F-FA496ED42147}" type="presParOf" srcId="{DF3A7EE9-2A3B-4044-A892-FAAD25D71161}" destId="{0D6841EB-7654-44CC-850D-022B7839FECD}" srcOrd="0" destOrd="0" presId="urn:microsoft.com/office/officeart/2005/8/layout/hierarchy4"/>
    <dgm:cxn modelId="{DBFDA8A0-54DE-4CE2-8C82-ED717DAFD849}" type="presParOf" srcId="{0D6841EB-7654-44CC-850D-022B7839FECD}" destId="{56E27EEF-2E27-49B6-9709-5113CFCC2AB3}" srcOrd="0" destOrd="0" presId="urn:microsoft.com/office/officeart/2005/8/layout/hierarchy4"/>
    <dgm:cxn modelId="{DC72F9EA-F261-48B0-9915-CB969E754AB0}" type="presParOf" srcId="{0D6841EB-7654-44CC-850D-022B7839FECD}" destId="{A5430033-5364-47AE-A8D7-4EAC36CB1E99}" srcOrd="1" destOrd="0" presId="urn:microsoft.com/office/officeart/2005/8/layout/hierarchy4"/>
    <dgm:cxn modelId="{51A2C194-0449-441A-843B-C0A48355D83D}" type="presParOf" srcId="{0D6841EB-7654-44CC-850D-022B7839FECD}" destId="{C4A5A84A-8DAA-433D-8FD9-12E22A00DC59}" srcOrd="2" destOrd="0" presId="urn:microsoft.com/office/officeart/2005/8/layout/hierarchy4"/>
    <dgm:cxn modelId="{75030E5C-9A10-4465-8D1F-4AB9334646F4}" type="presParOf" srcId="{C4A5A84A-8DAA-433D-8FD9-12E22A00DC59}" destId="{D2DB7A1C-28C4-4E17-8183-97EC8CBE4C38}" srcOrd="0" destOrd="0" presId="urn:microsoft.com/office/officeart/2005/8/layout/hierarchy4"/>
    <dgm:cxn modelId="{2E1F0478-1343-451A-AAB9-407E4624936E}" type="presParOf" srcId="{D2DB7A1C-28C4-4E17-8183-97EC8CBE4C38}" destId="{94CF16DD-F214-4554-8194-B6AD3FAB51A0}" srcOrd="0" destOrd="0" presId="urn:microsoft.com/office/officeart/2005/8/layout/hierarchy4"/>
    <dgm:cxn modelId="{60532275-709D-4921-9282-71E1741C7194}" type="presParOf" srcId="{D2DB7A1C-28C4-4E17-8183-97EC8CBE4C38}" destId="{7600FC38-4583-4ABE-A671-4A4349F196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/>
            <a:t>CH-UFC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07 </a:t>
          </a:r>
          <a:r>
            <a:rPr lang="pt-BR" sz="1400" err="1"/>
            <a:t>CCs</a:t>
          </a:r>
          <a:r>
            <a:rPr lang="pt-BR" sz="1400"/>
            <a:t> – 01 Superintendente, 04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104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/>
        </a:p>
      </dgm:t>
    </dgm:pt>
    <dgm:pt modelId="{47323B53-3B13-4FF3-9AEA-726A681F0573}">
      <dgm:prSet phldrT="[Texto]" custT="1"/>
      <dgm:spPr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19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52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29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1898" custLinFactNeighborY="-59426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>
        <a:xfrm>
          <a:off x="838253" y="3415848"/>
          <a:ext cx="820814" cy="660424"/>
        </a:xfrm>
        <a:prstGeom prst="roundRect">
          <a:avLst>
            <a:gd name="adj" fmla="val 10000"/>
          </a:avLst>
        </a:prstGeom>
      </dgm:spPr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92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32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5777" custLinFactNeighborY="6993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72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23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13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23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11 </a:t>
          </a:r>
          <a:r>
            <a:rPr lang="pt-BR" sz="1400" err="1"/>
            <a:t>CCs</a:t>
          </a:r>
          <a:r>
            <a:rPr lang="pt-BR" sz="1400"/>
            <a:t> – 06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148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8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15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62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27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4019" y="405"/>
          <a:ext cx="10938635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sp:txBody>
      <dsp:txXfrm>
        <a:off x="22156" y="18542"/>
        <a:ext cx="10902361" cy="582957"/>
      </dsp:txXfrm>
    </dsp:sp>
    <dsp:sp modelId="{2A12E7C7-2106-42B2-AB10-8D03A0E44B4F}">
      <dsp:nvSpPr>
        <dsp:cNvPr id="0" name=""/>
        <dsp:cNvSpPr/>
      </dsp:nvSpPr>
      <dsp:spPr>
        <a:xfrm>
          <a:off x="4019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sp:txBody>
      <dsp:txXfrm>
        <a:off x="22156" y="707515"/>
        <a:ext cx="2656629" cy="582957"/>
      </dsp:txXfrm>
    </dsp:sp>
    <dsp:sp modelId="{469CE885-80D5-4B1F-A376-CC6EDFD2B455}">
      <dsp:nvSpPr>
        <dsp:cNvPr id="0" name=""/>
        <dsp:cNvSpPr/>
      </dsp:nvSpPr>
      <dsp:spPr>
        <a:xfrm>
          <a:off x="4019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2156" y="1396489"/>
        <a:ext cx="2656629" cy="582957"/>
      </dsp:txXfrm>
    </dsp:sp>
    <dsp:sp modelId="{BD60A184-36F2-4171-8A19-9976A3E639F3}">
      <dsp:nvSpPr>
        <dsp:cNvPr id="0" name=""/>
        <dsp:cNvSpPr/>
      </dsp:nvSpPr>
      <dsp:spPr>
        <a:xfrm>
          <a:off x="401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2156" y="2085463"/>
        <a:ext cx="626512" cy="582957"/>
      </dsp:txXfrm>
    </dsp:sp>
    <dsp:sp modelId="{7BAEDD0D-87ED-4E8A-9722-9842D9D34FB5}">
      <dsp:nvSpPr>
        <dsp:cNvPr id="0" name=""/>
        <dsp:cNvSpPr/>
      </dsp:nvSpPr>
      <dsp:spPr>
        <a:xfrm>
          <a:off x="401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2156" y="2774436"/>
        <a:ext cx="626512" cy="582957"/>
      </dsp:txXfrm>
    </dsp:sp>
    <dsp:sp modelId="{5194A31B-9C1B-4D2B-9511-0ABAF1A95969}">
      <dsp:nvSpPr>
        <dsp:cNvPr id="0" name=""/>
        <dsp:cNvSpPr/>
      </dsp:nvSpPr>
      <dsp:spPr>
        <a:xfrm>
          <a:off x="401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22156" y="3463410"/>
        <a:ext cx="626512" cy="582957"/>
      </dsp:txXfrm>
    </dsp:sp>
    <dsp:sp modelId="{702627AE-9B58-4524-8060-9B2879AC2264}">
      <dsp:nvSpPr>
        <dsp:cNvPr id="0" name=""/>
        <dsp:cNvSpPr/>
      </dsp:nvSpPr>
      <dsp:spPr>
        <a:xfrm>
          <a:off x="401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2156" y="4152383"/>
        <a:ext cx="626512" cy="582957"/>
      </dsp:txXfrm>
    </dsp:sp>
    <dsp:sp modelId="{1ABC24C6-41B4-4DBE-8BED-6B2A578361E2}">
      <dsp:nvSpPr>
        <dsp:cNvPr id="0" name=""/>
        <dsp:cNvSpPr/>
      </dsp:nvSpPr>
      <dsp:spPr>
        <a:xfrm>
          <a:off x="401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22156" y="4841357"/>
        <a:ext cx="626512" cy="582957"/>
      </dsp:txXfrm>
    </dsp:sp>
    <dsp:sp modelId="{340A7C93-E13F-49D4-A7D3-C2B99550139A}">
      <dsp:nvSpPr>
        <dsp:cNvPr id="0" name=""/>
        <dsp:cNvSpPr/>
      </dsp:nvSpPr>
      <dsp:spPr>
        <a:xfrm>
          <a:off x="68072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085463"/>
        <a:ext cx="626512" cy="582957"/>
      </dsp:txXfrm>
    </dsp:sp>
    <dsp:sp modelId="{FC87DFA8-1B9B-4FA8-833A-D01A88680032}">
      <dsp:nvSpPr>
        <dsp:cNvPr id="0" name=""/>
        <dsp:cNvSpPr/>
      </dsp:nvSpPr>
      <dsp:spPr>
        <a:xfrm>
          <a:off x="68072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774436"/>
        <a:ext cx="626512" cy="582957"/>
      </dsp:txXfrm>
    </dsp:sp>
    <dsp:sp modelId="{FA8D27A4-5C9D-44DA-B3F9-4188CB7B7587}">
      <dsp:nvSpPr>
        <dsp:cNvPr id="0" name=""/>
        <dsp:cNvSpPr/>
      </dsp:nvSpPr>
      <dsp:spPr>
        <a:xfrm>
          <a:off x="68072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26</a:t>
          </a:r>
        </a:p>
      </dsp:txBody>
      <dsp:txXfrm>
        <a:off x="698861" y="3463410"/>
        <a:ext cx="626512" cy="582957"/>
      </dsp:txXfrm>
    </dsp:sp>
    <dsp:sp modelId="{84998B75-2BFF-42B2-AB24-753E9AC5B66F}">
      <dsp:nvSpPr>
        <dsp:cNvPr id="0" name=""/>
        <dsp:cNvSpPr/>
      </dsp:nvSpPr>
      <dsp:spPr>
        <a:xfrm>
          <a:off x="68072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98861" y="4152383"/>
        <a:ext cx="626512" cy="582957"/>
      </dsp:txXfrm>
    </dsp:sp>
    <dsp:sp modelId="{AC302D4F-084D-45CB-A22B-B1B6D7C7560F}">
      <dsp:nvSpPr>
        <dsp:cNvPr id="0" name=""/>
        <dsp:cNvSpPr/>
      </dsp:nvSpPr>
      <dsp:spPr>
        <a:xfrm>
          <a:off x="68072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sp:txBody>
      <dsp:txXfrm>
        <a:off x="698861" y="4841357"/>
        <a:ext cx="626512" cy="582957"/>
      </dsp:txXfrm>
    </dsp:sp>
    <dsp:sp modelId="{774428B0-A5CB-4FC7-BA46-27700EBCE0BD}">
      <dsp:nvSpPr>
        <dsp:cNvPr id="0" name=""/>
        <dsp:cNvSpPr/>
      </dsp:nvSpPr>
      <dsp:spPr>
        <a:xfrm>
          <a:off x="135743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75567" y="2085463"/>
        <a:ext cx="626512" cy="582957"/>
      </dsp:txXfrm>
    </dsp:sp>
    <dsp:sp modelId="{EB580412-532E-4F58-8F3B-B8798BE36037}">
      <dsp:nvSpPr>
        <dsp:cNvPr id="0" name=""/>
        <dsp:cNvSpPr/>
      </dsp:nvSpPr>
      <dsp:spPr>
        <a:xfrm>
          <a:off x="135743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75567" y="2774436"/>
        <a:ext cx="626512" cy="582957"/>
      </dsp:txXfrm>
    </dsp:sp>
    <dsp:sp modelId="{17DDB5BC-3519-45CA-B53C-7FF156143B4C}">
      <dsp:nvSpPr>
        <dsp:cNvPr id="0" name=""/>
        <dsp:cNvSpPr/>
      </dsp:nvSpPr>
      <dsp:spPr>
        <a:xfrm>
          <a:off x="135743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17</a:t>
          </a:r>
        </a:p>
      </dsp:txBody>
      <dsp:txXfrm>
        <a:off x="1375567" y="3463410"/>
        <a:ext cx="626512" cy="582957"/>
      </dsp:txXfrm>
    </dsp:sp>
    <dsp:sp modelId="{39BFAB20-2290-409E-9DBB-98FE405AE959}">
      <dsp:nvSpPr>
        <dsp:cNvPr id="0" name=""/>
        <dsp:cNvSpPr/>
      </dsp:nvSpPr>
      <dsp:spPr>
        <a:xfrm>
          <a:off x="135743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75567" y="4152383"/>
        <a:ext cx="626512" cy="582957"/>
      </dsp:txXfrm>
    </dsp:sp>
    <dsp:sp modelId="{8EE179C5-10E6-44B9-9A56-2A868F7BC00E}">
      <dsp:nvSpPr>
        <dsp:cNvPr id="0" name=""/>
        <dsp:cNvSpPr/>
      </dsp:nvSpPr>
      <dsp:spPr>
        <a:xfrm>
          <a:off x="135743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sp:txBody>
      <dsp:txXfrm>
        <a:off x="1375567" y="4841357"/>
        <a:ext cx="626512" cy="582957"/>
      </dsp:txXfrm>
    </dsp:sp>
    <dsp:sp modelId="{4E0AAE62-3D3C-4A69-B122-31EA2EE6F620}">
      <dsp:nvSpPr>
        <dsp:cNvPr id="0" name=""/>
        <dsp:cNvSpPr/>
      </dsp:nvSpPr>
      <dsp:spPr>
        <a:xfrm>
          <a:off x="2034135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52272" y="2085463"/>
        <a:ext cx="626512" cy="582957"/>
      </dsp:txXfrm>
    </dsp:sp>
    <dsp:sp modelId="{F4B880B6-8450-4DD8-AAFE-CEB3718703B7}">
      <dsp:nvSpPr>
        <dsp:cNvPr id="0" name=""/>
        <dsp:cNvSpPr/>
      </dsp:nvSpPr>
      <dsp:spPr>
        <a:xfrm>
          <a:off x="2034135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52272" y="2774436"/>
        <a:ext cx="626512" cy="582957"/>
      </dsp:txXfrm>
    </dsp:sp>
    <dsp:sp modelId="{13477B0E-3145-4CD9-830F-961DDE62A7BA}">
      <dsp:nvSpPr>
        <dsp:cNvPr id="0" name=""/>
        <dsp:cNvSpPr/>
      </dsp:nvSpPr>
      <dsp:spPr>
        <a:xfrm>
          <a:off x="2034135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52272" y="3463410"/>
        <a:ext cx="626512" cy="582957"/>
      </dsp:txXfrm>
    </dsp:sp>
    <dsp:sp modelId="{32BD86AA-F0B5-46D6-B3DB-2D4CBD0C9022}">
      <dsp:nvSpPr>
        <dsp:cNvPr id="0" name=""/>
        <dsp:cNvSpPr/>
      </dsp:nvSpPr>
      <dsp:spPr>
        <a:xfrm>
          <a:off x="2034135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52272" y="4152383"/>
        <a:ext cx="626512" cy="582957"/>
      </dsp:txXfrm>
    </dsp:sp>
    <dsp:sp modelId="{8F758105-3D23-4F71-A12B-A4A32483CFE5}">
      <dsp:nvSpPr>
        <dsp:cNvPr id="0" name=""/>
        <dsp:cNvSpPr/>
      </dsp:nvSpPr>
      <dsp:spPr>
        <a:xfrm>
          <a:off x="2034135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52272" y="4841357"/>
        <a:ext cx="626512" cy="582957"/>
      </dsp:txXfrm>
    </dsp:sp>
    <dsp:sp modelId="{940DF79B-5FE5-408B-9430-5286089AC4E7}">
      <dsp:nvSpPr>
        <dsp:cNvPr id="0" name=""/>
        <dsp:cNvSpPr/>
      </dsp:nvSpPr>
      <dsp:spPr>
        <a:xfrm>
          <a:off x="2752596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sp:txBody>
      <dsp:txXfrm>
        <a:off x="2770733" y="707515"/>
        <a:ext cx="2656629" cy="582957"/>
      </dsp:txXfrm>
    </dsp:sp>
    <dsp:sp modelId="{45F605F5-1B62-47B8-A55C-C58793445432}">
      <dsp:nvSpPr>
        <dsp:cNvPr id="0" name=""/>
        <dsp:cNvSpPr/>
      </dsp:nvSpPr>
      <dsp:spPr>
        <a:xfrm>
          <a:off x="2752596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70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770733" y="1396489"/>
        <a:ext cx="2656629" cy="582957"/>
      </dsp:txXfrm>
    </dsp:sp>
    <dsp:sp modelId="{765EBA17-A8F7-4609-BBB7-B30B859DA289}">
      <dsp:nvSpPr>
        <dsp:cNvPr id="0" name=""/>
        <dsp:cNvSpPr/>
      </dsp:nvSpPr>
      <dsp:spPr>
        <a:xfrm>
          <a:off x="275259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770733" y="2085463"/>
        <a:ext cx="626512" cy="582957"/>
      </dsp:txXfrm>
    </dsp:sp>
    <dsp:sp modelId="{38C2C67F-16C2-4DC4-A40D-2EFAB8EB8DB4}">
      <dsp:nvSpPr>
        <dsp:cNvPr id="0" name=""/>
        <dsp:cNvSpPr/>
      </dsp:nvSpPr>
      <dsp:spPr>
        <a:xfrm>
          <a:off x="275259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770733" y="2774436"/>
        <a:ext cx="626512" cy="582957"/>
      </dsp:txXfrm>
    </dsp:sp>
    <dsp:sp modelId="{E32171DE-8230-44EB-9237-14B96D94E078}">
      <dsp:nvSpPr>
        <dsp:cNvPr id="0" name=""/>
        <dsp:cNvSpPr/>
      </dsp:nvSpPr>
      <dsp:spPr>
        <a:xfrm>
          <a:off x="275259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</a:t>
          </a:r>
        </a:p>
      </dsp:txBody>
      <dsp:txXfrm>
        <a:off x="2770733" y="3463410"/>
        <a:ext cx="626512" cy="582957"/>
      </dsp:txXfrm>
    </dsp:sp>
    <dsp:sp modelId="{E027C156-A2B0-4594-B614-8019FD68BA87}">
      <dsp:nvSpPr>
        <dsp:cNvPr id="0" name=""/>
        <dsp:cNvSpPr/>
      </dsp:nvSpPr>
      <dsp:spPr>
        <a:xfrm>
          <a:off x="275259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770733" y="4152383"/>
        <a:ext cx="626512" cy="582957"/>
      </dsp:txXfrm>
    </dsp:sp>
    <dsp:sp modelId="{F8FFEA17-EDDD-418E-9F24-B9EE29C5C804}">
      <dsp:nvSpPr>
        <dsp:cNvPr id="0" name=""/>
        <dsp:cNvSpPr/>
      </dsp:nvSpPr>
      <dsp:spPr>
        <a:xfrm>
          <a:off x="275259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2770733" y="4841357"/>
        <a:ext cx="626512" cy="582957"/>
      </dsp:txXfrm>
    </dsp:sp>
    <dsp:sp modelId="{3EF9A196-BED5-4592-8B13-52BC17B09508}">
      <dsp:nvSpPr>
        <dsp:cNvPr id="0" name=""/>
        <dsp:cNvSpPr/>
      </dsp:nvSpPr>
      <dsp:spPr>
        <a:xfrm>
          <a:off x="342930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3447439" y="2085463"/>
        <a:ext cx="626512" cy="582957"/>
      </dsp:txXfrm>
    </dsp:sp>
    <dsp:sp modelId="{0DABD246-EB06-4B31-9E5A-488C87F2C182}">
      <dsp:nvSpPr>
        <dsp:cNvPr id="0" name=""/>
        <dsp:cNvSpPr/>
      </dsp:nvSpPr>
      <dsp:spPr>
        <a:xfrm>
          <a:off x="342930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3447439" y="2774436"/>
        <a:ext cx="626512" cy="582957"/>
      </dsp:txXfrm>
    </dsp:sp>
    <dsp:sp modelId="{4F84B011-952C-415C-8347-7AF4A82BA82D}">
      <dsp:nvSpPr>
        <dsp:cNvPr id="0" name=""/>
        <dsp:cNvSpPr/>
      </dsp:nvSpPr>
      <dsp:spPr>
        <a:xfrm>
          <a:off x="342930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22</a:t>
          </a:r>
        </a:p>
      </dsp:txBody>
      <dsp:txXfrm>
        <a:off x="3447439" y="3463410"/>
        <a:ext cx="626512" cy="582957"/>
      </dsp:txXfrm>
    </dsp:sp>
    <dsp:sp modelId="{C7DDDA09-409B-459A-89AC-BAF26A57592E}">
      <dsp:nvSpPr>
        <dsp:cNvPr id="0" name=""/>
        <dsp:cNvSpPr/>
      </dsp:nvSpPr>
      <dsp:spPr>
        <a:xfrm>
          <a:off x="342930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3447439" y="4152383"/>
        <a:ext cx="626512" cy="582957"/>
      </dsp:txXfrm>
    </dsp:sp>
    <dsp:sp modelId="{EAE332A4-BDB9-43A8-9909-505D3C621943}">
      <dsp:nvSpPr>
        <dsp:cNvPr id="0" name=""/>
        <dsp:cNvSpPr/>
      </dsp:nvSpPr>
      <dsp:spPr>
        <a:xfrm>
          <a:off x="342930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sp:txBody>
      <dsp:txXfrm>
        <a:off x="3447439" y="4841357"/>
        <a:ext cx="626512" cy="582957"/>
      </dsp:txXfrm>
    </dsp:sp>
    <dsp:sp modelId="{165FB322-3864-4DE1-9959-8BC2F0CB78FA}">
      <dsp:nvSpPr>
        <dsp:cNvPr id="0" name=""/>
        <dsp:cNvSpPr/>
      </dsp:nvSpPr>
      <dsp:spPr>
        <a:xfrm>
          <a:off x="410600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4124144" y="2085463"/>
        <a:ext cx="626512" cy="582957"/>
      </dsp:txXfrm>
    </dsp:sp>
    <dsp:sp modelId="{E825DC07-6677-49AF-8336-4B609A9E8E14}">
      <dsp:nvSpPr>
        <dsp:cNvPr id="0" name=""/>
        <dsp:cNvSpPr/>
      </dsp:nvSpPr>
      <dsp:spPr>
        <a:xfrm>
          <a:off x="410600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4124144" y="2774436"/>
        <a:ext cx="626512" cy="582957"/>
      </dsp:txXfrm>
    </dsp:sp>
    <dsp:sp modelId="{3C0720C4-200F-41E8-9BC3-035FA9005D3D}">
      <dsp:nvSpPr>
        <dsp:cNvPr id="0" name=""/>
        <dsp:cNvSpPr/>
      </dsp:nvSpPr>
      <dsp:spPr>
        <a:xfrm>
          <a:off x="410600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4124144" y="3463410"/>
        <a:ext cx="626512" cy="582957"/>
      </dsp:txXfrm>
    </dsp:sp>
    <dsp:sp modelId="{5A75F14A-0FC5-4F7F-8037-5AA61049A987}">
      <dsp:nvSpPr>
        <dsp:cNvPr id="0" name=""/>
        <dsp:cNvSpPr/>
      </dsp:nvSpPr>
      <dsp:spPr>
        <a:xfrm>
          <a:off x="410600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4124144" y="4152383"/>
        <a:ext cx="626512" cy="582957"/>
      </dsp:txXfrm>
    </dsp:sp>
    <dsp:sp modelId="{A243434A-A890-4CA6-BFD3-B3090F0FB3ED}">
      <dsp:nvSpPr>
        <dsp:cNvPr id="0" name=""/>
        <dsp:cNvSpPr/>
      </dsp:nvSpPr>
      <dsp:spPr>
        <a:xfrm>
          <a:off x="410600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4124144" y="4841357"/>
        <a:ext cx="626512" cy="582957"/>
      </dsp:txXfrm>
    </dsp:sp>
    <dsp:sp modelId="{6FA637B0-D1D7-4B85-B0FD-E9B7AA85DECB}">
      <dsp:nvSpPr>
        <dsp:cNvPr id="0" name=""/>
        <dsp:cNvSpPr/>
      </dsp:nvSpPr>
      <dsp:spPr>
        <a:xfrm>
          <a:off x="4782713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4800850" y="2085463"/>
        <a:ext cx="626512" cy="582957"/>
      </dsp:txXfrm>
    </dsp:sp>
    <dsp:sp modelId="{BBC9FDC3-3AB8-4B13-873B-CC4EDB980815}">
      <dsp:nvSpPr>
        <dsp:cNvPr id="0" name=""/>
        <dsp:cNvSpPr/>
      </dsp:nvSpPr>
      <dsp:spPr>
        <a:xfrm>
          <a:off x="4782713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4800850" y="2774436"/>
        <a:ext cx="626512" cy="582957"/>
      </dsp:txXfrm>
    </dsp:sp>
    <dsp:sp modelId="{2D4411B6-B3BC-486C-B262-606CF01120AC}">
      <dsp:nvSpPr>
        <dsp:cNvPr id="0" name=""/>
        <dsp:cNvSpPr/>
      </dsp:nvSpPr>
      <dsp:spPr>
        <a:xfrm>
          <a:off x="4782713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4800850" y="3463410"/>
        <a:ext cx="626512" cy="582957"/>
      </dsp:txXfrm>
    </dsp:sp>
    <dsp:sp modelId="{A02F1A81-A24C-4F9C-9A40-255D7354E7C0}">
      <dsp:nvSpPr>
        <dsp:cNvPr id="0" name=""/>
        <dsp:cNvSpPr/>
      </dsp:nvSpPr>
      <dsp:spPr>
        <a:xfrm>
          <a:off x="4782713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4800850" y="4152383"/>
        <a:ext cx="626512" cy="582957"/>
      </dsp:txXfrm>
    </dsp:sp>
    <dsp:sp modelId="{5EB29283-D3EE-4E15-8E0F-46E3BD54CA01}">
      <dsp:nvSpPr>
        <dsp:cNvPr id="0" name=""/>
        <dsp:cNvSpPr/>
      </dsp:nvSpPr>
      <dsp:spPr>
        <a:xfrm>
          <a:off x="4782713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4800850" y="4841357"/>
        <a:ext cx="626512" cy="582957"/>
      </dsp:txXfrm>
    </dsp:sp>
    <dsp:sp modelId="{61FBFF29-B369-4B65-946A-50D6629BF575}">
      <dsp:nvSpPr>
        <dsp:cNvPr id="0" name=""/>
        <dsp:cNvSpPr/>
      </dsp:nvSpPr>
      <dsp:spPr>
        <a:xfrm>
          <a:off x="5501174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sp:txBody>
      <dsp:txXfrm>
        <a:off x="5519311" y="707515"/>
        <a:ext cx="2656629" cy="582957"/>
      </dsp:txXfrm>
    </dsp:sp>
    <dsp:sp modelId="{4D2FA4BD-17B5-4727-85E7-947FBA9C0FCB}">
      <dsp:nvSpPr>
        <dsp:cNvPr id="0" name=""/>
        <dsp:cNvSpPr/>
      </dsp:nvSpPr>
      <dsp:spPr>
        <a:xfrm>
          <a:off x="5501174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5519311" y="1396489"/>
        <a:ext cx="2656629" cy="582957"/>
      </dsp:txXfrm>
    </dsp:sp>
    <dsp:sp modelId="{2A046F49-B9CC-4B7C-8735-9C9B2419B636}">
      <dsp:nvSpPr>
        <dsp:cNvPr id="0" name=""/>
        <dsp:cNvSpPr/>
      </dsp:nvSpPr>
      <dsp:spPr>
        <a:xfrm>
          <a:off x="550117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5519311" y="2085463"/>
        <a:ext cx="626512" cy="582957"/>
      </dsp:txXfrm>
    </dsp:sp>
    <dsp:sp modelId="{5D81C40F-A18B-4F83-9347-8515A181C03B}">
      <dsp:nvSpPr>
        <dsp:cNvPr id="0" name=""/>
        <dsp:cNvSpPr/>
      </dsp:nvSpPr>
      <dsp:spPr>
        <a:xfrm>
          <a:off x="550117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5519311" y="2774436"/>
        <a:ext cx="626512" cy="582957"/>
      </dsp:txXfrm>
    </dsp:sp>
    <dsp:sp modelId="{6077EFCD-C390-4D4A-966D-0B88253ADDF5}">
      <dsp:nvSpPr>
        <dsp:cNvPr id="0" name=""/>
        <dsp:cNvSpPr/>
      </dsp:nvSpPr>
      <dsp:spPr>
        <a:xfrm>
          <a:off x="550117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5519311" y="3463410"/>
        <a:ext cx="626512" cy="582957"/>
      </dsp:txXfrm>
    </dsp:sp>
    <dsp:sp modelId="{6DAE711B-88EF-45AE-820F-AD52BB14A3D7}">
      <dsp:nvSpPr>
        <dsp:cNvPr id="0" name=""/>
        <dsp:cNvSpPr/>
      </dsp:nvSpPr>
      <dsp:spPr>
        <a:xfrm>
          <a:off x="550117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5519311" y="4152383"/>
        <a:ext cx="626512" cy="582957"/>
      </dsp:txXfrm>
    </dsp:sp>
    <dsp:sp modelId="{B45E999A-446C-4ED6-8A80-814D8DB5D96B}">
      <dsp:nvSpPr>
        <dsp:cNvPr id="0" name=""/>
        <dsp:cNvSpPr/>
      </dsp:nvSpPr>
      <dsp:spPr>
        <a:xfrm>
          <a:off x="550117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sp:txBody>
      <dsp:txXfrm>
        <a:off x="5519311" y="4841357"/>
        <a:ext cx="626512" cy="582957"/>
      </dsp:txXfrm>
    </dsp:sp>
    <dsp:sp modelId="{1EAE49D0-214A-45C8-ABD5-A435428F861E}">
      <dsp:nvSpPr>
        <dsp:cNvPr id="0" name=""/>
        <dsp:cNvSpPr/>
      </dsp:nvSpPr>
      <dsp:spPr>
        <a:xfrm>
          <a:off x="617787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085463"/>
        <a:ext cx="626512" cy="582957"/>
      </dsp:txXfrm>
    </dsp:sp>
    <dsp:sp modelId="{F94AE668-3279-4420-80A8-D5500B03A668}">
      <dsp:nvSpPr>
        <dsp:cNvPr id="0" name=""/>
        <dsp:cNvSpPr/>
      </dsp:nvSpPr>
      <dsp:spPr>
        <a:xfrm>
          <a:off x="617787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774436"/>
        <a:ext cx="626512" cy="582957"/>
      </dsp:txXfrm>
    </dsp:sp>
    <dsp:sp modelId="{A8015D72-0296-4417-8014-B117D00FB710}">
      <dsp:nvSpPr>
        <dsp:cNvPr id="0" name=""/>
        <dsp:cNvSpPr/>
      </dsp:nvSpPr>
      <dsp:spPr>
        <a:xfrm>
          <a:off x="617787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6196016" y="3463410"/>
        <a:ext cx="626512" cy="582957"/>
      </dsp:txXfrm>
    </dsp:sp>
    <dsp:sp modelId="{28E27240-ABCD-4193-99F8-AA26B799AE9E}">
      <dsp:nvSpPr>
        <dsp:cNvPr id="0" name=""/>
        <dsp:cNvSpPr/>
      </dsp:nvSpPr>
      <dsp:spPr>
        <a:xfrm>
          <a:off x="617787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196016" y="4152383"/>
        <a:ext cx="626512" cy="582957"/>
      </dsp:txXfrm>
    </dsp:sp>
    <dsp:sp modelId="{1EA34EE4-57D9-4B82-AD9F-AC018F6B4F6B}">
      <dsp:nvSpPr>
        <dsp:cNvPr id="0" name=""/>
        <dsp:cNvSpPr/>
      </dsp:nvSpPr>
      <dsp:spPr>
        <a:xfrm>
          <a:off x="617787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sp:txBody>
      <dsp:txXfrm>
        <a:off x="6196016" y="4841357"/>
        <a:ext cx="626512" cy="582957"/>
      </dsp:txXfrm>
    </dsp:sp>
    <dsp:sp modelId="{E97F8C0B-CB64-449D-8DDF-C0978ED8C56E}">
      <dsp:nvSpPr>
        <dsp:cNvPr id="0" name=""/>
        <dsp:cNvSpPr/>
      </dsp:nvSpPr>
      <dsp:spPr>
        <a:xfrm>
          <a:off x="685458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872721" y="2085463"/>
        <a:ext cx="626512" cy="582957"/>
      </dsp:txXfrm>
    </dsp:sp>
    <dsp:sp modelId="{12A9AE70-E790-4DF0-8B17-AF549DADFC2E}">
      <dsp:nvSpPr>
        <dsp:cNvPr id="0" name=""/>
        <dsp:cNvSpPr/>
      </dsp:nvSpPr>
      <dsp:spPr>
        <a:xfrm>
          <a:off x="685458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6872721" y="2774436"/>
        <a:ext cx="626512" cy="582957"/>
      </dsp:txXfrm>
    </dsp:sp>
    <dsp:sp modelId="{AABFD5C1-B493-4B9F-B687-C3779138780C}">
      <dsp:nvSpPr>
        <dsp:cNvPr id="0" name=""/>
        <dsp:cNvSpPr/>
      </dsp:nvSpPr>
      <dsp:spPr>
        <a:xfrm>
          <a:off x="685458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6872721" y="3463410"/>
        <a:ext cx="626512" cy="582957"/>
      </dsp:txXfrm>
    </dsp:sp>
    <dsp:sp modelId="{DF195842-4D7B-4018-8A3C-64A14AB2B7BF}">
      <dsp:nvSpPr>
        <dsp:cNvPr id="0" name=""/>
        <dsp:cNvSpPr/>
      </dsp:nvSpPr>
      <dsp:spPr>
        <a:xfrm>
          <a:off x="685458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6872721" y="4152383"/>
        <a:ext cx="626512" cy="582957"/>
      </dsp:txXfrm>
    </dsp:sp>
    <dsp:sp modelId="{583065AA-2851-4F46-A8A5-1123B18E4E16}">
      <dsp:nvSpPr>
        <dsp:cNvPr id="0" name=""/>
        <dsp:cNvSpPr/>
      </dsp:nvSpPr>
      <dsp:spPr>
        <a:xfrm>
          <a:off x="685458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6872721" y="4841357"/>
        <a:ext cx="626512" cy="582957"/>
      </dsp:txXfrm>
    </dsp:sp>
    <dsp:sp modelId="{D46D498C-DE66-482E-BED9-6CA70DAE7CB6}">
      <dsp:nvSpPr>
        <dsp:cNvPr id="0" name=""/>
        <dsp:cNvSpPr/>
      </dsp:nvSpPr>
      <dsp:spPr>
        <a:xfrm>
          <a:off x="753129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7549427" y="2085463"/>
        <a:ext cx="626512" cy="582957"/>
      </dsp:txXfrm>
    </dsp:sp>
    <dsp:sp modelId="{B540F9FF-6F31-4483-9246-4C6A0950FF8C}">
      <dsp:nvSpPr>
        <dsp:cNvPr id="0" name=""/>
        <dsp:cNvSpPr/>
      </dsp:nvSpPr>
      <dsp:spPr>
        <a:xfrm>
          <a:off x="753129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7549427" y="2774436"/>
        <a:ext cx="626512" cy="582957"/>
      </dsp:txXfrm>
    </dsp:sp>
    <dsp:sp modelId="{6F97E6CA-A898-4293-9ECF-112041CE8A28}">
      <dsp:nvSpPr>
        <dsp:cNvPr id="0" name=""/>
        <dsp:cNvSpPr/>
      </dsp:nvSpPr>
      <dsp:spPr>
        <a:xfrm>
          <a:off x="753129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7549427" y="3463410"/>
        <a:ext cx="626512" cy="582957"/>
      </dsp:txXfrm>
    </dsp:sp>
    <dsp:sp modelId="{C0EEC6D6-96C2-4ECE-A7C7-9777469929B0}">
      <dsp:nvSpPr>
        <dsp:cNvPr id="0" name=""/>
        <dsp:cNvSpPr/>
      </dsp:nvSpPr>
      <dsp:spPr>
        <a:xfrm>
          <a:off x="753129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7549427" y="4152383"/>
        <a:ext cx="626512" cy="582957"/>
      </dsp:txXfrm>
    </dsp:sp>
    <dsp:sp modelId="{1829E435-FD91-48BC-AAD2-23056DA73CEB}">
      <dsp:nvSpPr>
        <dsp:cNvPr id="0" name=""/>
        <dsp:cNvSpPr/>
      </dsp:nvSpPr>
      <dsp:spPr>
        <a:xfrm>
          <a:off x="753129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7549427" y="4841357"/>
        <a:ext cx="626512" cy="582957"/>
      </dsp:txXfrm>
    </dsp:sp>
    <dsp:sp modelId="{ACCB3B37-7636-4048-9F86-8A0383AFD7F3}">
      <dsp:nvSpPr>
        <dsp:cNvPr id="0" name=""/>
        <dsp:cNvSpPr/>
      </dsp:nvSpPr>
      <dsp:spPr>
        <a:xfrm>
          <a:off x="8249751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sp:txBody>
      <dsp:txXfrm>
        <a:off x="8267888" y="707515"/>
        <a:ext cx="2656629" cy="582957"/>
      </dsp:txXfrm>
    </dsp:sp>
    <dsp:sp modelId="{45C6682F-9CD3-4064-B37B-3D08EA3BC906}">
      <dsp:nvSpPr>
        <dsp:cNvPr id="0" name=""/>
        <dsp:cNvSpPr/>
      </dsp:nvSpPr>
      <dsp:spPr>
        <a:xfrm>
          <a:off x="8249751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35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8267888" y="1396489"/>
        <a:ext cx="2656629" cy="582957"/>
      </dsp:txXfrm>
    </dsp:sp>
    <dsp:sp modelId="{E71F185A-E470-4232-8FAC-EBB3B245F228}">
      <dsp:nvSpPr>
        <dsp:cNvPr id="0" name=""/>
        <dsp:cNvSpPr/>
      </dsp:nvSpPr>
      <dsp:spPr>
        <a:xfrm>
          <a:off x="8249751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2085463"/>
        <a:ext cx="626512" cy="582957"/>
      </dsp:txXfrm>
    </dsp:sp>
    <dsp:sp modelId="{EDECF314-E80F-44C0-BE50-9A6EF83742E4}">
      <dsp:nvSpPr>
        <dsp:cNvPr id="0" name=""/>
        <dsp:cNvSpPr/>
      </dsp:nvSpPr>
      <dsp:spPr>
        <a:xfrm>
          <a:off x="8249751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8267888" y="2774436"/>
        <a:ext cx="626512" cy="582957"/>
      </dsp:txXfrm>
    </dsp:sp>
    <dsp:sp modelId="{8C530287-53E6-45F7-8207-43D96922778C}">
      <dsp:nvSpPr>
        <dsp:cNvPr id="0" name=""/>
        <dsp:cNvSpPr/>
      </dsp:nvSpPr>
      <dsp:spPr>
        <a:xfrm>
          <a:off x="8249751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3463410"/>
        <a:ext cx="626512" cy="582957"/>
      </dsp:txXfrm>
    </dsp:sp>
    <dsp:sp modelId="{3C80D0BC-A2E2-411A-96CB-18A9E830C56E}">
      <dsp:nvSpPr>
        <dsp:cNvPr id="0" name=""/>
        <dsp:cNvSpPr/>
      </dsp:nvSpPr>
      <dsp:spPr>
        <a:xfrm>
          <a:off x="8249751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8267888" y="4152383"/>
        <a:ext cx="626512" cy="582957"/>
      </dsp:txXfrm>
    </dsp:sp>
    <dsp:sp modelId="{6E3E0FA6-6BBB-4A39-A006-F93199CC48C8}">
      <dsp:nvSpPr>
        <dsp:cNvPr id="0" name=""/>
        <dsp:cNvSpPr/>
      </dsp:nvSpPr>
      <dsp:spPr>
        <a:xfrm>
          <a:off x="8249751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sp:txBody>
      <dsp:txXfrm>
        <a:off x="8267888" y="4841357"/>
        <a:ext cx="626512" cy="582957"/>
      </dsp:txXfrm>
    </dsp:sp>
    <dsp:sp modelId="{7FCF4D6A-F55A-4001-A207-278AFE2C6C6E}">
      <dsp:nvSpPr>
        <dsp:cNvPr id="0" name=""/>
        <dsp:cNvSpPr/>
      </dsp:nvSpPr>
      <dsp:spPr>
        <a:xfrm>
          <a:off x="892645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8944593" y="2085463"/>
        <a:ext cx="626512" cy="582957"/>
      </dsp:txXfrm>
    </dsp:sp>
    <dsp:sp modelId="{6A509762-294F-470C-B58C-366BFE4DA854}">
      <dsp:nvSpPr>
        <dsp:cNvPr id="0" name=""/>
        <dsp:cNvSpPr/>
      </dsp:nvSpPr>
      <dsp:spPr>
        <a:xfrm>
          <a:off x="892645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8944593" y="2774436"/>
        <a:ext cx="626512" cy="582957"/>
      </dsp:txXfrm>
    </dsp:sp>
    <dsp:sp modelId="{D683AEDC-515F-4BFE-8B21-56533CD6849A}">
      <dsp:nvSpPr>
        <dsp:cNvPr id="0" name=""/>
        <dsp:cNvSpPr/>
      </dsp:nvSpPr>
      <dsp:spPr>
        <a:xfrm>
          <a:off x="892645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8944593" y="3463410"/>
        <a:ext cx="626512" cy="582957"/>
      </dsp:txXfrm>
    </dsp:sp>
    <dsp:sp modelId="{441F7BDA-D0A3-41DB-B604-3D534346829E}">
      <dsp:nvSpPr>
        <dsp:cNvPr id="0" name=""/>
        <dsp:cNvSpPr/>
      </dsp:nvSpPr>
      <dsp:spPr>
        <a:xfrm>
          <a:off x="892645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8944593" y="4152383"/>
        <a:ext cx="626512" cy="582957"/>
      </dsp:txXfrm>
    </dsp:sp>
    <dsp:sp modelId="{A2FC83D0-0DB8-432F-9E4F-0E5CFA9A10F9}">
      <dsp:nvSpPr>
        <dsp:cNvPr id="0" name=""/>
        <dsp:cNvSpPr/>
      </dsp:nvSpPr>
      <dsp:spPr>
        <a:xfrm>
          <a:off x="892645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8944593" y="4841357"/>
        <a:ext cx="626512" cy="582957"/>
      </dsp:txXfrm>
    </dsp:sp>
    <dsp:sp modelId="{C8281E77-1D14-4CA1-9461-247C44E52E76}">
      <dsp:nvSpPr>
        <dsp:cNvPr id="0" name=""/>
        <dsp:cNvSpPr/>
      </dsp:nvSpPr>
      <dsp:spPr>
        <a:xfrm>
          <a:off x="960316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9621299" y="2085463"/>
        <a:ext cx="626512" cy="582957"/>
      </dsp:txXfrm>
    </dsp:sp>
    <dsp:sp modelId="{E1D5B23D-2E7B-47CB-BA71-434F7B77D438}">
      <dsp:nvSpPr>
        <dsp:cNvPr id="0" name=""/>
        <dsp:cNvSpPr/>
      </dsp:nvSpPr>
      <dsp:spPr>
        <a:xfrm>
          <a:off x="960316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9621299" y="2774436"/>
        <a:ext cx="626512" cy="582957"/>
      </dsp:txXfrm>
    </dsp:sp>
    <dsp:sp modelId="{D995DB68-CED4-4EAA-8FC4-A7F59EA51625}">
      <dsp:nvSpPr>
        <dsp:cNvPr id="0" name=""/>
        <dsp:cNvSpPr/>
      </dsp:nvSpPr>
      <dsp:spPr>
        <a:xfrm>
          <a:off x="960316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>
        <a:off x="9621299" y="3463410"/>
        <a:ext cx="626512" cy="582957"/>
      </dsp:txXfrm>
    </dsp:sp>
    <dsp:sp modelId="{18B294B3-0ACE-4FF4-A0A4-1C0DC2376173}">
      <dsp:nvSpPr>
        <dsp:cNvPr id="0" name=""/>
        <dsp:cNvSpPr/>
      </dsp:nvSpPr>
      <dsp:spPr>
        <a:xfrm>
          <a:off x="960316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9621299" y="4152383"/>
        <a:ext cx="626512" cy="582957"/>
      </dsp:txXfrm>
    </dsp:sp>
    <dsp:sp modelId="{A28289C6-83F5-427F-9556-3E852F0C16CE}">
      <dsp:nvSpPr>
        <dsp:cNvPr id="0" name=""/>
        <dsp:cNvSpPr/>
      </dsp:nvSpPr>
      <dsp:spPr>
        <a:xfrm>
          <a:off x="960316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sp:txBody>
      <dsp:txXfrm>
        <a:off x="9621299" y="4841357"/>
        <a:ext cx="626512" cy="582957"/>
      </dsp:txXfrm>
    </dsp:sp>
    <dsp:sp modelId="{7BC395F9-70C7-4346-BC4C-E6FCCCF60C3B}">
      <dsp:nvSpPr>
        <dsp:cNvPr id="0" name=""/>
        <dsp:cNvSpPr/>
      </dsp:nvSpPr>
      <dsp:spPr>
        <a:xfrm>
          <a:off x="1027986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0298004" y="2085463"/>
        <a:ext cx="626512" cy="582957"/>
      </dsp:txXfrm>
    </dsp:sp>
    <dsp:sp modelId="{A6DF8A54-D43D-447A-A007-991BAD941740}">
      <dsp:nvSpPr>
        <dsp:cNvPr id="0" name=""/>
        <dsp:cNvSpPr/>
      </dsp:nvSpPr>
      <dsp:spPr>
        <a:xfrm>
          <a:off x="1027986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10298004" y="2774436"/>
        <a:ext cx="626512" cy="582957"/>
      </dsp:txXfrm>
    </dsp:sp>
    <dsp:sp modelId="{944B98CE-50B6-4826-847E-6C2ABCAA4DFF}">
      <dsp:nvSpPr>
        <dsp:cNvPr id="0" name=""/>
        <dsp:cNvSpPr/>
      </dsp:nvSpPr>
      <dsp:spPr>
        <a:xfrm>
          <a:off x="1027986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</a:t>
          </a:r>
        </a:p>
      </dsp:txBody>
      <dsp:txXfrm>
        <a:off x="10298004" y="3463410"/>
        <a:ext cx="626512" cy="582957"/>
      </dsp:txXfrm>
    </dsp:sp>
    <dsp:sp modelId="{56E27EEF-2E27-49B6-9709-5113CFCC2AB3}">
      <dsp:nvSpPr>
        <dsp:cNvPr id="0" name=""/>
        <dsp:cNvSpPr/>
      </dsp:nvSpPr>
      <dsp:spPr>
        <a:xfrm>
          <a:off x="1027986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10298004" y="4152383"/>
        <a:ext cx="626512" cy="582957"/>
      </dsp:txXfrm>
    </dsp:sp>
    <dsp:sp modelId="{94CF16DD-F214-4554-8194-B6AD3FAB51A0}">
      <dsp:nvSpPr>
        <dsp:cNvPr id="0" name=""/>
        <dsp:cNvSpPr/>
      </dsp:nvSpPr>
      <dsp:spPr>
        <a:xfrm>
          <a:off x="1027986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sp:txBody>
      <dsp:txXfrm>
        <a:off x="10298004" y="4841357"/>
        <a:ext cx="626512" cy="58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CH-UFC</a:t>
          </a:r>
        </a:p>
      </dsp:txBody>
      <dsp:txXfrm>
        <a:off x="19460" y="1946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07 </a:t>
          </a:r>
          <a:r>
            <a:rPr lang="pt-BR" sz="1400" kern="1200" err="1"/>
            <a:t>CCs</a:t>
          </a:r>
          <a:r>
            <a:rPr lang="pt-BR" sz="1400" kern="1200"/>
            <a:t> – 01 Superintendente, 04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104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52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19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29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1" y="4797617"/>
        <a:ext cx="617308" cy="62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1277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sp:txBody>
      <dsp:txXfrm>
        <a:off x="19460" y="3223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92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27831" y="4797617"/>
        <a:ext cx="617308" cy="62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72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23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13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23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7</a:t>
          </a:r>
        </a:p>
      </dsp:txBody>
      <dsp:txXfrm>
        <a:off x="2027832" y="4797617"/>
        <a:ext cx="617308" cy="62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11 </a:t>
          </a:r>
          <a:r>
            <a:rPr lang="pt-BR" sz="1400" kern="1200" err="1"/>
            <a:t>CCs</a:t>
          </a:r>
          <a:r>
            <a:rPr lang="pt-BR" sz="1400" kern="1200"/>
            <a:t> – 06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148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15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8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27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2" y="4797617"/>
        <a:ext cx="617308" cy="62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9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4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Logo Transparente HU Brasil">
            <a:extLst>
              <a:ext uri="{FF2B5EF4-FFF2-40B4-BE49-F238E27FC236}">
                <a16:creationId xmlns:a16="http://schemas.microsoft.com/office/drawing/2014/main" id="{AE03815C-07C0-BEFC-9FB3-567C79820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71" y="6177546"/>
            <a:ext cx="1653611" cy="4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8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HU Brasil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442F5A-5ED6-456D-B07C-8A07B0CF4B21}"/>
              </a:ext>
            </a:extLst>
          </p:cNvPr>
          <p:cNvSpPr txBox="1"/>
          <p:nvPr/>
        </p:nvSpPr>
        <p:spPr>
          <a:xfrm>
            <a:off x="5751267" y="6411189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/>
              <a:t>v17042026</a:t>
            </a:r>
          </a:p>
        </p:txBody>
      </p:sp>
      <p:pic>
        <p:nvPicPr>
          <p:cNvPr id="1026" name="Picture 2" descr="Logo Transparente HU Brasil">
            <a:extLst>
              <a:ext uri="{FF2B5EF4-FFF2-40B4-BE49-F238E27FC236}">
                <a16:creationId xmlns:a16="http://schemas.microsoft.com/office/drawing/2014/main" id="{D726C324-781B-03C7-69C5-DFF5227E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" y="6173574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56328" y="74535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ATENÇÃO À SAÚDE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3962785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CLÍNICA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253891" y="1351523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35626" y="318307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 DE GESTÃO DO CUIDADO ASSISTENCIAL</a:t>
            </a:r>
          </a:p>
        </p:txBody>
      </p: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47229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QUALIDADE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67567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REGULAÇÃO ASSISTENCIAL</a:t>
            </a:r>
          </a:p>
        </p:txBody>
      </p:sp>
      <p:cxnSp>
        <p:nvCxnSpPr>
          <p:cNvPr id="5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4676" y="2745209"/>
            <a:ext cx="12700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55963" y="2752555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6976020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ATENÇÃO HOSPITALAR</a:t>
            </a:r>
          </a:p>
        </p:txBody>
      </p:sp>
      <p:sp>
        <p:nvSpPr>
          <p:cNvPr id="1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76020" y="3183075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50" b="1">
                <a:solidFill>
                  <a:schemeClr val="accent6">
                    <a:lumMod val="50000"/>
                  </a:schemeClr>
                </a:solidFill>
              </a:rPr>
              <a:t>SERVIÇO DE CONTRATUALIZAÇÃO HOSPITALAR</a:t>
            </a:r>
          </a:p>
        </p:txBody>
      </p:sp>
      <p:sp>
        <p:nvSpPr>
          <p:cNvPr id="1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87624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INFORMAÇÃO, MONITORAMENTO E AVALIAÇÃO</a:t>
            </a:r>
          </a:p>
        </p:txBody>
      </p:sp>
      <p:sp>
        <p:nvSpPr>
          <p:cNvPr id="11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7961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ASSISTENCIAL</a:t>
            </a:r>
          </a:p>
        </p:txBody>
      </p:sp>
      <p:cxnSp>
        <p:nvCxnSpPr>
          <p:cNvPr id="117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13" idx="1"/>
            <a:endCxn id="114" idx="1"/>
          </p:cNvCxnSpPr>
          <p:nvPr/>
        </p:nvCxnSpPr>
        <p:spPr>
          <a:xfrm rot="10800000" flipV="1">
            <a:off x="6976020" y="2745209"/>
            <a:ext cx="11604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7" y="2745210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47392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4833" y="5517130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DE INSUMOS ASSISTENCIAIS</a:t>
            </a:r>
          </a:p>
        </p:txBody>
      </p:sp>
      <p:cxnSp>
        <p:nvCxnSpPr>
          <p:cNvPr id="12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10"/>
            <a:ext cx="28813" cy="3112073"/>
          </a:xfrm>
          <a:prstGeom prst="bentConnector3">
            <a:avLst>
              <a:gd name="adj1" fmla="val -724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6574641" y="966807"/>
            <a:ext cx="211768" cy="114673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ATENÇÃO À SAÚDE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1537C2D4-645C-F9A4-25A7-6C3BDA72F9A2}"/>
              </a:ext>
            </a:extLst>
          </p:cNvPr>
          <p:cNvCxnSpPr>
            <a:cxnSpLocks/>
          </p:cNvCxnSpPr>
          <p:nvPr/>
        </p:nvCxnSpPr>
        <p:spPr>
          <a:xfrm>
            <a:off x="6107160" y="1872856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E8E941CA-693A-E78B-BB14-81757D0CA8F4}"/>
              </a:ext>
            </a:extLst>
          </p:cNvPr>
          <p:cNvCxnSpPr>
            <a:cxnSpLocks/>
          </p:cNvCxnSpPr>
          <p:nvPr/>
        </p:nvCxnSpPr>
        <p:spPr>
          <a:xfrm>
            <a:off x="6114794" y="1427412"/>
            <a:ext cx="0" cy="43728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21">
            <a:extLst>
              <a:ext uri="{FF2B5EF4-FFF2-40B4-BE49-F238E27FC236}">
                <a16:creationId xmlns:a16="http://schemas.microsoft.com/office/drawing/2014/main" id="{782FAD0F-3FA8-1B39-59F3-94336F1BB616}"/>
              </a:ext>
            </a:extLst>
          </p:cNvPr>
          <p:cNvCxnSpPr>
            <a:cxnSpLocks/>
          </p:cNvCxnSpPr>
          <p:nvPr/>
        </p:nvCxnSpPr>
        <p:spPr>
          <a:xfrm flipH="1">
            <a:off x="4642316" y="1871575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8DA29298-66B8-C6CE-F83B-B6E65EB8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69401" y="96473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ENSINO, PESQUISA E INOVAÇÃO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B5AD3719-BE4C-4FD0-8553-229A5FC90A4B}"/>
              </a:ext>
            </a:extLst>
          </p:cNvPr>
          <p:cNvSpPr/>
          <p:nvPr/>
        </p:nvSpPr>
        <p:spPr>
          <a:xfrm>
            <a:off x="4015037" y="274447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DO ENSINO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835530" y="1459773"/>
            <a:ext cx="1090808" cy="14785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B4AA605F-646C-4FD3-BD29-E94194E529A6}"/>
              </a:ext>
            </a:extLst>
          </p:cNvPr>
          <p:cNvSpPr/>
          <p:nvPr/>
        </p:nvSpPr>
        <p:spPr>
          <a:xfrm>
            <a:off x="6916639" y="2740258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/>
              <a:t>COORDENADORIA DE GESTÃO DA PESQUISA E INOVAÇÃO TECNOLÓGICA EM SAÚDE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352288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DE PÓS-GRADUAÇÃO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4300516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GRADUAÇÃO, ENSINO TÉCNICO E EXTENSÃO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6639" y="351827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INOVAÇÃO TECNOLÓGICA EM SAÚDE</a:t>
            </a:r>
          </a:p>
        </p:txBody>
      </p: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6" idx="1"/>
          </p:cNvCxnSpPr>
          <p:nvPr/>
        </p:nvCxnSpPr>
        <p:spPr>
          <a:xfrm rot="10800000" flipH="1" flipV="1">
            <a:off x="4015037" y="3084629"/>
            <a:ext cx="7130" cy="778408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7" idx="1"/>
          </p:cNvCxnSpPr>
          <p:nvPr/>
        </p:nvCxnSpPr>
        <p:spPr>
          <a:xfrm rot="10800000" flipH="1" flipV="1">
            <a:off x="4015037" y="3084630"/>
            <a:ext cx="7130" cy="1556040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7154303" y="1653666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6288440" y="1485461"/>
            <a:ext cx="1086590" cy="14230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1898" y="429629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                               GESTÃO DA PESQUISA</a:t>
            </a:r>
          </a:p>
        </p:txBody>
      </p: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4872" y="3080411"/>
            <a:ext cx="11604" cy="778020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21" idx="1"/>
            <a:endCxn id="65" idx="1"/>
          </p:cNvCxnSpPr>
          <p:nvPr/>
        </p:nvCxnSpPr>
        <p:spPr>
          <a:xfrm rot="10800000" flipV="1">
            <a:off x="6911899" y="3080411"/>
            <a:ext cx="4741" cy="1556039"/>
          </a:xfrm>
          <a:prstGeom prst="bentConnector3">
            <a:avLst>
              <a:gd name="adj1" fmla="val 450547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  <a:endCxn id="35" idx="1"/>
          </p:cNvCxnSpPr>
          <p:nvPr/>
        </p:nvCxnSpPr>
        <p:spPr>
          <a:xfrm rot="16200000" flipH="1">
            <a:off x="6528766" y="1245135"/>
            <a:ext cx="217004" cy="103407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ENSIO, PESQUISA E INOVAÇÃO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ABC05881-E67A-77E3-7398-99FF448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7D1B22D2-8656-4E2F-981D-0941F0F7E8E9}"/>
              </a:ext>
            </a:extLst>
          </p:cNvPr>
          <p:cNvSpPr/>
          <p:nvPr/>
        </p:nvSpPr>
        <p:spPr>
          <a:xfrm>
            <a:off x="5409186" y="80525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ADMINISTRAÇÃO E INFRAESTRUTURA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EE25AF2-B476-48A6-8EEC-4496081DCABA}"/>
              </a:ext>
            </a:extLst>
          </p:cNvPr>
          <p:cNvSpPr/>
          <p:nvPr/>
        </p:nvSpPr>
        <p:spPr>
          <a:xfrm>
            <a:off x="2768086" y="249304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 GESTÃO DE</a:t>
            </a:r>
          </a:p>
          <a:p>
            <a:pPr algn="ctr"/>
            <a:r>
              <a:rPr lang="pt-BR" sz="1100" b="1"/>
              <a:t>SUPRIMENTOS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806D7479-F98E-41F4-8008-49EA026E12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02833" y="700886"/>
            <a:ext cx="943207" cy="2641100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5B41E14C-AD07-4154-9FAC-14F4F0FBEDB4}"/>
              </a:ext>
            </a:extLst>
          </p:cNvPr>
          <p:cNvSpPr/>
          <p:nvPr/>
        </p:nvSpPr>
        <p:spPr>
          <a:xfrm>
            <a:off x="5414743" y="2493037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</a:t>
            </a:r>
          </a:p>
          <a:p>
            <a:pPr algn="ctr"/>
            <a:r>
              <a:rPr lang="pt-BR" sz="1100" b="1"/>
              <a:t>ADMINISTRAÇÃO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F863A14F-69C1-41E9-AF3B-C3F7E227F00D}"/>
              </a:ext>
            </a:extLst>
          </p:cNvPr>
          <p:cNvSpPr/>
          <p:nvPr/>
        </p:nvSpPr>
        <p:spPr>
          <a:xfrm>
            <a:off x="8074029" y="249303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INFRAESTRUTURA HOSPITALAR E HOTELARIA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173658-2B63-497C-BCE9-F71D230E5718}"/>
              </a:ext>
            </a:extLst>
          </p:cNvPr>
          <p:cNvSpPr/>
          <p:nvPr/>
        </p:nvSpPr>
        <p:spPr>
          <a:xfrm>
            <a:off x="2774264" y="332149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ESTOQUE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44C8CB0-B06E-41E4-93B3-216F7F1B2704}"/>
              </a:ext>
            </a:extLst>
          </p:cNvPr>
          <p:cNvSpPr/>
          <p:nvPr/>
        </p:nvSpPr>
        <p:spPr>
          <a:xfrm>
            <a:off x="2761908" y="414995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PATRIMÔNIO</a:t>
            </a:r>
          </a:p>
        </p:txBody>
      </p: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A524C076-8110-4C45-9810-DC6469249782}"/>
              </a:ext>
            </a:extLst>
          </p:cNvPr>
          <p:cNvCxnSpPr>
            <a:cxnSpLocks/>
            <a:stCxn id="19" idx="1"/>
            <a:endCxn id="27" idx="1"/>
          </p:cNvCxnSpPr>
          <p:nvPr/>
        </p:nvCxnSpPr>
        <p:spPr>
          <a:xfrm rot="10800000" flipH="1" flipV="1">
            <a:off x="2768086" y="2865331"/>
            <a:ext cx="6178" cy="828457"/>
          </a:xfrm>
          <a:prstGeom prst="bentConnector3">
            <a:avLst>
              <a:gd name="adj1" fmla="val -37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AC27AB5A-5FE6-4FE2-8102-8AD1582302EC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2761908" y="2865332"/>
            <a:ext cx="6178" cy="1656914"/>
          </a:xfrm>
          <a:prstGeom prst="bentConnector3">
            <a:avLst>
              <a:gd name="adj1" fmla="val 38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45">
            <a:extLst>
              <a:ext uri="{FF2B5EF4-FFF2-40B4-BE49-F238E27FC236}">
                <a16:creationId xmlns:a16="http://schemas.microsoft.com/office/drawing/2014/main" id="{C54EE865-205B-48CD-835E-95E6D59495E5}"/>
              </a:ext>
            </a:extLst>
          </p:cNvPr>
          <p:cNvSpPr/>
          <p:nvPr/>
        </p:nvSpPr>
        <p:spPr>
          <a:xfrm>
            <a:off x="7136479" y="1593214"/>
            <a:ext cx="1220902" cy="47578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27F806D5-29AA-48EA-9260-604875A2386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626162" y="2018656"/>
            <a:ext cx="943204" cy="555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86D6B716-B887-47B0-ADC5-7D0BBE5068E7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955805" y="689013"/>
            <a:ext cx="943205" cy="2664843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52B1100-B12D-4BB3-92DC-965A769D4501}"/>
              </a:ext>
            </a:extLst>
          </p:cNvPr>
          <p:cNvSpPr/>
          <p:nvPr/>
        </p:nvSpPr>
        <p:spPr>
          <a:xfrm>
            <a:off x="8082969" y="500486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HOTELARIA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HOSPITALAR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BC2073-A145-439D-A4E7-5C079DA5D285}"/>
              </a:ext>
            </a:extLst>
          </p:cNvPr>
          <p:cNvSpPr/>
          <p:nvPr/>
        </p:nvSpPr>
        <p:spPr>
          <a:xfrm>
            <a:off x="8091909" y="416759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ENGENHARIA CLÍNICA</a:t>
            </a:r>
          </a:p>
        </p:txBody>
      </p:sp>
      <p:sp>
        <p:nvSpPr>
          <p:cNvPr id="4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6AE47D6-4841-4B49-8F03-C9CAA08268B3}"/>
              </a:ext>
            </a:extLst>
          </p:cNvPr>
          <p:cNvSpPr/>
          <p:nvPr/>
        </p:nvSpPr>
        <p:spPr>
          <a:xfrm>
            <a:off x="8100849" y="333031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MANUTENÇÃO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PREDIAL, PROJETOS E OBRAS</a:t>
            </a:r>
          </a:p>
        </p:txBody>
      </p:sp>
      <p:cxnSp>
        <p:nvCxnSpPr>
          <p:cNvPr id="51" name="Conector Angulado 21">
            <a:extLst>
              <a:ext uri="{FF2B5EF4-FFF2-40B4-BE49-F238E27FC236}">
                <a16:creationId xmlns:a16="http://schemas.microsoft.com/office/drawing/2014/main" id="{A1C9E0A8-0186-4A2F-BCB3-C54D7AC3EC26}"/>
              </a:ext>
            </a:extLst>
          </p:cNvPr>
          <p:cNvCxnSpPr>
            <a:cxnSpLocks/>
            <a:stCxn id="22" idx="1"/>
            <a:endCxn id="47" idx="1"/>
          </p:cNvCxnSpPr>
          <p:nvPr/>
        </p:nvCxnSpPr>
        <p:spPr>
          <a:xfrm rot="10800000" flipH="1" flipV="1">
            <a:off x="8074029" y="2865329"/>
            <a:ext cx="8940" cy="2511831"/>
          </a:xfrm>
          <a:prstGeom prst="bentConnector3">
            <a:avLst>
              <a:gd name="adj1" fmla="val -25570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3FFA76B0-7AD8-4181-9029-E302B44B25E7}"/>
              </a:ext>
            </a:extLst>
          </p:cNvPr>
          <p:cNvCxnSpPr>
            <a:cxnSpLocks/>
            <a:stCxn id="22" idx="1"/>
            <a:endCxn id="49" idx="1"/>
          </p:cNvCxnSpPr>
          <p:nvPr/>
        </p:nvCxnSpPr>
        <p:spPr>
          <a:xfrm rot="10800000" flipH="1" flipV="1">
            <a:off x="8074029" y="2865329"/>
            <a:ext cx="26820" cy="837277"/>
          </a:xfrm>
          <a:prstGeom prst="bentConnector3">
            <a:avLst>
              <a:gd name="adj1" fmla="val -8523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6F15DA-B0AF-4886-8F37-59DC89E36406}"/>
              </a:ext>
            </a:extLst>
          </p:cNvPr>
          <p:cNvSpPr/>
          <p:nvPr/>
        </p:nvSpPr>
        <p:spPr>
          <a:xfrm>
            <a:off x="5425851" y="333031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CONTRATOS E CONVÊNIOS</a:t>
            </a:r>
          </a:p>
        </p:txBody>
      </p:sp>
      <p:sp>
        <p:nvSpPr>
          <p:cNvPr id="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C10AAC-9670-4D7D-B29A-ED67636D1303}"/>
              </a:ext>
            </a:extLst>
          </p:cNvPr>
          <p:cNvSpPr/>
          <p:nvPr/>
        </p:nvSpPr>
        <p:spPr>
          <a:xfrm>
            <a:off x="5420297" y="416759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COMPRAS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LICITAÇÕES</a:t>
            </a:r>
          </a:p>
        </p:txBody>
      </p:sp>
      <p:sp>
        <p:nvSpPr>
          <p:cNvPr id="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85E8B0-8D0D-4FDC-ADDB-9F8714408EBE}"/>
              </a:ext>
            </a:extLst>
          </p:cNvPr>
          <p:cNvSpPr/>
          <p:nvPr/>
        </p:nvSpPr>
        <p:spPr>
          <a:xfrm>
            <a:off x="5431406" y="50048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ADMINISTRAÇÃO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DA SEDE</a:t>
            </a:r>
          </a:p>
        </p:txBody>
      </p:sp>
      <p:cxnSp>
        <p:nvCxnSpPr>
          <p:cNvPr id="90" name="Conector Angulado 21">
            <a:extLst>
              <a:ext uri="{FF2B5EF4-FFF2-40B4-BE49-F238E27FC236}">
                <a16:creationId xmlns:a16="http://schemas.microsoft.com/office/drawing/2014/main" id="{E2F50128-4AAE-410D-A8CC-65DD1834460B}"/>
              </a:ext>
            </a:extLst>
          </p:cNvPr>
          <p:cNvCxnSpPr>
            <a:cxnSpLocks/>
            <a:stCxn id="21" idx="1"/>
            <a:endCxn id="84" idx="1"/>
          </p:cNvCxnSpPr>
          <p:nvPr/>
        </p:nvCxnSpPr>
        <p:spPr>
          <a:xfrm rot="10800000" flipH="1" flipV="1">
            <a:off x="5414743" y="2865328"/>
            <a:ext cx="11108" cy="837277"/>
          </a:xfrm>
          <a:prstGeom prst="bentConnector3">
            <a:avLst>
              <a:gd name="adj1" fmla="val -205797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21">
            <a:extLst>
              <a:ext uri="{FF2B5EF4-FFF2-40B4-BE49-F238E27FC236}">
                <a16:creationId xmlns:a16="http://schemas.microsoft.com/office/drawing/2014/main" id="{CC9E7724-07A7-4160-87CB-C8AFDC3B325A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414742" y="2865328"/>
            <a:ext cx="16663" cy="2511831"/>
          </a:xfrm>
          <a:prstGeom prst="bentConnector3">
            <a:avLst>
              <a:gd name="adj1" fmla="val -137190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21">
            <a:extLst>
              <a:ext uri="{FF2B5EF4-FFF2-40B4-BE49-F238E27FC236}">
                <a16:creationId xmlns:a16="http://schemas.microsoft.com/office/drawing/2014/main" id="{327B7CA6-2365-4426-9156-EFF1CE92156F}"/>
              </a:ext>
            </a:extLst>
          </p:cNvPr>
          <p:cNvCxnSpPr>
            <a:cxnSpLocks/>
            <a:stCxn id="21" idx="1"/>
            <a:endCxn id="102" idx="1"/>
          </p:cNvCxnSpPr>
          <p:nvPr/>
        </p:nvCxnSpPr>
        <p:spPr>
          <a:xfrm rot="10800000" flipV="1">
            <a:off x="5409189" y="2865328"/>
            <a:ext cx="5554" cy="3349107"/>
          </a:xfrm>
          <a:prstGeom prst="bentConnector3">
            <a:avLst>
              <a:gd name="adj1" fmla="val 42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65D18978-8AAC-4AA4-8EF0-FDE25980C099}"/>
              </a:ext>
            </a:extLst>
          </p:cNvPr>
          <p:cNvCxnSpPr>
            <a:cxnSpLocks/>
            <a:stCxn id="21" idx="1"/>
            <a:endCxn id="86" idx="1"/>
          </p:cNvCxnSpPr>
          <p:nvPr/>
        </p:nvCxnSpPr>
        <p:spPr>
          <a:xfrm rot="10800000" flipH="1" flipV="1">
            <a:off x="5414743" y="2865329"/>
            <a:ext cx="5554" cy="1674554"/>
          </a:xfrm>
          <a:prstGeom prst="bentConnector3">
            <a:avLst>
              <a:gd name="adj1" fmla="val -41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21">
            <a:extLst>
              <a:ext uri="{FF2B5EF4-FFF2-40B4-BE49-F238E27FC236}">
                <a16:creationId xmlns:a16="http://schemas.microsoft.com/office/drawing/2014/main" id="{CADDC66D-B0F1-4C92-BB9B-087F01A1D1EF}"/>
              </a:ext>
            </a:extLst>
          </p:cNvPr>
          <p:cNvCxnSpPr>
            <a:cxnSpLocks/>
            <a:stCxn id="22" idx="1"/>
            <a:endCxn id="48" idx="1"/>
          </p:cNvCxnSpPr>
          <p:nvPr/>
        </p:nvCxnSpPr>
        <p:spPr>
          <a:xfrm rot="10800000" flipH="1" flipV="1">
            <a:off x="8074029" y="2865330"/>
            <a:ext cx="17880" cy="1674554"/>
          </a:xfrm>
          <a:prstGeom prst="bentConnector3">
            <a:avLst>
              <a:gd name="adj1" fmla="val -127852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BCFBC57-0BD4-4032-AAA9-BFB43139A845}"/>
              </a:ext>
            </a:extLst>
          </p:cNvPr>
          <p:cNvSpPr/>
          <p:nvPr/>
        </p:nvSpPr>
        <p:spPr>
          <a:xfrm>
            <a:off x="5409189" y="584214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COMPRAS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CENTRALIZADAS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AE11202-58BC-4AC4-A2C6-812AFF5F83C2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rot="16200000" flipH="1">
            <a:off x="6475095" y="1169723"/>
            <a:ext cx="281274" cy="104149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FEADA6E-9284-404C-A411-D079CB1B3CD8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ADMINISTRAÇÃO E INFRAESTRUTURA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F8FDAD86-7FB8-DA86-297E-AE119AFD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44"/>
          <p:cNvSpPr/>
          <p:nvPr/>
        </p:nvSpPr>
        <p:spPr>
          <a:xfrm>
            <a:off x="2910341" y="3971655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SISTEMAS DE INFORMAÇÕES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7906646" y="397597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000" b="1"/>
              <a:t>COORDENADORIA DE INFRAESTRUTURA, SUPORTE E SEGURANÇA DE TECNOLOGIA DA INFORMAÇÃO</a:t>
            </a:r>
          </a:p>
        </p:txBody>
      </p:sp>
      <p:cxnSp>
        <p:nvCxnSpPr>
          <p:cNvPr id="47" name="Conector Angulado 46"/>
          <p:cNvCxnSpPr>
            <a:stCxn id="48" idx="2"/>
            <a:endCxn id="45" idx="0"/>
          </p:cNvCxnSpPr>
          <p:nvPr/>
        </p:nvCxnSpPr>
        <p:spPr>
          <a:xfrm rot="5400000">
            <a:off x="3948006" y="1851017"/>
            <a:ext cx="1768774" cy="2472503"/>
          </a:xfrm>
          <a:prstGeom prst="bentConnector3">
            <a:avLst>
              <a:gd name="adj1" fmla="val 828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5382844" y="1458298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TECNOLOGIA DA INFORMAÇÃO</a:t>
            </a:r>
          </a:p>
        </p:txBody>
      </p:sp>
      <p:cxnSp>
        <p:nvCxnSpPr>
          <p:cNvPr id="49" name="Conector Angulado 48"/>
          <p:cNvCxnSpPr>
            <a:stCxn id="48" idx="2"/>
            <a:endCxn id="46" idx="0"/>
          </p:cNvCxnSpPr>
          <p:nvPr/>
        </p:nvCxnSpPr>
        <p:spPr>
          <a:xfrm rot="16200000" flipH="1">
            <a:off x="6443997" y="1827528"/>
            <a:ext cx="1773097" cy="2523802"/>
          </a:xfrm>
          <a:prstGeom prst="bentConnector3">
            <a:avLst>
              <a:gd name="adj1" fmla="val 8276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2907221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ARQUITETURA DE SISTEMAS</a:t>
            </a:r>
          </a:p>
        </p:txBody>
      </p:sp>
      <p:cxnSp>
        <p:nvCxnSpPr>
          <p:cNvPr id="51" name="Conector Angulado 50"/>
          <p:cNvCxnSpPr>
            <a:stCxn id="45" idx="2"/>
            <a:endCxn id="53" idx="0"/>
          </p:cNvCxnSpPr>
          <p:nvPr/>
        </p:nvCxnSpPr>
        <p:spPr>
          <a:xfrm rot="5400000">
            <a:off x="2662180" y="4208787"/>
            <a:ext cx="426510" cy="144141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45" idx="2"/>
            <a:endCxn id="54" idx="0"/>
          </p:cNvCxnSpPr>
          <p:nvPr/>
        </p:nvCxnSpPr>
        <p:spPr>
          <a:xfrm rot="16200000" flipH="1">
            <a:off x="4100473" y="4211905"/>
            <a:ext cx="426509" cy="14351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hlinkClick r:id="" action="ppaction://noaction"/>
          </p:cNvPr>
          <p:cNvSpPr/>
          <p:nvPr/>
        </p:nvSpPr>
        <p:spPr>
          <a:xfrm>
            <a:off x="1468928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DESENVOLVIMENTO DE SISTEMAS</a:t>
            </a:r>
          </a:p>
        </p:txBody>
      </p:sp>
      <p:sp>
        <p:nvSpPr>
          <p:cNvPr id="54" name="Retângulo Arredondado 53">
            <a:hlinkClick r:id="" action="ppaction://noaction"/>
          </p:cNvPr>
          <p:cNvSpPr/>
          <p:nvPr/>
        </p:nvSpPr>
        <p:spPr>
          <a:xfrm>
            <a:off x="4345514" y="514274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 DIGITAL E INTELIGÊNCIA DE DADOS</a:t>
            </a:r>
          </a:p>
        </p:txBody>
      </p:sp>
      <p:cxnSp>
        <p:nvCxnSpPr>
          <p:cNvPr id="55" name="Conector Angulado 54"/>
          <p:cNvCxnSpPr>
            <a:stCxn id="45" idx="2"/>
            <a:endCxn id="50" idx="0"/>
          </p:cNvCxnSpPr>
          <p:nvPr/>
        </p:nvCxnSpPr>
        <p:spPr>
          <a:xfrm rot="5400000">
            <a:off x="3381326" y="4927933"/>
            <a:ext cx="426510" cy="312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6" idx="2"/>
            <a:endCxn id="59" idx="0"/>
          </p:cNvCxnSpPr>
          <p:nvPr/>
        </p:nvCxnSpPr>
        <p:spPr>
          <a:xfrm rot="5400000">
            <a:off x="7663311" y="4217936"/>
            <a:ext cx="42651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46" idx="2"/>
            <a:endCxn id="60" idx="0"/>
          </p:cNvCxnSpPr>
          <p:nvPr/>
        </p:nvCxnSpPr>
        <p:spPr>
          <a:xfrm rot="16200000" flipH="1">
            <a:off x="9101605" y="4211402"/>
            <a:ext cx="426509" cy="144482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Arredondado 58">
            <a:hlinkClick r:id="" action="ppaction://noaction"/>
          </p:cNvPr>
          <p:cNvSpPr/>
          <p:nvPr/>
        </p:nvSpPr>
        <p:spPr>
          <a:xfrm>
            <a:off x="6474886" y="514707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INFRAESTRUTURA E SEGURANÇA DE TECNOLOGIA DA INFORMAÇÃO</a:t>
            </a:r>
          </a:p>
        </p:txBody>
      </p:sp>
      <p:sp>
        <p:nvSpPr>
          <p:cNvPr id="60" name="Retângulo Arredondado 59">
            <a:hlinkClick r:id="" action="ppaction://noaction"/>
          </p:cNvPr>
          <p:cNvSpPr/>
          <p:nvPr/>
        </p:nvSpPr>
        <p:spPr>
          <a:xfrm>
            <a:off x="9351472" y="51470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SERVIÇOS DE SUPORTE DE TECNOLOGIA DA INFORMAÇÃO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6424608" y="2337290"/>
            <a:ext cx="1272557" cy="495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63" name="Conector Angulado 62"/>
          <p:cNvCxnSpPr>
            <a:cxnSpLocks/>
            <a:stCxn id="48" idx="2"/>
            <a:endCxn id="62" idx="1"/>
          </p:cNvCxnSpPr>
          <p:nvPr/>
        </p:nvCxnSpPr>
        <p:spPr>
          <a:xfrm rot="16200000" flipH="1">
            <a:off x="6055478" y="2216047"/>
            <a:ext cx="38229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hlinkClick r:id="" action="ppaction://noaction"/>
          </p:cNvPr>
          <p:cNvSpPr/>
          <p:nvPr/>
        </p:nvSpPr>
        <p:spPr>
          <a:xfrm>
            <a:off x="4367209" y="273099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GOVERNANÇA DE TECNOLOGIA DA INFORMAÇÃO</a:t>
            </a:r>
          </a:p>
        </p:txBody>
      </p:sp>
      <p:cxnSp>
        <p:nvCxnSpPr>
          <p:cNvPr id="65" name="Conector Angulado 64"/>
          <p:cNvCxnSpPr>
            <a:stCxn id="48" idx="2"/>
            <a:endCxn id="64" idx="3"/>
          </p:cNvCxnSpPr>
          <p:nvPr/>
        </p:nvCxnSpPr>
        <p:spPr>
          <a:xfrm rot="5400000">
            <a:off x="5453527" y="2488164"/>
            <a:ext cx="900401" cy="3298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9687A42-B29E-4F37-A466-228CAABE2614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TECNOLOGIA DA INFORMAÇÃO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35C3706A-E783-2361-2573-DDB1981E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50212" y="2274813"/>
            <a:ext cx="624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Hospitais Universitários</a:t>
            </a:r>
          </a:p>
        </p:txBody>
      </p:sp>
      <p:pic>
        <p:nvPicPr>
          <p:cNvPr id="2" name="Picture 2" descr="Logo Transparente HU Brasil">
            <a:extLst>
              <a:ext uri="{FF2B5EF4-FFF2-40B4-BE49-F238E27FC236}">
                <a16:creationId xmlns:a16="http://schemas.microsoft.com/office/drawing/2014/main" id="{3CBEECF3-4533-08F1-62F8-73EE6417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289" y="6192235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2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7">
            <a:extLst>
              <a:ext uri="{FF2B5EF4-FFF2-40B4-BE49-F238E27FC236}">
                <a16:creationId xmlns:a16="http://schemas.microsoft.com/office/drawing/2014/main" id="{C913D049-2971-0327-4182-0FB5327F1E2E}"/>
              </a:ext>
            </a:extLst>
          </p:cNvPr>
          <p:cNvSpPr/>
          <p:nvPr/>
        </p:nvSpPr>
        <p:spPr>
          <a:xfrm>
            <a:off x="2635738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 = </a:t>
            </a:r>
            <a:r>
              <a:rPr lang="pt-BR" b="1">
                <a:solidFill>
                  <a:srgbClr val="385723"/>
                </a:solidFill>
                <a:latin typeface="Calibri"/>
              </a:rPr>
              <a:t>4</a:t>
            </a:r>
            <a:endParaRPr lang="pt-BR" b="1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3" name="Retângulo Arredondado 18">
            <a:extLst>
              <a:ext uri="{FF2B5EF4-FFF2-40B4-BE49-F238E27FC236}">
                <a16:creationId xmlns:a16="http://schemas.microsoft.com/office/drawing/2014/main" id="{2B25C87B-4841-35D3-9571-5ADE57E69E19}"/>
              </a:ext>
            </a:extLst>
          </p:cNvPr>
          <p:cNvSpPr/>
          <p:nvPr/>
        </p:nvSpPr>
        <p:spPr>
          <a:xfrm>
            <a:off x="5084115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 = 12</a:t>
            </a:r>
          </a:p>
        </p:txBody>
      </p:sp>
      <p:sp>
        <p:nvSpPr>
          <p:cNvPr id="4" name="Retângulo Arredondado 19">
            <a:extLst>
              <a:ext uri="{FF2B5EF4-FFF2-40B4-BE49-F238E27FC236}">
                <a16:creationId xmlns:a16="http://schemas.microsoft.com/office/drawing/2014/main" id="{41B0B9B9-712C-C9BA-561F-75F8C583D8D5}"/>
              </a:ext>
            </a:extLst>
          </p:cNvPr>
          <p:cNvSpPr/>
          <p:nvPr/>
        </p:nvSpPr>
        <p:spPr>
          <a:xfrm>
            <a:off x="7532492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III = 16</a:t>
            </a:r>
          </a:p>
        </p:txBody>
      </p:sp>
      <p:sp>
        <p:nvSpPr>
          <p:cNvPr id="5" name="Retângulo Arredondado 20">
            <a:extLst>
              <a:ext uri="{FF2B5EF4-FFF2-40B4-BE49-F238E27FC236}">
                <a16:creationId xmlns:a16="http://schemas.microsoft.com/office/drawing/2014/main" id="{76B46801-7E68-0CFF-73B9-7ECA58224D4E}"/>
              </a:ext>
            </a:extLst>
          </p:cNvPr>
          <p:cNvSpPr/>
          <p:nvPr/>
        </p:nvSpPr>
        <p:spPr>
          <a:xfrm>
            <a:off x="10016868" y="1098945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IV = 6</a:t>
            </a: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812F141B-8695-8826-467F-1D7B6EF1E5E2}"/>
              </a:ext>
            </a:extLst>
          </p:cNvPr>
          <p:cNvSpPr/>
          <p:nvPr/>
        </p:nvSpPr>
        <p:spPr>
          <a:xfrm>
            <a:off x="5157262" y="1569824"/>
            <a:ext cx="2087995" cy="3611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HC-UFTM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HUB-UnB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Hucam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Humap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Huol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HUPAA-Ufal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Hupes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HUSM-UFSM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D674C456-325D-9380-B47A-CD1AC181D38E}"/>
              </a:ext>
            </a:extLst>
          </p:cNvPr>
          <p:cNvSpPr/>
          <p:nvPr/>
        </p:nvSpPr>
        <p:spPr>
          <a:xfrm>
            <a:off x="7496492" y="1569824"/>
            <a:ext cx="2087995" cy="46987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HE-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</a:rPr>
              <a:t>UFPel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HUAC-UFCG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</a:rPr>
              <a:t>Furg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HU-UFGD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HUGV-Ufam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HUJM-UFMT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HULW-UFPB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HU-UFJF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HU-UFS*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</a:t>
            </a:r>
            <a:r>
              <a:rPr lang="pt-BR" sz="1600" err="1">
                <a:solidFill>
                  <a:srgbClr val="385723"/>
                </a:solidFill>
              </a:rPr>
              <a:t>Univasf</a:t>
            </a:r>
            <a:endParaRPr lang="pt-BR" sz="1600">
              <a:solidFill>
                <a:srgbClr val="385723"/>
              </a:solidFill>
            </a:endParaRP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MEJC-UFRN</a:t>
            </a:r>
            <a:br>
              <a:rPr lang="pt-BR" sz="1600">
                <a:solidFill>
                  <a:srgbClr val="385723"/>
                </a:solidFill>
              </a:rPr>
            </a:br>
            <a:r>
              <a:rPr lang="pt-BR" sz="1600">
                <a:solidFill>
                  <a:srgbClr val="385723"/>
                </a:solidFill>
              </a:rPr>
              <a:t>HU-</a:t>
            </a:r>
            <a:r>
              <a:rPr lang="pt-BR" sz="1600" err="1">
                <a:solidFill>
                  <a:srgbClr val="385723"/>
                </a:solidFill>
              </a:rPr>
              <a:t>Unifap</a:t>
            </a:r>
            <a:r>
              <a:rPr lang="pt-BR" sz="1600">
                <a:solidFill>
                  <a:srgbClr val="385723"/>
                </a:solidFill>
              </a:rPr>
              <a:t>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HU-UFRR*</a:t>
            </a:r>
            <a:br>
              <a:rPr lang="pt-BR" sz="1600">
                <a:solidFill>
                  <a:srgbClr val="385723"/>
                </a:solidFill>
              </a:rPr>
            </a:br>
            <a:r>
              <a:rPr lang="pt-BR" sz="1600">
                <a:solidFill>
                  <a:srgbClr val="385723"/>
                </a:solidFill>
              </a:rPr>
              <a:t>HU-UFCAT*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HU-UFSJ*</a:t>
            </a:r>
          </a:p>
        </p:txBody>
      </p:sp>
      <p:sp>
        <p:nvSpPr>
          <p:cNvPr id="8" name="Retângulo 12">
            <a:extLst>
              <a:ext uri="{FF2B5EF4-FFF2-40B4-BE49-F238E27FC236}">
                <a16:creationId xmlns:a16="http://schemas.microsoft.com/office/drawing/2014/main" id="{70F4DCA5-9ADC-EDCC-484D-23809A173254}"/>
              </a:ext>
            </a:extLst>
          </p:cNvPr>
          <p:cNvSpPr/>
          <p:nvPr/>
        </p:nvSpPr>
        <p:spPr>
          <a:xfrm>
            <a:off x="150785" y="1569824"/>
            <a:ext cx="2606964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CHC-UFPR -TIPO I (2 HUF)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CH-UFC -TIPO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CHU-UFPA - TIPO III 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  <a:latin typeface="Calibri"/>
              </a:rPr>
              <a:t>CH-UFRJ - TIPO I (3 HUF) 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9" name="Retângulo Arredondado 26">
            <a:extLst>
              <a:ext uri="{FF2B5EF4-FFF2-40B4-BE49-F238E27FC236}">
                <a16:creationId xmlns:a16="http://schemas.microsoft.com/office/drawing/2014/main" id="{0341CA88-129F-CC80-9300-621D3F901FA2}"/>
              </a:ext>
            </a:extLst>
          </p:cNvPr>
          <p:cNvSpPr/>
          <p:nvPr/>
        </p:nvSpPr>
        <p:spPr>
          <a:xfrm>
            <a:off x="187361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COMPLEXOS = 4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8508D423-BEF0-6B8F-4582-D6E38B289782}"/>
              </a:ext>
            </a:extLst>
          </p:cNvPr>
          <p:cNvSpPr/>
          <p:nvPr/>
        </p:nvSpPr>
        <p:spPr>
          <a:xfrm>
            <a:off x="9980868" y="1632672"/>
            <a:ext cx="2087995" cy="24211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Huab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HUJB-UFCG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MCO-UFBA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HDT-UFT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11" name="Retângulo 15">
            <a:extLst>
              <a:ext uri="{FF2B5EF4-FFF2-40B4-BE49-F238E27FC236}">
                <a16:creationId xmlns:a16="http://schemas.microsoft.com/office/drawing/2014/main" id="{B6F2701B-EDC8-7965-0552-46C551ABC593}"/>
              </a:ext>
            </a:extLst>
          </p:cNvPr>
          <p:cNvSpPr/>
          <p:nvPr/>
        </p:nvSpPr>
        <p:spPr>
          <a:xfrm>
            <a:off x="2745459" y="1569824"/>
            <a:ext cx="2087995" cy="1179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HC-UFMG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HC-UFU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HU-UFMA</a:t>
            </a:r>
            <a:br>
              <a:rPr lang="pt-BR" sz="1600">
                <a:solidFill>
                  <a:srgbClr val="385723"/>
                </a:solidFill>
                <a:latin typeface="Calibri"/>
              </a:rPr>
            </a:br>
            <a:r>
              <a:rPr lang="pt-BR" sz="1600">
                <a:solidFill>
                  <a:srgbClr val="385723"/>
                </a:solidFill>
                <a:latin typeface="Calibri"/>
                <a:ea typeface="Calibri"/>
                <a:cs typeface="Calibri"/>
              </a:rPr>
              <a:t>HUSE-Unirio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282BC9C-8777-598F-9D28-11C797D3B07A}"/>
              </a:ext>
            </a:extLst>
          </p:cNvPr>
          <p:cNvSpPr/>
          <p:nvPr/>
        </p:nvSpPr>
        <p:spPr>
          <a:xfrm>
            <a:off x="-217398" y="186025"/>
            <a:ext cx="6629491" cy="438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8235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RELAÇÃO DOS HOSPITAIS POR TIPO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8D2E44-955E-E07D-B3FA-4D0C7C74849F}"/>
              </a:ext>
            </a:extLst>
          </p:cNvPr>
          <p:cNvSpPr/>
          <p:nvPr/>
        </p:nvSpPr>
        <p:spPr>
          <a:xfrm>
            <a:off x="187361" y="3594121"/>
            <a:ext cx="3054096" cy="22128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 Rede HU Brasil é composta por 47 Hospitais Universitários Federais (HUF).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Os Complexos Hospitalares possuem mais de </a:t>
            </a:r>
            <a:r>
              <a:rPr lang="pt-BR" sz="1600" b="1">
                <a:solidFill>
                  <a:srgbClr val="385723"/>
                </a:solidFill>
                <a:latin typeface="Calibri"/>
              </a:rPr>
              <a:t>um </a:t>
            </a: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HUF.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E9F68A-C84A-C88A-FFB8-5DA554C49198}"/>
              </a:ext>
            </a:extLst>
          </p:cNvPr>
          <p:cNvSpPr txBox="1"/>
          <p:nvPr/>
        </p:nvSpPr>
        <p:spPr>
          <a:xfrm>
            <a:off x="139355" y="6302643"/>
            <a:ext cx="620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accent6">
                    <a:lumMod val="50000"/>
                  </a:schemeClr>
                </a:solidFill>
              </a:rPr>
              <a:t>* HUF em processo de implementação do organograma padrão. </a:t>
            </a:r>
          </a:p>
        </p:txBody>
      </p:sp>
      <p:pic>
        <p:nvPicPr>
          <p:cNvPr id="14" name="Picture 2" descr="Logo Transparente HU Brasil">
            <a:extLst>
              <a:ext uri="{FF2B5EF4-FFF2-40B4-BE49-F238E27FC236}">
                <a16:creationId xmlns:a16="http://schemas.microsoft.com/office/drawing/2014/main" id="{8A152581-3068-1AF3-038C-D21C3FE7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05" y="6213000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68576"/>
              </p:ext>
            </p:extLst>
          </p:nvPr>
        </p:nvGraphicFramePr>
        <p:xfrm>
          <a:off x="957943" y="1105988"/>
          <a:ext cx="10946674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UN</a:t>
              </a:r>
            </a:p>
          </p:txBody>
        </p:sp>
      </p:grpSp>
      <p:sp>
        <p:nvSpPr>
          <p:cNvPr id="16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68F17774-3074-417F-86E0-03F04D313087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POR TIPO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34DF94-D7E0-4314-B0AD-ADB9AB241D41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</p:spTree>
    <p:extLst>
      <p:ext uri="{BB962C8B-B14F-4D97-AF65-F5344CB8AC3E}">
        <p14:creationId xmlns:p14="http://schemas.microsoft.com/office/powerpoint/2010/main" val="34829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0518"/>
              </p:ext>
            </p:extLst>
          </p:nvPr>
        </p:nvGraphicFramePr>
        <p:xfrm>
          <a:off x="957942" y="1105988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UN</a:t>
              </a:r>
            </a:p>
          </p:txBody>
        </p:sp>
      </p:grp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1D0E903-DDCB-4AB8-BBBF-8990B8252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7130"/>
              </p:ext>
            </p:extLst>
          </p:nvPr>
        </p:nvGraphicFramePr>
        <p:xfrm>
          <a:off x="3742006" y="1097281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3C51BEEE-E4B5-40C2-9886-42D13902B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566"/>
              </p:ext>
            </p:extLst>
          </p:nvPr>
        </p:nvGraphicFramePr>
        <p:xfrm>
          <a:off x="6526070" y="1097281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tângulo Arredondado 69">
            <a:hlinkClick r:id="rId18" action="ppaction://hlinksldjump"/>
            <a:extLst>
              <a:ext uri="{FF2B5EF4-FFF2-40B4-BE49-F238E27FC236}">
                <a16:creationId xmlns:a16="http://schemas.microsoft.com/office/drawing/2014/main" id="{DBE1FCA0-0BF5-4B7E-B6F9-92BDDBF0CBA2}"/>
              </a:ext>
            </a:extLst>
          </p:cNvPr>
          <p:cNvSpPr/>
          <p:nvPr/>
        </p:nvSpPr>
        <p:spPr>
          <a:xfrm>
            <a:off x="-217403" y="186022"/>
            <a:ext cx="7114914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NOS COMPLEXOS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E41423-914C-43FA-8266-7D2E3938E42C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2291CA96-0A75-1751-30E3-8BB595268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50571"/>
              </p:ext>
            </p:extLst>
          </p:nvPr>
        </p:nvGraphicFramePr>
        <p:xfrm>
          <a:off x="9310135" y="1097280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95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599286" y="2644145"/>
            <a:ext cx="659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da Administração Central</a:t>
            </a:r>
          </a:p>
        </p:txBody>
      </p:sp>
      <p:pic>
        <p:nvPicPr>
          <p:cNvPr id="2" name="Picture 2" descr="Logo Transparente HU Brasil">
            <a:extLst>
              <a:ext uri="{FF2B5EF4-FFF2-40B4-BE49-F238E27FC236}">
                <a16:creationId xmlns:a16="http://schemas.microsoft.com/office/drawing/2014/main" id="{A251B9B6-F008-5EB2-E6C6-23FC9C39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Transparente HU Brasil">
            <a:extLst>
              <a:ext uri="{FF2B5EF4-FFF2-40B4-BE49-F238E27FC236}">
                <a16:creationId xmlns:a16="http://schemas.microsoft.com/office/drawing/2014/main" id="{0C873E53-F678-3305-1B80-9C71E11F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Angulado 78">
            <a:extLst>
              <a:ext uri="{FF2B5EF4-FFF2-40B4-BE49-F238E27FC236}">
                <a16:creationId xmlns:a16="http://schemas.microsoft.com/office/drawing/2014/main" id="{0BDC9CFD-96AD-4DFB-A96D-173EB0F77FA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3684794" y="3256377"/>
            <a:ext cx="510570" cy="439963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5400000">
            <a:off x="4569294" y="4139687"/>
            <a:ext cx="509380" cy="263182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453199" y="5023590"/>
            <a:ext cx="509379" cy="8640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336509" y="5004291"/>
            <a:ext cx="510566" cy="90379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91">
            <a:extLst>
              <a:ext uri="{FF2B5EF4-FFF2-40B4-BE49-F238E27FC236}">
                <a16:creationId xmlns:a16="http://schemas.microsoft.com/office/drawing/2014/main" id="{FE0D5C53-40CE-4D17-B9D4-BE1C7429E5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1008" y="4119794"/>
            <a:ext cx="509379" cy="267160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C6AFAD-260F-48AD-A6C2-F0EB49EE2CB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139894" y="4237715"/>
            <a:ext cx="0" cy="1831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5C369DAE-3FA5-473B-961F-BCD888E10039}"/>
              </a:ext>
            </a:extLst>
          </p:cNvPr>
          <p:cNvSpPr/>
          <p:nvPr/>
        </p:nvSpPr>
        <p:spPr>
          <a:xfrm>
            <a:off x="5314030" y="345764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PRESIDÊNCIA</a:t>
            </a:r>
          </a:p>
        </p:txBody>
      </p:sp>
      <p:sp>
        <p:nvSpPr>
          <p:cNvPr id="18" name="Retângulo Arredondado 70">
            <a:hlinkClick r:id="" action="ppaction://noaction"/>
            <a:extLst>
              <a:ext uri="{FF2B5EF4-FFF2-40B4-BE49-F238E27FC236}">
                <a16:creationId xmlns:a16="http://schemas.microsoft.com/office/drawing/2014/main" id="{77FD2D26-338B-43B6-958C-6AC7FDFEFD69}"/>
              </a:ext>
            </a:extLst>
          </p:cNvPr>
          <p:cNvSpPr/>
          <p:nvPr/>
        </p:nvSpPr>
        <p:spPr>
          <a:xfrm>
            <a:off x="5314030" y="442084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VICE-PRESIDÊNCIA</a:t>
            </a:r>
          </a:p>
        </p:txBody>
      </p:sp>
      <p:sp>
        <p:nvSpPr>
          <p:cNvPr id="19" name="Retângulo Arredondado 71">
            <a:hlinkClick r:id="" action="ppaction://noaction"/>
            <a:extLst>
              <a:ext uri="{FF2B5EF4-FFF2-40B4-BE49-F238E27FC236}">
                <a16:creationId xmlns:a16="http://schemas.microsoft.com/office/drawing/2014/main" id="{19F94173-B839-49FF-A9D2-54DF9D0BA4DC}"/>
              </a:ext>
            </a:extLst>
          </p:cNvPr>
          <p:cNvSpPr/>
          <p:nvPr/>
        </p:nvSpPr>
        <p:spPr>
          <a:xfrm>
            <a:off x="914400" y="571147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ORÇAMENTO E FINANÇAS</a:t>
            </a: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2682209" y="571028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GESTÃO DE PESSOAS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4450018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ATENÇÃO À SAÚDE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217827" y="5711473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ENSINO, PESQUISA E INOVAÇÃO</a:t>
            </a:r>
          </a:p>
        </p:txBody>
      </p:sp>
      <p:sp>
        <p:nvSpPr>
          <p:cNvPr id="28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84ACAD8F-43FF-4DD1-867F-EE71C0CCE567}"/>
              </a:ext>
            </a:extLst>
          </p:cNvPr>
          <p:cNvSpPr/>
          <p:nvPr/>
        </p:nvSpPr>
        <p:spPr>
          <a:xfrm>
            <a:off x="7985636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ADMINISTRAÇÃO E INFRAESTRUTURA</a:t>
            </a:r>
          </a:p>
        </p:txBody>
      </p:sp>
      <p:sp>
        <p:nvSpPr>
          <p:cNvPr id="30" name="Retângulo Arredondado 23"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309274" y="1558546"/>
            <a:ext cx="1651728" cy="5994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 DE ADMINISTRAÇÃO</a:t>
            </a:r>
          </a:p>
        </p:txBody>
      </p:sp>
      <p:sp>
        <p:nvSpPr>
          <p:cNvPr id="23" name="Retângulo Arredondado 23">
            <a:extLst>
              <a:ext uri="{FF2B5EF4-FFF2-40B4-BE49-F238E27FC236}">
                <a16:creationId xmlns:a16="http://schemas.microsoft.com/office/drawing/2014/main" id="{F335BAC8-A74A-4B23-B34D-CFF7FE441B68}"/>
              </a:ext>
            </a:extLst>
          </p:cNvPr>
          <p:cNvSpPr/>
          <p:nvPr/>
        </p:nvSpPr>
        <p:spPr>
          <a:xfrm>
            <a:off x="7259891" y="1153191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FISCAL</a:t>
            </a:r>
          </a:p>
        </p:txBody>
      </p:sp>
      <p:sp>
        <p:nvSpPr>
          <p:cNvPr id="33" name="Retângulo Arredondado 23">
            <a:extLst>
              <a:ext uri="{FF2B5EF4-FFF2-40B4-BE49-F238E27FC236}">
                <a16:creationId xmlns:a16="http://schemas.microsoft.com/office/drawing/2014/main" id="{F3A3AA3A-DEF8-4530-BC46-241092F0669F}"/>
              </a:ext>
            </a:extLst>
          </p:cNvPr>
          <p:cNvSpPr/>
          <p:nvPr/>
        </p:nvSpPr>
        <p:spPr>
          <a:xfrm>
            <a:off x="7259892" y="2532722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35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8291746F-4C23-4FEC-A179-7C13948D054C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</a:t>
            </a:r>
          </a:p>
        </p:txBody>
      </p:sp>
      <p:sp>
        <p:nvSpPr>
          <p:cNvPr id="34" name="Retângulo Arredondado 23">
            <a:extLst>
              <a:ext uri="{FF2B5EF4-FFF2-40B4-BE49-F238E27FC236}">
                <a16:creationId xmlns:a16="http://schemas.microsoft.com/office/drawing/2014/main" id="{D3E0B8FA-655C-4E5A-889F-DB3CBE7C39ED}"/>
              </a:ext>
            </a:extLst>
          </p:cNvPr>
          <p:cNvSpPr/>
          <p:nvPr/>
        </p:nvSpPr>
        <p:spPr>
          <a:xfrm>
            <a:off x="5308949" y="757680"/>
            <a:ext cx="1651728" cy="5994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ASSEMBLEIA GERAL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F255FB9-11AE-4164-983F-518DFC772D0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10730826" y="3130030"/>
            <a:ext cx="0" cy="14042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17">
            <a:extLst>
              <a:ext uri="{FF2B5EF4-FFF2-40B4-BE49-F238E27FC236}">
                <a16:creationId xmlns:a16="http://schemas.microsoft.com/office/drawing/2014/main" id="{81D94F43-9965-449F-B3F6-87E096E0F7DD}"/>
              </a:ext>
            </a:extLst>
          </p:cNvPr>
          <p:cNvSpPr/>
          <p:nvPr/>
        </p:nvSpPr>
        <p:spPr>
          <a:xfrm>
            <a:off x="10096996" y="2530566"/>
            <a:ext cx="1267660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 INTERNA</a:t>
            </a:r>
          </a:p>
        </p:txBody>
      </p:sp>
      <p:sp>
        <p:nvSpPr>
          <p:cNvPr id="41" name="Retângulo Arredondado 59">
            <a:extLst>
              <a:ext uri="{FF2B5EF4-FFF2-40B4-BE49-F238E27FC236}">
                <a16:creationId xmlns:a16="http://schemas.microsoft.com/office/drawing/2014/main" id="{1607D2FB-A342-4BE5-8F00-8AA86EC0849E}"/>
              </a:ext>
            </a:extLst>
          </p:cNvPr>
          <p:cNvSpPr/>
          <p:nvPr/>
        </p:nvSpPr>
        <p:spPr>
          <a:xfrm>
            <a:off x="9395244" y="3764068"/>
            <a:ext cx="1210692" cy="3596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4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484CBCD-F6FD-41AB-9279-07DE93A28546}"/>
              </a:ext>
            </a:extLst>
          </p:cNvPr>
          <p:cNvSpPr/>
          <p:nvPr/>
        </p:nvSpPr>
        <p:spPr>
          <a:xfrm>
            <a:off x="10125480" y="4534237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SERVIÇO DE AUDITORIA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8BDD00D-261D-438B-A92A-AEF6D411EF53}"/>
              </a:ext>
            </a:extLst>
          </p:cNvPr>
          <p:cNvSpPr/>
          <p:nvPr/>
        </p:nvSpPr>
        <p:spPr>
          <a:xfrm>
            <a:off x="10923400" y="3393379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AUDITORIA ADJUNTA</a:t>
            </a:r>
          </a:p>
        </p:txBody>
      </p:sp>
      <p:sp>
        <p:nvSpPr>
          <p:cNvPr id="52" name="Retângulo Arredondado 23">
            <a:extLst>
              <a:ext uri="{FF2B5EF4-FFF2-40B4-BE49-F238E27FC236}">
                <a16:creationId xmlns:a16="http://schemas.microsoft.com/office/drawing/2014/main" id="{48AB7F0D-9A33-429B-AA40-4A604723C885}"/>
              </a:ext>
            </a:extLst>
          </p:cNvPr>
          <p:cNvSpPr/>
          <p:nvPr/>
        </p:nvSpPr>
        <p:spPr>
          <a:xfrm>
            <a:off x="864058" y="2534700"/>
            <a:ext cx="1267661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COMITÊ DE PESSOAS, ELEGIBILIDADE, SUCESSÃO E REMUNERAÇÃO</a:t>
            </a:r>
          </a:p>
        </p:txBody>
      </p:sp>
      <p:sp>
        <p:nvSpPr>
          <p:cNvPr id="64" name="Retângulo Arredondado 23">
            <a:extLst>
              <a:ext uri="{FF2B5EF4-FFF2-40B4-BE49-F238E27FC236}">
                <a16:creationId xmlns:a16="http://schemas.microsoft.com/office/drawing/2014/main" id="{04EA8D24-5C23-4825-BB09-524FE83F1129}"/>
              </a:ext>
            </a:extLst>
          </p:cNvPr>
          <p:cNvSpPr/>
          <p:nvPr/>
        </p:nvSpPr>
        <p:spPr>
          <a:xfrm>
            <a:off x="5308950" y="2526518"/>
            <a:ext cx="1651728" cy="6438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DIRETORIA EXECUTIVA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3880573-309B-45D6-901A-F45B4C0AE8D7}"/>
              </a:ext>
            </a:extLst>
          </p:cNvPr>
          <p:cNvCxnSpPr>
            <a:cxnSpLocks/>
            <a:stCxn id="64" idx="2"/>
            <a:endCxn id="17" idx="0"/>
          </p:cNvCxnSpPr>
          <p:nvPr/>
        </p:nvCxnSpPr>
        <p:spPr>
          <a:xfrm>
            <a:off x="6134814" y="3170377"/>
            <a:ext cx="5080" cy="2872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9458101-E087-49EE-B089-32DC873FAF39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 flipH="1">
            <a:off x="6134814" y="2158011"/>
            <a:ext cx="324" cy="3685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BF24724-A990-443D-B566-60D484FAEB59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6134813" y="1357146"/>
            <a:ext cx="325" cy="2014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Arredondado 23">
            <a:extLst>
              <a:ext uri="{FF2B5EF4-FFF2-40B4-BE49-F238E27FC236}">
                <a16:creationId xmlns:a16="http://schemas.microsoft.com/office/drawing/2014/main" id="{82E15C10-2BA8-48CD-A5BA-A5B88580632B}"/>
              </a:ext>
            </a:extLst>
          </p:cNvPr>
          <p:cNvSpPr/>
          <p:nvPr/>
        </p:nvSpPr>
        <p:spPr>
          <a:xfrm>
            <a:off x="3836080" y="2538657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COMITÊ DE AUDITORIA</a:t>
            </a:r>
          </a:p>
        </p:txBody>
      </p:sp>
      <p:sp>
        <p:nvSpPr>
          <p:cNvPr id="79" name="Retângulo Arredondado 23">
            <a:extLst>
              <a:ext uri="{FF2B5EF4-FFF2-40B4-BE49-F238E27FC236}">
                <a16:creationId xmlns:a16="http://schemas.microsoft.com/office/drawing/2014/main" id="{B15ABCBD-66EB-4588-B605-93B5EC01BCBB}"/>
              </a:ext>
            </a:extLst>
          </p:cNvPr>
          <p:cNvSpPr/>
          <p:nvPr/>
        </p:nvSpPr>
        <p:spPr>
          <a:xfrm>
            <a:off x="2433279" y="2520020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COMISSÃO DE ÉTICA</a:t>
            </a:r>
          </a:p>
        </p:txBody>
      </p:sp>
      <p:sp>
        <p:nvSpPr>
          <p:cNvPr id="31" name="Retângulo Arredondado 27">
            <a:hlinkClick r:id="rId5" action="ppaction://hlinksldjump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8613011" y="2536679"/>
            <a:ext cx="1267661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OUVIDORIA-GERAL</a:t>
            </a:r>
          </a:p>
        </p:txBody>
      </p:sp>
      <p:cxnSp>
        <p:nvCxnSpPr>
          <p:cNvPr id="94" name="Conector Angulado 91">
            <a:extLst>
              <a:ext uri="{FF2B5EF4-FFF2-40B4-BE49-F238E27FC236}">
                <a16:creationId xmlns:a16="http://schemas.microsoft.com/office/drawing/2014/main" id="{69189D80-A57A-4430-A25D-A08B1C03C0FC}"/>
              </a:ext>
            </a:extLst>
          </p:cNvPr>
          <p:cNvCxnSpPr>
            <a:cxnSpLocks/>
            <a:stCxn id="40" idx="2"/>
            <a:endCxn id="48" idx="1"/>
          </p:cNvCxnSpPr>
          <p:nvPr/>
        </p:nvCxnSpPr>
        <p:spPr>
          <a:xfrm rot="16200000" flipH="1">
            <a:off x="10545573" y="3315283"/>
            <a:ext cx="563081" cy="19257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Angulado 91">
            <a:extLst>
              <a:ext uri="{FF2B5EF4-FFF2-40B4-BE49-F238E27FC236}">
                <a16:creationId xmlns:a16="http://schemas.microsoft.com/office/drawing/2014/main" id="{AB6AB355-4885-4E44-A62A-44F2CF2BAEC5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rot="5400000">
            <a:off x="10261454" y="3474512"/>
            <a:ext cx="813855" cy="12489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Angulado 91">
            <a:extLst>
              <a:ext uri="{FF2B5EF4-FFF2-40B4-BE49-F238E27FC236}">
                <a16:creationId xmlns:a16="http://schemas.microsoft.com/office/drawing/2014/main" id="{05F823A6-9CF9-46F5-9643-F49F2FD4729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501656" y="791493"/>
            <a:ext cx="378668" cy="31117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Angulado 91">
            <a:extLst>
              <a:ext uri="{FF2B5EF4-FFF2-40B4-BE49-F238E27FC236}">
                <a16:creationId xmlns:a16="http://schemas.microsoft.com/office/drawing/2014/main" id="{0105FB24-BF78-4D0B-BAF8-DB54810DF798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794359" y="1498790"/>
            <a:ext cx="374711" cy="169315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Angulado 91">
            <a:extLst>
              <a:ext uri="{FF2B5EF4-FFF2-40B4-BE49-F238E27FC236}">
                <a16:creationId xmlns:a16="http://schemas.microsoft.com/office/drawing/2014/main" id="{6E0108BD-754C-4886-834C-CE11AE09C66F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rot="16200000" flipH="1">
            <a:off x="8246705" y="46444"/>
            <a:ext cx="372555" cy="459568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Angulado 91">
            <a:extLst>
              <a:ext uri="{FF2B5EF4-FFF2-40B4-BE49-F238E27FC236}">
                <a16:creationId xmlns:a16="http://schemas.microsoft.com/office/drawing/2014/main" id="{6C6C3166-F7F4-4111-910C-17F4B7383D0C}"/>
              </a:ext>
            </a:extLst>
          </p:cNvPr>
          <p:cNvCxnSpPr>
            <a:cxnSpLocks/>
            <a:stCxn id="30" idx="2"/>
            <a:endCxn id="49" idx="0"/>
          </p:cNvCxnSpPr>
          <p:nvPr/>
        </p:nvCxnSpPr>
        <p:spPr>
          <a:xfrm rot="5400000">
            <a:off x="5079485" y="1483004"/>
            <a:ext cx="380646" cy="17306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Angulado 91">
            <a:extLst>
              <a:ext uri="{FF2B5EF4-FFF2-40B4-BE49-F238E27FC236}">
                <a16:creationId xmlns:a16="http://schemas.microsoft.com/office/drawing/2014/main" id="{B0D4565F-5773-4C2B-9A8A-4281405A3A13}"/>
              </a:ext>
            </a:extLst>
          </p:cNvPr>
          <p:cNvCxnSpPr>
            <a:cxnSpLocks/>
            <a:stCxn id="34" idx="2"/>
            <a:endCxn id="23" idx="1"/>
          </p:cNvCxnSpPr>
          <p:nvPr/>
        </p:nvCxnSpPr>
        <p:spPr>
          <a:xfrm rot="16200000" flipH="1">
            <a:off x="6649464" y="842495"/>
            <a:ext cx="95777" cy="1125078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Angulado 91">
            <a:extLst>
              <a:ext uri="{FF2B5EF4-FFF2-40B4-BE49-F238E27FC236}">
                <a16:creationId xmlns:a16="http://schemas.microsoft.com/office/drawing/2014/main" id="{DE1BF64D-AD5A-4A3B-9419-54B6C16F36DD}"/>
              </a:ext>
            </a:extLst>
          </p:cNvPr>
          <p:cNvCxnSpPr>
            <a:cxnSpLocks/>
            <a:stCxn id="30" idx="2"/>
            <a:endCxn id="79" idx="0"/>
          </p:cNvCxnSpPr>
          <p:nvPr/>
        </p:nvCxnSpPr>
        <p:spPr>
          <a:xfrm rot="5400000">
            <a:off x="4387404" y="772285"/>
            <a:ext cx="362009" cy="313346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Angulado 91">
            <a:extLst>
              <a:ext uri="{FF2B5EF4-FFF2-40B4-BE49-F238E27FC236}">
                <a16:creationId xmlns:a16="http://schemas.microsoft.com/office/drawing/2014/main" id="{88B3BD72-93F0-48FA-B770-2040E0DEBFB2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3628170" y="27731"/>
            <a:ext cx="376689" cy="4637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ED7C93B1-8539-4973-737F-D6ADA23797F7}"/>
              </a:ext>
            </a:extLst>
          </p:cNvPr>
          <p:cNvSpPr/>
          <p:nvPr/>
        </p:nvSpPr>
        <p:spPr>
          <a:xfrm>
            <a:off x="9754879" y="570629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TECNOLOGIA DA INFORMAÇÃO</a:t>
            </a:r>
          </a:p>
        </p:txBody>
      </p:sp>
      <p:cxnSp>
        <p:nvCxnSpPr>
          <p:cNvPr id="11" name="Conector Angulado 87">
            <a:extLst>
              <a:ext uri="{FF2B5EF4-FFF2-40B4-BE49-F238E27FC236}">
                <a16:creationId xmlns:a16="http://schemas.microsoft.com/office/drawing/2014/main" id="{10CCDC7F-1AF9-7D5D-66D1-E4D1F9305C5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831293" y="5455598"/>
            <a:ext cx="1749450" cy="25069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761B59E8-15E3-4394-8F7B-743CF8F128B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5400000">
            <a:off x="3997924" y="32360"/>
            <a:ext cx="339326" cy="37386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do 21">
            <a:extLst>
              <a:ext uri="{FF2B5EF4-FFF2-40B4-BE49-F238E27FC236}">
                <a16:creationId xmlns:a16="http://schemas.microsoft.com/office/drawing/2014/main" id="{EE01BE5C-42FE-4F5C-9966-DA2472CCCA9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5156434" y="1190870"/>
            <a:ext cx="339326" cy="1421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21">
            <a:extLst>
              <a:ext uri="{FF2B5EF4-FFF2-40B4-BE49-F238E27FC236}">
                <a16:creationId xmlns:a16="http://schemas.microsoft.com/office/drawing/2014/main" id="{A8D82BD3-E5E2-4A91-99DC-1BE1DA37F83D}"/>
              </a:ext>
            </a:extLst>
          </p:cNvPr>
          <p:cNvCxnSpPr>
            <a:cxnSpLocks/>
            <a:stCxn id="50" idx="2"/>
            <a:endCxn id="78" idx="1"/>
          </p:cNvCxnSpPr>
          <p:nvPr/>
        </p:nvCxnSpPr>
        <p:spPr>
          <a:xfrm rot="16200000" flipH="1">
            <a:off x="5865627" y="1903279"/>
            <a:ext cx="612212" cy="2696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21">
            <a:extLst>
              <a:ext uri="{FF2B5EF4-FFF2-40B4-BE49-F238E27FC236}">
                <a16:creationId xmlns:a16="http://schemas.microsoft.com/office/drawing/2014/main" id="{F97B65BD-9ACE-4713-A396-A9AB6C5A3979}"/>
              </a:ext>
            </a:extLst>
          </p:cNvPr>
          <p:cNvCxnSpPr>
            <a:cxnSpLocks/>
            <a:stCxn id="50" idx="2"/>
            <a:endCxn id="81" idx="1"/>
          </p:cNvCxnSpPr>
          <p:nvPr/>
        </p:nvCxnSpPr>
        <p:spPr>
          <a:xfrm rot="16200000" flipH="1">
            <a:off x="5496628" y="2272278"/>
            <a:ext cx="1353053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E402293-52AD-4D1F-BD62-D668DF264BBC}"/>
              </a:ext>
            </a:extLst>
          </p:cNvPr>
          <p:cNvCxnSpPr>
            <a:cxnSpLocks/>
            <a:stCxn id="55" idx="2"/>
            <a:endCxn id="79" idx="1"/>
          </p:cNvCxnSpPr>
          <p:nvPr/>
        </p:nvCxnSpPr>
        <p:spPr>
          <a:xfrm rot="16200000" flipH="1">
            <a:off x="8825783" y="2794481"/>
            <a:ext cx="387124" cy="23200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C06EF420-53C8-4DC8-B2D1-3BDBE39A017E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8355980" y="-587074"/>
            <a:ext cx="344867" cy="4983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22">
            <a:extLst>
              <a:ext uri="{FF2B5EF4-FFF2-40B4-BE49-F238E27FC236}">
                <a16:creationId xmlns:a16="http://schemas.microsoft.com/office/drawing/2014/main" id="{AC0D07C5-7312-45CE-B74F-1F20A725988B}"/>
              </a:ext>
            </a:extLst>
          </p:cNvPr>
          <p:cNvSpPr/>
          <p:nvPr/>
        </p:nvSpPr>
        <p:spPr>
          <a:xfrm>
            <a:off x="5431552" y="1074775"/>
            <a:ext cx="1210692" cy="6572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PRESIDÊNCIA</a:t>
            </a:r>
            <a:endParaRPr lang="pt-BR" sz="1100" b="1">
              <a:cs typeface="Calibri"/>
            </a:endParaRPr>
          </a:p>
        </p:txBody>
      </p: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1692929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53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6D0E706B-EEC7-49F2-9897-54937E4D09FA}"/>
              </a:ext>
            </a:extLst>
          </p:cNvPr>
          <p:cNvSpPr/>
          <p:nvPr/>
        </p:nvSpPr>
        <p:spPr>
          <a:xfrm>
            <a:off x="4009950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CORREGEDORIA-GERAL</a:t>
            </a:r>
            <a:endParaRPr lang="pt-BR" sz="1000" b="1">
              <a:cs typeface="Calibri"/>
            </a:endParaRPr>
          </a:p>
        </p:txBody>
      </p:sp>
      <p:sp>
        <p:nvSpPr>
          <p:cNvPr id="54" name="Retângulo Arredondado 17">
            <a:extLst>
              <a:ext uri="{FF2B5EF4-FFF2-40B4-BE49-F238E27FC236}">
                <a16:creationId xmlns:a16="http://schemas.microsoft.com/office/drawing/2014/main" id="{723F2C9F-51D6-4824-9D3A-93CC1D7E3006}"/>
              </a:ext>
            </a:extLst>
          </p:cNvPr>
          <p:cNvSpPr/>
          <p:nvPr/>
        </p:nvSpPr>
        <p:spPr>
          <a:xfrm>
            <a:off x="10414582" y="2076875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CONSULTORIA JURÍDICA</a:t>
            </a:r>
            <a:endParaRPr lang="pt-BR" sz="1100" b="1">
              <a:cs typeface="Calibri"/>
            </a:endParaRPr>
          </a:p>
        </p:txBody>
      </p:sp>
      <p:sp>
        <p:nvSpPr>
          <p:cNvPr id="55" name="Retângulo Arredondado 102">
            <a:hlinkClick r:id="rId3" action="ppaction://hlinksldjump"/>
            <a:extLst>
              <a:ext uri="{FF2B5EF4-FFF2-40B4-BE49-F238E27FC236}">
                <a16:creationId xmlns:a16="http://schemas.microsoft.com/office/drawing/2014/main" id="{D91E28C7-0668-46B4-8601-0EC093E45149}"/>
              </a:ext>
            </a:extLst>
          </p:cNvPr>
          <p:cNvSpPr/>
          <p:nvPr/>
        </p:nvSpPr>
        <p:spPr>
          <a:xfrm>
            <a:off x="8297997" y="2059689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CHEFIA DE GABINETE</a:t>
            </a:r>
          </a:p>
        </p:txBody>
      </p:sp>
      <p:sp>
        <p:nvSpPr>
          <p:cNvPr id="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49CFC77-A251-497F-8841-9F77B35BD383}"/>
              </a:ext>
            </a:extLst>
          </p:cNvPr>
          <p:cNvSpPr/>
          <p:nvPr/>
        </p:nvSpPr>
        <p:spPr>
          <a:xfrm>
            <a:off x="8298001" y="3536933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SECRETARIA-GERAL</a:t>
            </a:r>
          </a:p>
        </p:txBody>
      </p:sp>
      <p:sp>
        <p:nvSpPr>
          <p:cNvPr id="78" name="Retângulo Arredondado 42">
            <a:hlinkClick r:id="" action="ppaction://noaction"/>
            <a:extLst>
              <a:ext uri="{FF2B5EF4-FFF2-40B4-BE49-F238E27FC236}">
                <a16:creationId xmlns:a16="http://schemas.microsoft.com/office/drawing/2014/main" id="{CC85743A-B7E1-4563-B056-64EE28A76410}"/>
              </a:ext>
            </a:extLst>
          </p:cNvPr>
          <p:cNvSpPr/>
          <p:nvPr/>
        </p:nvSpPr>
        <p:spPr>
          <a:xfrm>
            <a:off x="6306568" y="2071336"/>
            <a:ext cx="1186707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PARLAMENTAR</a:t>
            </a:r>
          </a:p>
        </p:txBody>
      </p:sp>
      <p:sp>
        <p:nvSpPr>
          <p:cNvPr id="79" name="Retângulo Arredondado 43">
            <a:extLst>
              <a:ext uri="{FF2B5EF4-FFF2-40B4-BE49-F238E27FC236}">
                <a16:creationId xmlns:a16="http://schemas.microsoft.com/office/drawing/2014/main" id="{4CC9BF23-A34F-4130-A05A-FA5741E0E39F}"/>
              </a:ext>
            </a:extLst>
          </p:cNvPr>
          <p:cNvSpPr/>
          <p:nvPr/>
        </p:nvSpPr>
        <p:spPr>
          <a:xfrm>
            <a:off x="9135348" y="2824712"/>
            <a:ext cx="1210692" cy="5586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TÉCNICA</a:t>
            </a:r>
          </a:p>
        </p:txBody>
      </p:sp>
      <p:sp>
        <p:nvSpPr>
          <p:cNvPr id="80" name="Retângulo Arredondado 44">
            <a:hlinkClick r:id="" action="ppaction://noaction"/>
            <a:extLst>
              <a:ext uri="{FF2B5EF4-FFF2-40B4-BE49-F238E27FC236}">
                <a16:creationId xmlns:a16="http://schemas.microsoft.com/office/drawing/2014/main" id="{1893565C-DA0B-4D31-AA82-01E6D0E5494E}"/>
              </a:ext>
            </a:extLst>
          </p:cNvPr>
          <p:cNvSpPr/>
          <p:nvPr/>
        </p:nvSpPr>
        <p:spPr>
          <a:xfrm>
            <a:off x="6309410" y="3538805"/>
            <a:ext cx="1183865" cy="8041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CONFORMIDADE, CONTROLE INTERNO E GERENCIAMENTO DE RISCOS</a:t>
            </a:r>
          </a:p>
        </p:txBody>
      </p:sp>
      <p:sp>
        <p:nvSpPr>
          <p:cNvPr id="81" name="Retângulo Arredondado 45">
            <a:extLst>
              <a:ext uri="{FF2B5EF4-FFF2-40B4-BE49-F238E27FC236}">
                <a16:creationId xmlns:a16="http://schemas.microsoft.com/office/drawing/2014/main" id="{63A8471B-6785-4D86-B66F-D6D521D973B6}"/>
              </a:ext>
            </a:extLst>
          </p:cNvPr>
          <p:cNvSpPr/>
          <p:nvPr/>
        </p:nvSpPr>
        <p:spPr>
          <a:xfrm>
            <a:off x="6309410" y="2812177"/>
            <a:ext cx="1183865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87" name="Conector Angulado 21">
            <a:extLst>
              <a:ext uri="{FF2B5EF4-FFF2-40B4-BE49-F238E27FC236}">
                <a16:creationId xmlns:a16="http://schemas.microsoft.com/office/drawing/2014/main" id="{AF6FAC8E-0BA9-4A98-849E-66909169019C}"/>
              </a:ext>
            </a:extLst>
          </p:cNvPr>
          <p:cNvCxnSpPr>
            <a:cxnSpLocks/>
            <a:stCxn id="50" idx="2"/>
            <a:endCxn id="80" idx="1"/>
          </p:cNvCxnSpPr>
          <p:nvPr/>
        </p:nvCxnSpPr>
        <p:spPr>
          <a:xfrm rot="16200000" flipH="1">
            <a:off x="5068723" y="2700183"/>
            <a:ext cx="2208862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38" name="Conector Angulado 21">
            <a:extLst>
              <a:ext uri="{FF2B5EF4-FFF2-40B4-BE49-F238E27FC236}">
                <a16:creationId xmlns:a16="http://schemas.microsoft.com/office/drawing/2014/main" id="{0AA39ED0-3B75-4B4E-9443-3F3A9415809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306280" y="462625"/>
            <a:ext cx="327681" cy="2866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D1498842-8A66-4743-917B-56CCB951319F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rot="16200000" flipH="1">
            <a:off x="8493340" y="3126925"/>
            <a:ext cx="820011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9BBEDBD5-6B97-47FE-B5C0-7286BB11253E}"/>
              </a:ext>
            </a:extLst>
          </p:cNvPr>
          <p:cNvSpPr/>
          <p:nvPr/>
        </p:nvSpPr>
        <p:spPr>
          <a:xfrm>
            <a:off x="2767364" y="2542881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444A9BF5-C391-4126-99A3-CC5CDB996B62}"/>
              </a:ext>
            </a:extLst>
          </p:cNvPr>
          <p:cNvSpPr/>
          <p:nvPr/>
        </p:nvSpPr>
        <p:spPr>
          <a:xfrm>
            <a:off x="9244625" y="5754159"/>
            <a:ext cx="232005" cy="230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B12826-0113-4C9F-8874-878B18879D14}"/>
              </a:ext>
            </a:extLst>
          </p:cNvPr>
          <p:cNvSpPr txBox="1"/>
          <p:nvPr/>
        </p:nvSpPr>
        <p:spPr>
          <a:xfrm>
            <a:off x="9360628" y="5771345"/>
            <a:ext cx="2831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/>
              <a:t> ESTRUTURA DETALHADA NAS PÁGINAS SEGUINTES</a:t>
            </a:r>
            <a:endParaRPr lang="pt-BR" sz="900"/>
          </a:p>
        </p:txBody>
      </p:sp>
      <p:sp>
        <p:nvSpPr>
          <p:cNvPr id="34" name="Sinal de Adição 33">
            <a:extLst>
              <a:ext uri="{FF2B5EF4-FFF2-40B4-BE49-F238E27FC236}">
                <a16:creationId xmlns:a16="http://schemas.microsoft.com/office/drawing/2014/main" id="{86977E86-9230-4602-914E-4364A195B276}"/>
              </a:ext>
            </a:extLst>
          </p:cNvPr>
          <p:cNvSpPr/>
          <p:nvPr/>
        </p:nvSpPr>
        <p:spPr>
          <a:xfrm>
            <a:off x="11489017" y="2576005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Logo Transparente HU Brasil">
            <a:extLst>
              <a:ext uri="{FF2B5EF4-FFF2-40B4-BE49-F238E27FC236}">
                <a16:creationId xmlns:a16="http://schemas.microsoft.com/office/drawing/2014/main" id="{5CB9356C-2621-D6E6-3A9E-C27B52BB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Transparente HU Brasil">
            <a:extLst>
              <a:ext uri="{FF2B5EF4-FFF2-40B4-BE49-F238E27FC236}">
                <a16:creationId xmlns:a16="http://schemas.microsoft.com/office/drawing/2014/main" id="{A8B2A687-CB11-C64F-65A8-0F81B70B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Conector Angulado 21">
            <a:extLst>
              <a:ext uri="{FF2B5EF4-FFF2-40B4-BE49-F238E27FC236}">
                <a16:creationId xmlns:a16="http://schemas.microsoft.com/office/drawing/2014/main" id="{91C37BF3-3B60-463E-B52E-528ED4835E90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 rot="5400000">
            <a:off x="3948007" y="-302990"/>
            <a:ext cx="727097" cy="4026655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21">
            <a:extLst>
              <a:ext uri="{FF2B5EF4-FFF2-40B4-BE49-F238E27FC236}">
                <a16:creationId xmlns:a16="http://schemas.microsoft.com/office/drawing/2014/main" id="{52AE82B8-C7A3-4E16-AE7E-5B52BCDBFFE1}"/>
              </a:ext>
            </a:extLst>
          </p:cNvPr>
          <p:cNvCxnSpPr>
            <a:cxnSpLocks/>
            <a:stCxn id="51" idx="2"/>
            <a:endCxn id="63" idx="0"/>
          </p:cNvCxnSpPr>
          <p:nvPr/>
        </p:nvCxnSpPr>
        <p:spPr>
          <a:xfrm rot="5400000">
            <a:off x="5241025" y="990028"/>
            <a:ext cx="727097" cy="1440619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21">
            <a:extLst>
              <a:ext uri="{FF2B5EF4-FFF2-40B4-BE49-F238E27FC236}">
                <a16:creationId xmlns:a16="http://schemas.microsoft.com/office/drawing/2014/main" id="{5675D2BD-DEB4-46C3-893F-C3D472C85209}"/>
              </a:ext>
            </a:extLst>
          </p:cNvPr>
          <p:cNvCxnSpPr>
            <a:cxnSpLocks/>
            <a:stCxn id="51" idx="2"/>
            <a:endCxn id="66" idx="0"/>
          </p:cNvCxnSpPr>
          <p:nvPr/>
        </p:nvCxnSpPr>
        <p:spPr>
          <a:xfrm rot="16200000" flipH="1">
            <a:off x="7581342" y="90329"/>
            <a:ext cx="727097" cy="3240016"/>
          </a:xfrm>
          <a:prstGeom prst="bentConnector3">
            <a:avLst>
              <a:gd name="adj1" fmla="val 8690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5719536" y="689556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6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FBF6E19-5BD1-4EC3-BDB9-CA3119A2B342}"/>
              </a:ext>
            </a:extLst>
          </p:cNvPr>
          <p:cNvSpPr/>
          <p:nvPr/>
        </p:nvSpPr>
        <p:spPr>
          <a:xfrm>
            <a:off x="1692881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PRODUÇÃO DE CONTEÚDO</a:t>
            </a:r>
          </a:p>
        </p:txBody>
      </p:sp>
      <p:sp>
        <p:nvSpPr>
          <p:cNvPr id="6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09774FA-6131-42B6-B794-7B53033ED951}"/>
              </a:ext>
            </a:extLst>
          </p:cNvPr>
          <p:cNvSpPr/>
          <p:nvPr/>
        </p:nvSpPr>
        <p:spPr>
          <a:xfrm>
            <a:off x="4278917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PROMOÇÃO INSTITUCIONAL</a:t>
            </a:r>
          </a:p>
        </p:txBody>
      </p:sp>
      <p:sp>
        <p:nvSpPr>
          <p:cNvPr id="6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D6D094B-BDA1-4B6E-96A9-5CB4900A8C7E}"/>
              </a:ext>
            </a:extLst>
          </p:cNvPr>
          <p:cNvSpPr/>
          <p:nvPr/>
        </p:nvSpPr>
        <p:spPr>
          <a:xfrm>
            <a:off x="8959552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IMPRENSA E INFORMAÇÃO ESTRATÉGICA</a:t>
            </a:r>
          </a:p>
        </p:txBody>
      </p:sp>
      <p:sp>
        <p:nvSpPr>
          <p:cNvPr id="3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COORDENADORIA DE COMUNICAÇÃO SOCIAL</a:t>
            </a:r>
          </a:p>
        </p:txBody>
      </p:sp>
      <p:cxnSp>
        <p:nvCxnSpPr>
          <p:cNvPr id="145" name="Conector Angulado 21">
            <a:extLst>
              <a:ext uri="{FF2B5EF4-FFF2-40B4-BE49-F238E27FC236}">
                <a16:creationId xmlns:a16="http://schemas.microsoft.com/office/drawing/2014/main" id="{FAD6F841-2F1F-4A41-A16C-6AFD7D94FFC2}"/>
              </a:ext>
            </a:extLst>
          </p:cNvPr>
          <p:cNvCxnSpPr>
            <a:cxnSpLocks/>
            <a:stCxn id="190" idx="1"/>
          </p:cNvCxnSpPr>
          <p:nvPr/>
        </p:nvCxnSpPr>
        <p:spPr>
          <a:xfrm rot="10800000">
            <a:off x="2298228" y="2770876"/>
            <a:ext cx="271163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Angulado 21">
            <a:extLst>
              <a:ext uri="{FF2B5EF4-FFF2-40B4-BE49-F238E27FC236}">
                <a16:creationId xmlns:a16="http://schemas.microsoft.com/office/drawing/2014/main" id="{2CF3736F-C427-4B4E-ABED-BC14DB6E1446}"/>
              </a:ext>
            </a:extLst>
          </p:cNvPr>
          <p:cNvCxnSpPr>
            <a:cxnSpLocks/>
            <a:stCxn id="189" idx="3"/>
          </p:cNvCxnSpPr>
          <p:nvPr/>
        </p:nvCxnSpPr>
        <p:spPr>
          <a:xfrm flipV="1">
            <a:off x="2001011" y="2770875"/>
            <a:ext cx="29721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21">
            <a:extLst>
              <a:ext uri="{FF2B5EF4-FFF2-40B4-BE49-F238E27FC236}">
                <a16:creationId xmlns:a16="http://schemas.microsoft.com/office/drawing/2014/main" id="{9CF9AC82-8774-4053-8F93-4196C4CA18E6}"/>
              </a:ext>
            </a:extLst>
          </p:cNvPr>
          <p:cNvCxnSpPr>
            <a:cxnSpLocks/>
            <a:stCxn id="188" idx="1"/>
          </p:cNvCxnSpPr>
          <p:nvPr/>
        </p:nvCxnSpPr>
        <p:spPr>
          <a:xfrm rot="10800000">
            <a:off x="4884263" y="2770876"/>
            <a:ext cx="22258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21">
            <a:extLst>
              <a:ext uri="{FF2B5EF4-FFF2-40B4-BE49-F238E27FC236}">
                <a16:creationId xmlns:a16="http://schemas.microsoft.com/office/drawing/2014/main" id="{3692C032-FC48-408B-86D1-96A6854010CE}"/>
              </a:ext>
            </a:extLst>
          </p:cNvPr>
          <p:cNvCxnSpPr>
            <a:cxnSpLocks/>
            <a:stCxn id="198" idx="1"/>
          </p:cNvCxnSpPr>
          <p:nvPr/>
        </p:nvCxnSpPr>
        <p:spPr>
          <a:xfrm rot="10800000">
            <a:off x="9564903" y="2673218"/>
            <a:ext cx="248191" cy="449671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AF05D2EA-7C27-4D10-99BA-9AA375550140}"/>
              </a:ext>
            </a:extLst>
          </p:cNvPr>
          <p:cNvCxnSpPr>
            <a:cxnSpLocks/>
            <a:stCxn id="197" idx="3"/>
          </p:cNvCxnSpPr>
          <p:nvPr/>
        </p:nvCxnSpPr>
        <p:spPr>
          <a:xfrm flipV="1">
            <a:off x="9304800" y="2770875"/>
            <a:ext cx="260098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F27F90F-2DA0-4CCC-9B17-6833C1F6A60F}"/>
              </a:ext>
            </a:extLst>
          </p:cNvPr>
          <p:cNvSpPr/>
          <p:nvPr/>
        </p:nvSpPr>
        <p:spPr>
          <a:xfrm>
            <a:off x="362373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</a:t>
            </a:r>
          </a:p>
        </p:txBody>
      </p:sp>
      <p:sp>
        <p:nvSpPr>
          <p:cNvPr id="1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A46A2D-DA72-4B48-BD55-873139F55348}"/>
              </a:ext>
            </a:extLst>
          </p:cNvPr>
          <p:cNvSpPr/>
          <p:nvPr/>
        </p:nvSpPr>
        <p:spPr>
          <a:xfrm>
            <a:off x="2169393" y="4684916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3</a:t>
            </a:r>
          </a:p>
        </p:txBody>
      </p:sp>
      <p:sp>
        <p:nvSpPr>
          <p:cNvPr id="1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D4D834-4E6E-4DC8-9A62-398FE6B47F5D}"/>
              </a:ext>
            </a:extLst>
          </p:cNvPr>
          <p:cNvSpPr/>
          <p:nvPr/>
        </p:nvSpPr>
        <p:spPr>
          <a:xfrm>
            <a:off x="2169393" y="4149045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2</a:t>
            </a:r>
          </a:p>
        </p:txBody>
      </p:sp>
      <p:sp>
        <p:nvSpPr>
          <p:cNvPr id="1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E2B501E-5673-48A7-A96A-D28A275C7837}"/>
              </a:ext>
            </a:extLst>
          </p:cNvPr>
          <p:cNvSpPr/>
          <p:nvPr/>
        </p:nvSpPr>
        <p:spPr>
          <a:xfrm>
            <a:off x="2169393" y="3613174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1</a:t>
            </a:r>
          </a:p>
        </p:txBody>
      </p:sp>
      <p:sp>
        <p:nvSpPr>
          <p:cNvPr id="1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39A3C05-77EA-4150-B59D-C263877A6D83}"/>
              </a:ext>
            </a:extLst>
          </p:cNvPr>
          <p:cNvSpPr/>
          <p:nvPr/>
        </p:nvSpPr>
        <p:spPr>
          <a:xfrm>
            <a:off x="2169392" y="5220787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4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856C2E-5BCA-4297-96A7-2E788AB3AAFF}"/>
              </a:ext>
            </a:extLst>
          </p:cNvPr>
          <p:cNvSpPr/>
          <p:nvPr/>
        </p:nvSpPr>
        <p:spPr>
          <a:xfrm>
            <a:off x="5106849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EVENTOS E COMUNICAÇÃO INTERNA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B3BC29-E3A1-42FA-B27A-11D624E24A23}"/>
              </a:ext>
            </a:extLst>
          </p:cNvPr>
          <p:cNvSpPr/>
          <p:nvPr/>
        </p:nvSpPr>
        <p:spPr>
          <a:xfrm>
            <a:off x="1169842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REPORTAGEM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CA3BBCA-A10B-4067-A209-72025071DB40}"/>
              </a:ext>
            </a:extLst>
          </p:cNvPr>
          <p:cNvSpPr/>
          <p:nvPr/>
        </p:nvSpPr>
        <p:spPr>
          <a:xfrm>
            <a:off x="2569390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AUDIOVISUAL E REDES SOCIAIS</a:t>
            </a:r>
          </a:p>
        </p:txBody>
      </p:sp>
      <p:sp>
        <p:nvSpPr>
          <p:cNvPr id="1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9B1A519-AFD8-4D96-B021-1464BC3BE3F9}"/>
              </a:ext>
            </a:extLst>
          </p:cNvPr>
          <p:cNvSpPr/>
          <p:nvPr/>
        </p:nvSpPr>
        <p:spPr>
          <a:xfrm>
            <a:off x="8473631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1</a:t>
            </a:r>
          </a:p>
        </p:txBody>
      </p:sp>
      <p:sp>
        <p:nvSpPr>
          <p:cNvPr id="1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816EB10-8A0A-48E7-989A-9DCD8007089E}"/>
              </a:ext>
            </a:extLst>
          </p:cNvPr>
          <p:cNvSpPr/>
          <p:nvPr/>
        </p:nvSpPr>
        <p:spPr>
          <a:xfrm>
            <a:off x="9813093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2</a:t>
            </a:r>
          </a:p>
        </p:txBody>
      </p:sp>
      <p:cxnSp>
        <p:nvCxnSpPr>
          <p:cNvPr id="201" name="Conector Angulado 21">
            <a:extLst>
              <a:ext uri="{FF2B5EF4-FFF2-40B4-BE49-F238E27FC236}">
                <a16:creationId xmlns:a16="http://schemas.microsoft.com/office/drawing/2014/main" id="{312BEBD4-1B42-489C-9E71-FFB2870C3CBB}"/>
              </a:ext>
            </a:extLst>
          </p:cNvPr>
          <p:cNvCxnSpPr>
            <a:cxnSpLocks/>
            <a:stCxn id="178" idx="1"/>
            <a:endCxn id="51" idx="2"/>
          </p:cNvCxnSpPr>
          <p:nvPr/>
        </p:nvCxnSpPr>
        <p:spPr>
          <a:xfrm rot="10800000" flipH="1">
            <a:off x="2169392" y="1346789"/>
            <a:ext cx="4155489" cy="2491840"/>
          </a:xfrm>
          <a:prstGeom prst="bentConnector4">
            <a:avLst>
              <a:gd name="adj1" fmla="val -550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A0634-D4B2-4E71-9679-99BF8E1C1775}"/>
              </a:ext>
            </a:extLst>
          </p:cNvPr>
          <p:cNvSpPr/>
          <p:nvPr/>
        </p:nvSpPr>
        <p:spPr>
          <a:xfrm>
            <a:off x="2169392" y="5756658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5</a:t>
            </a:r>
          </a:p>
        </p:txBody>
      </p:sp>
      <p:sp>
        <p:nvSpPr>
          <p:cNvPr id="21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B9785D-4AE7-40BC-937D-D5A999B4AE62}"/>
              </a:ext>
            </a:extLst>
          </p:cNvPr>
          <p:cNvSpPr/>
          <p:nvPr/>
        </p:nvSpPr>
        <p:spPr>
          <a:xfrm>
            <a:off x="36237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</a:t>
            </a:r>
          </a:p>
        </p:txBody>
      </p:sp>
      <p:sp>
        <p:nvSpPr>
          <p:cNvPr id="21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9839E6-8F0F-44B2-A6C3-944907FA6EFE}"/>
              </a:ext>
            </a:extLst>
          </p:cNvPr>
          <p:cNvSpPr/>
          <p:nvPr/>
        </p:nvSpPr>
        <p:spPr>
          <a:xfrm>
            <a:off x="36237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</a:t>
            </a:r>
          </a:p>
        </p:txBody>
      </p:sp>
      <p:sp>
        <p:nvSpPr>
          <p:cNvPr id="2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BF229-5655-4BD3-8B9F-3BF860742B0A}"/>
              </a:ext>
            </a:extLst>
          </p:cNvPr>
          <p:cNvSpPr/>
          <p:nvPr/>
        </p:nvSpPr>
        <p:spPr>
          <a:xfrm>
            <a:off x="363511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6</a:t>
            </a:r>
          </a:p>
        </p:txBody>
      </p:sp>
      <p:sp>
        <p:nvSpPr>
          <p:cNvPr id="2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D66DAC-3E7F-49F2-90E5-DEE15A7B79CF}"/>
              </a:ext>
            </a:extLst>
          </p:cNvPr>
          <p:cNvSpPr/>
          <p:nvPr/>
        </p:nvSpPr>
        <p:spPr>
          <a:xfrm>
            <a:off x="362342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4</a:t>
            </a:r>
          </a:p>
        </p:txBody>
      </p:sp>
      <p:sp>
        <p:nvSpPr>
          <p:cNvPr id="21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B5C7B3A-7D6A-452A-AF1B-5381ED7B6CC9}"/>
              </a:ext>
            </a:extLst>
          </p:cNvPr>
          <p:cNvSpPr/>
          <p:nvPr/>
        </p:nvSpPr>
        <p:spPr>
          <a:xfrm>
            <a:off x="363511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5</a:t>
            </a:r>
          </a:p>
        </p:txBody>
      </p:sp>
      <p:sp>
        <p:nvSpPr>
          <p:cNvPr id="2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507AF1E-2741-4C38-914D-79901C4713FF}"/>
              </a:ext>
            </a:extLst>
          </p:cNvPr>
          <p:cNvSpPr/>
          <p:nvPr/>
        </p:nvSpPr>
        <p:spPr>
          <a:xfrm>
            <a:off x="5092575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7</a:t>
            </a:r>
          </a:p>
        </p:txBody>
      </p:sp>
      <p:sp>
        <p:nvSpPr>
          <p:cNvPr id="2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7ED8912-0931-4B9B-8605-30DBF82CC778}"/>
              </a:ext>
            </a:extLst>
          </p:cNvPr>
          <p:cNvSpPr/>
          <p:nvPr/>
        </p:nvSpPr>
        <p:spPr>
          <a:xfrm>
            <a:off x="5092574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8</a:t>
            </a:r>
          </a:p>
        </p:txBody>
      </p:sp>
      <p:sp>
        <p:nvSpPr>
          <p:cNvPr id="2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60EF23A-2587-407B-B61A-F817EBEB0A53}"/>
              </a:ext>
            </a:extLst>
          </p:cNvPr>
          <p:cNvSpPr/>
          <p:nvPr/>
        </p:nvSpPr>
        <p:spPr>
          <a:xfrm>
            <a:off x="5092573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9</a:t>
            </a:r>
          </a:p>
        </p:txBody>
      </p:sp>
      <p:sp>
        <p:nvSpPr>
          <p:cNvPr id="2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E60F437-5D5D-4823-8384-699F0155BFBE}"/>
              </a:ext>
            </a:extLst>
          </p:cNvPr>
          <p:cNvSpPr/>
          <p:nvPr/>
        </p:nvSpPr>
        <p:spPr>
          <a:xfrm>
            <a:off x="5103951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12</a:t>
            </a:r>
          </a:p>
        </p:txBody>
      </p:sp>
      <p:sp>
        <p:nvSpPr>
          <p:cNvPr id="2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A93C98-C7D8-4D9A-BEE9-C07EBF54DFBD}"/>
              </a:ext>
            </a:extLst>
          </p:cNvPr>
          <p:cNvSpPr/>
          <p:nvPr/>
        </p:nvSpPr>
        <p:spPr>
          <a:xfrm>
            <a:off x="509226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10</a:t>
            </a:r>
          </a:p>
        </p:txBody>
      </p:sp>
      <p:sp>
        <p:nvSpPr>
          <p:cNvPr id="2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69A6C9-1BD4-4F0D-9943-75435B45870B}"/>
              </a:ext>
            </a:extLst>
          </p:cNvPr>
          <p:cNvSpPr/>
          <p:nvPr/>
        </p:nvSpPr>
        <p:spPr>
          <a:xfrm>
            <a:off x="5103951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11</a:t>
            </a:r>
          </a:p>
        </p:txBody>
      </p:sp>
      <p:sp>
        <p:nvSpPr>
          <p:cNvPr id="2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2AE84F-F331-498D-B1C1-E1168CA182A9}"/>
              </a:ext>
            </a:extLst>
          </p:cNvPr>
          <p:cNvSpPr/>
          <p:nvPr/>
        </p:nvSpPr>
        <p:spPr>
          <a:xfrm>
            <a:off x="65460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13</a:t>
            </a:r>
          </a:p>
        </p:txBody>
      </p:sp>
      <p:sp>
        <p:nvSpPr>
          <p:cNvPr id="2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9EE7257-C603-4E42-8D01-2C449BDF5EC7}"/>
              </a:ext>
            </a:extLst>
          </p:cNvPr>
          <p:cNvSpPr/>
          <p:nvPr/>
        </p:nvSpPr>
        <p:spPr>
          <a:xfrm>
            <a:off x="6546007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14</a:t>
            </a:r>
          </a:p>
        </p:txBody>
      </p:sp>
      <p:sp>
        <p:nvSpPr>
          <p:cNvPr id="2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101C5C2-47A9-4439-951D-51102357FA53}"/>
              </a:ext>
            </a:extLst>
          </p:cNvPr>
          <p:cNvSpPr/>
          <p:nvPr/>
        </p:nvSpPr>
        <p:spPr>
          <a:xfrm>
            <a:off x="6546006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15</a:t>
            </a:r>
          </a:p>
        </p:txBody>
      </p:sp>
      <p:sp>
        <p:nvSpPr>
          <p:cNvPr id="2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884F81-67FA-43AA-A4DE-D1445BDAC9C9}"/>
              </a:ext>
            </a:extLst>
          </p:cNvPr>
          <p:cNvSpPr/>
          <p:nvPr/>
        </p:nvSpPr>
        <p:spPr>
          <a:xfrm>
            <a:off x="6557384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18</a:t>
            </a:r>
          </a:p>
        </p:txBody>
      </p:sp>
      <p:sp>
        <p:nvSpPr>
          <p:cNvPr id="2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7F609A-E994-4C61-AD4B-21BC8A7A8E65}"/>
              </a:ext>
            </a:extLst>
          </p:cNvPr>
          <p:cNvSpPr/>
          <p:nvPr/>
        </p:nvSpPr>
        <p:spPr>
          <a:xfrm>
            <a:off x="6545695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16</a:t>
            </a:r>
          </a:p>
        </p:txBody>
      </p:sp>
      <p:sp>
        <p:nvSpPr>
          <p:cNvPr id="2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3AFD72C-D2E1-45EE-9A78-9A063245ABDD}"/>
              </a:ext>
            </a:extLst>
          </p:cNvPr>
          <p:cNvSpPr/>
          <p:nvPr/>
        </p:nvSpPr>
        <p:spPr>
          <a:xfrm>
            <a:off x="6557384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17</a:t>
            </a:r>
          </a:p>
        </p:txBody>
      </p:sp>
      <p:sp>
        <p:nvSpPr>
          <p:cNvPr id="2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C79F8C-1D03-4A2B-8768-7E9387231BC8}"/>
              </a:ext>
            </a:extLst>
          </p:cNvPr>
          <p:cNvSpPr/>
          <p:nvPr/>
        </p:nvSpPr>
        <p:spPr>
          <a:xfrm>
            <a:off x="799202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19</a:t>
            </a:r>
          </a:p>
        </p:txBody>
      </p: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1492598-3DE5-44F7-83CC-A08528AF0789}"/>
              </a:ext>
            </a:extLst>
          </p:cNvPr>
          <p:cNvSpPr/>
          <p:nvPr/>
        </p:nvSpPr>
        <p:spPr>
          <a:xfrm>
            <a:off x="799202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20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FC3488C-E95B-4174-88F7-397DDD69759D}"/>
              </a:ext>
            </a:extLst>
          </p:cNvPr>
          <p:cNvSpPr/>
          <p:nvPr/>
        </p:nvSpPr>
        <p:spPr>
          <a:xfrm>
            <a:off x="799202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21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2F41D2E-AC58-4A22-944E-56ACA4D8610E}"/>
              </a:ext>
            </a:extLst>
          </p:cNvPr>
          <p:cNvSpPr/>
          <p:nvPr/>
        </p:nvSpPr>
        <p:spPr>
          <a:xfrm>
            <a:off x="800340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24</a:t>
            </a:r>
          </a:p>
        </p:txBody>
      </p:sp>
      <p:sp>
        <p:nvSpPr>
          <p:cNvPr id="2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E40BD8-9B19-4383-B5BA-2E0B656C2ADB}"/>
              </a:ext>
            </a:extLst>
          </p:cNvPr>
          <p:cNvSpPr/>
          <p:nvPr/>
        </p:nvSpPr>
        <p:spPr>
          <a:xfrm>
            <a:off x="799171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22</a:t>
            </a:r>
          </a:p>
        </p:txBody>
      </p:sp>
      <p:sp>
        <p:nvSpPr>
          <p:cNvPr id="2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B400758-8DD1-4DD1-AD98-98DB2420C3E1}"/>
              </a:ext>
            </a:extLst>
          </p:cNvPr>
          <p:cNvSpPr/>
          <p:nvPr/>
        </p:nvSpPr>
        <p:spPr>
          <a:xfrm>
            <a:off x="800340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23</a:t>
            </a:r>
          </a:p>
        </p:txBody>
      </p:sp>
      <p:sp>
        <p:nvSpPr>
          <p:cNvPr id="2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B011F-638C-47FB-BC96-EB8CE2857155}"/>
              </a:ext>
            </a:extLst>
          </p:cNvPr>
          <p:cNvSpPr/>
          <p:nvPr/>
        </p:nvSpPr>
        <p:spPr>
          <a:xfrm>
            <a:off x="93989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25</a:t>
            </a:r>
          </a:p>
        </p:txBody>
      </p:sp>
      <p:sp>
        <p:nvSpPr>
          <p:cNvPr id="2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AB644C-713B-4B4E-8197-02659D26876E}"/>
              </a:ext>
            </a:extLst>
          </p:cNvPr>
          <p:cNvSpPr/>
          <p:nvPr/>
        </p:nvSpPr>
        <p:spPr>
          <a:xfrm>
            <a:off x="94084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26</a:t>
            </a:r>
          </a:p>
        </p:txBody>
      </p:sp>
      <p:sp>
        <p:nvSpPr>
          <p:cNvPr id="23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10E29E0-036A-41F5-A75F-727D4C69AABB}"/>
              </a:ext>
            </a:extLst>
          </p:cNvPr>
          <p:cNvSpPr/>
          <p:nvPr/>
        </p:nvSpPr>
        <p:spPr>
          <a:xfrm>
            <a:off x="94084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27</a:t>
            </a:r>
          </a:p>
        </p:txBody>
      </p:sp>
      <p:cxnSp>
        <p:nvCxnSpPr>
          <p:cNvPr id="269" name="Conector Angulado 21">
            <a:extLst>
              <a:ext uri="{FF2B5EF4-FFF2-40B4-BE49-F238E27FC236}">
                <a16:creationId xmlns:a16="http://schemas.microsoft.com/office/drawing/2014/main" id="{91E98B8A-0FD8-4BA2-A6E6-0B0B2DF99C7D}"/>
              </a:ext>
            </a:extLst>
          </p:cNvPr>
          <p:cNvCxnSpPr>
            <a:cxnSpLocks/>
            <a:stCxn id="233" idx="3"/>
            <a:endCxn id="231" idx="3"/>
          </p:cNvCxnSpPr>
          <p:nvPr/>
        </p:nvCxnSpPr>
        <p:spPr>
          <a:xfrm flipV="1">
            <a:off x="8823191" y="3838628"/>
            <a:ext cx="2" cy="1087808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964AB0C6-E255-4F52-8A2A-7535F5F1F7AF}"/>
              </a:ext>
            </a:extLst>
          </p:cNvPr>
          <p:cNvCxnSpPr>
            <a:cxnSpLocks/>
            <a:stCxn id="236" idx="3"/>
            <a:endCxn id="231" idx="3"/>
          </p:cNvCxnSpPr>
          <p:nvPr/>
        </p:nvCxnSpPr>
        <p:spPr>
          <a:xfrm flipH="1" flipV="1">
            <a:off x="8823193" y="3838628"/>
            <a:ext cx="11376" cy="2175616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Angulado 21">
            <a:extLst>
              <a:ext uri="{FF2B5EF4-FFF2-40B4-BE49-F238E27FC236}">
                <a16:creationId xmlns:a16="http://schemas.microsoft.com/office/drawing/2014/main" id="{E943B9AA-018E-4290-8ECA-948783175556}"/>
              </a:ext>
            </a:extLst>
          </p:cNvPr>
          <p:cNvCxnSpPr>
            <a:cxnSpLocks/>
            <a:stCxn id="234" idx="3"/>
            <a:endCxn id="231" idx="3"/>
          </p:cNvCxnSpPr>
          <p:nvPr/>
        </p:nvCxnSpPr>
        <p:spPr>
          <a:xfrm flipH="1" flipV="1">
            <a:off x="8823193" y="3838628"/>
            <a:ext cx="11376" cy="2719522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Angulado 21">
            <a:extLst>
              <a:ext uri="{FF2B5EF4-FFF2-40B4-BE49-F238E27FC236}">
                <a16:creationId xmlns:a16="http://schemas.microsoft.com/office/drawing/2014/main" id="{B06F8651-5496-4EEC-B228-B7D44DEED6A1}"/>
              </a:ext>
            </a:extLst>
          </p:cNvPr>
          <p:cNvCxnSpPr>
            <a:cxnSpLocks/>
            <a:stCxn id="235" idx="3"/>
            <a:endCxn id="231" idx="3"/>
          </p:cNvCxnSpPr>
          <p:nvPr/>
        </p:nvCxnSpPr>
        <p:spPr>
          <a:xfrm flipV="1">
            <a:off x="8822880" y="3838628"/>
            <a:ext cx="313" cy="1631712"/>
          </a:xfrm>
          <a:prstGeom prst="bentConnector3">
            <a:avLst>
              <a:gd name="adj1" fmla="val 731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Angulado 21">
            <a:extLst>
              <a:ext uri="{FF2B5EF4-FFF2-40B4-BE49-F238E27FC236}">
                <a16:creationId xmlns:a16="http://schemas.microsoft.com/office/drawing/2014/main" id="{529ABC4A-F4C7-4CF2-9FA4-283FF768E121}"/>
              </a:ext>
            </a:extLst>
          </p:cNvPr>
          <p:cNvCxnSpPr>
            <a:cxnSpLocks/>
            <a:stCxn id="230" idx="1"/>
            <a:endCxn id="227" idx="1"/>
          </p:cNvCxnSpPr>
          <p:nvPr/>
        </p:nvCxnSpPr>
        <p:spPr>
          <a:xfrm rot="10800000">
            <a:off x="6546006" y="4926436"/>
            <a:ext cx="11378" cy="1087808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Angulado 21">
            <a:extLst>
              <a:ext uri="{FF2B5EF4-FFF2-40B4-BE49-F238E27FC236}">
                <a16:creationId xmlns:a16="http://schemas.microsoft.com/office/drawing/2014/main" id="{35F104FA-410C-4383-8EFD-B2BC82D40B27}"/>
              </a:ext>
            </a:extLst>
          </p:cNvPr>
          <p:cNvCxnSpPr>
            <a:cxnSpLocks/>
            <a:stCxn id="228" idx="1"/>
            <a:endCxn id="226" idx="1"/>
          </p:cNvCxnSpPr>
          <p:nvPr/>
        </p:nvCxnSpPr>
        <p:spPr>
          <a:xfrm rot="10800000">
            <a:off x="6546008" y="4382532"/>
            <a:ext cx="11377" cy="2175618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Angulado 21">
            <a:extLst>
              <a:ext uri="{FF2B5EF4-FFF2-40B4-BE49-F238E27FC236}">
                <a16:creationId xmlns:a16="http://schemas.microsoft.com/office/drawing/2014/main" id="{FE9498D0-CCCD-4383-AD95-F03A4E31B078}"/>
              </a:ext>
            </a:extLst>
          </p:cNvPr>
          <p:cNvCxnSpPr>
            <a:cxnSpLocks/>
            <a:stCxn id="229" idx="1"/>
            <a:endCxn id="225" idx="1"/>
          </p:cNvCxnSpPr>
          <p:nvPr/>
        </p:nvCxnSpPr>
        <p:spPr>
          <a:xfrm rot="10800000" flipH="1">
            <a:off x="6545694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Angulado 21">
            <a:extLst>
              <a:ext uri="{FF2B5EF4-FFF2-40B4-BE49-F238E27FC236}">
                <a16:creationId xmlns:a16="http://schemas.microsoft.com/office/drawing/2014/main" id="{F742C29D-9E8C-46B2-8967-7E94DD4AEFA9}"/>
              </a:ext>
            </a:extLst>
          </p:cNvPr>
          <p:cNvCxnSpPr>
            <a:cxnSpLocks/>
            <a:stCxn id="223" idx="1"/>
            <a:endCxn id="219" idx="1"/>
          </p:cNvCxnSpPr>
          <p:nvPr/>
        </p:nvCxnSpPr>
        <p:spPr>
          <a:xfrm rot="10800000" flipH="1">
            <a:off x="5092261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Angulado 21">
            <a:extLst>
              <a:ext uri="{FF2B5EF4-FFF2-40B4-BE49-F238E27FC236}">
                <a16:creationId xmlns:a16="http://schemas.microsoft.com/office/drawing/2014/main" id="{183EA104-28A9-4478-A92A-429C8F706FAF}"/>
              </a:ext>
            </a:extLst>
          </p:cNvPr>
          <p:cNvCxnSpPr>
            <a:cxnSpLocks/>
            <a:stCxn id="224" idx="1"/>
            <a:endCxn id="220" idx="1"/>
          </p:cNvCxnSpPr>
          <p:nvPr/>
        </p:nvCxnSpPr>
        <p:spPr>
          <a:xfrm rot="10800000">
            <a:off x="5092575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Angulado 21">
            <a:extLst>
              <a:ext uri="{FF2B5EF4-FFF2-40B4-BE49-F238E27FC236}">
                <a16:creationId xmlns:a16="http://schemas.microsoft.com/office/drawing/2014/main" id="{D495E9B5-7678-47E2-AB54-B8564579BB69}"/>
              </a:ext>
            </a:extLst>
          </p:cNvPr>
          <p:cNvCxnSpPr>
            <a:cxnSpLocks/>
            <a:stCxn id="222" idx="1"/>
            <a:endCxn id="221" idx="1"/>
          </p:cNvCxnSpPr>
          <p:nvPr/>
        </p:nvCxnSpPr>
        <p:spPr>
          <a:xfrm rot="10800000">
            <a:off x="5092573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21">
            <a:extLst>
              <a:ext uri="{FF2B5EF4-FFF2-40B4-BE49-F238E27FC236}">
                <a16:creationId xmlns:a16="http://schemas.microsoft.com/office/drawing/2014/main" id="{E2227C63-42A5-47CB-898E-64D1A87ED74D}"/>
              </a:ext>
            </a:extLst>
          </p:cNvPr>
          <p:cNvCxnSpPr>
            <a:cxnSpLocks/>
            <a:stCxn id="215" idx="1"/>
            <a:endCxn id="157" idx="1"/>
          </p:cNvCxnSpPr>
          <p:nvPr/>
        </p:nvCxnSpPr>
        <p:spPr>
          <a:xfrm rot="10800000" flipH="1">
            <a:off x="3623420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Angulado 21">
            <a:extLst>
              <a:ext uri="{FF2B5EF4-FFF2-40B4-BE49-F238E27FC236}">
                <a16:creationId xmlns:a16="http://schemas.microsoft.com/office/drawing/2014/main" id="{07383D12-040D-4D91-BE89-32380225A1C8}"/>
              </a:ext>
            </a:extLst>
          </p:cNvPr>
          <p:cNvCxnSpPr>
            <a:cxnSpLocks/>
            <a:stCxn id="217" idx="1"/>
            <a:endCxn id="212" idx="1"/>
          </p:cNvCxnSpPr>
          <p:nvPr/>
        </p:nvCxnSpPr>
        <p:spPr>
          <a:xfrm rot="10800000">
            <a:off x="3623734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Angulado 21">
            <a:extLst>
              <a:ext uri="{FF2B5EF4-FFF2-40B4-BE49-F238E27FC236}">
                <a16:creationId xmlns:a16="http://schemas.microsoft.com/office/drawing/2014/main" id="{68C97437-20E2-4DAE-BE7A-334ACEDA9AF2}"/>
              </a:ext>
            </a:extLst>
          </p:cNvPr>
          <p:cNvCxnSpPr>
            <a:cxnSpLocks/>
            <a:stCxn id="214" idx="1"/>
            <a:endCxn id="213" idx="1"/>
          </p:cNvCxnSpPr>
          <p:nvPr/>
        </p:nvCxnSpPr>
        <p:spPr>
          <a:xfrm rot="10800000">
            <a:off x="3623732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Angulado 21">
            <a:extLst>
              <a:ext uri="{FF2B5EF4-FFF2-40B4-BE49-F238E27FC236}">
                <a16:creationId xmlns:a16="http://schemas.microsoft.com/office/drawing/2014/main" id="{8860679C-B176-46A2-AED0-E74A55766F53}"/>
              </a:ext>
            </a:extLst>
          </p:cNvPr>
          <p:cNvCxnSpPr>
            <a:cxnSpLocks/>
            <a:stCxn id="179" idx="1"/>
            <a:endCxn id="178" idx="1"/>
          </p:cNvCxnSpPr>
          <p:nvPr/>
        </p:nvCxnSpPr>
        <p:spPr>
          <a:xfrm rot="10800000" flipH="1">
            <a:off x="2169391" y="3838630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Angulado 21">
            <a:extLst>
              <a:ext uri="{FF2B5EF4-FFF2-40B4-BE49-F238E27FC236}">
                <a16:creationId xmlns:a16="http://schemas.microsoft.com/office/drawing/2014/main" id="{9D47CC21-ED22-4C49-A541-70FFF43220B5}"/>
              </a:ext>
            </a:extLst>
          </p:cNvPr>
          <p:cNvCxnSpPr>
            <a:cxnSpLocks/>
            <a:stCxn id="209" idx="1"/>
            <a:endCxn id="177" idx="1"/>
          </p:cNvCxnSpPr>
          <p:nvPr/>
        </p:nvCxnSpPr>
        <p:spPr>
          <a:xfrm rot="10800000" flipH="1">
            <a:off x="2169391" y="4374501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21">
            <a:extLst>
              <a:ext uri="{FF2B5EF4-FFF2-40B4-BE49-F238E27FC236}">
                <a16:creationId xmlns:a16="http://schemas.microsoft.com/office/drawing/2014/main" id="{866A5886-BA99-420C-855F-C74FA8D65C9C}"/>
              </a:ext>
            </a:extLst>
          </p:cNvPr>
          <p:cNvCxnSpPr>
            <a:cxnSpLocks/>
            <a:stCxn id="209" idx="1"/>
            <a:endCxn id="158" idx="1"/>
          </p:cNvCxnSpPr>
          <p:nvPr/>
        </p:nvCxnSpPr>
        <p:spPr>
          <a:xfrm rot="10800000" flipH="1">
            <a:off x="2169391" y="4910371"/>
            <a:ext cx="1" cy="1071742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21">
            <a:extLst>
              <a:ext uri="{FF2B5EF4-FFF2-40B4-BE49-F238E27FC236}">
                <a16:creationId xmlns:a16="http://schemas.microsoft.com/office/drawing/2014/main" id="{D24CC272-8AAF-4092-A1AD-9595193A38E8}"/>
              </a:ext>
            </a:extLst>
          </p:cNvPr>
          <p:cNvCxnSpPr>
            <a:cxnSpLocks/>
            <a:stCxn id="157" idx="1"/>
            <a:endCxn id="51" idx="2"/>
          </p:cNvCxnSpPr>
          <p:nvPr/>
        </p:nvCxnSpPr>
        <p:spPr>
          <a:xfrm rot="10800000" flipH="1">
            <a:off x="3623734" y="1346790"/>
            <a:ext cx="2701148" cy="2491839"/>
          </a:xfrm>
          <a:prstGeom prst="bentConnector4">
            <a:avLst>
              <a:gd name="adj1" fmla="val -8463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21">
            <a:extLst>
              <a:ext uri="{FF2B5EF4-FFF2-40B4-BE49-F238E27FC236}">
                <a16:creationId xmlns:a16="http://schemas.microsoft.com/office/drawing/2014/main" id="{3AFC5025-FF18-4D0A-9F62-45A6FA4BEF4C}"/>
              </a:ext>
            </a:extLst>
          </p:cNvPr>
          <p:cNvCxnSpPr>
            <a:cxnSpLocks/>
            <a:stCxn id="219" idx="1"/>
            <a:endCxn id="51" idx="2"/>
          </p:cNvCxnSpPr>
          <p:nvPr/>
        </p:nvCxnSpPr>
        <p:spPr>
          <a:xfrm rot="10800000" flipH="1">
            <a:off x="5092574" y="1346790"/>
            <a:ext cx="1232307" cy="2491839"/>
          </a:xfrm>
          <a:prstGeom prst="bentConnector4">
            <a:avLst>
              <a:gd name="adj1" fmla="val -1855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79434AB-C01A-4D44-8F23-CCEEC43A26FF}"/>
              </a:ext>
            </a:extLst>
          </p:cNvPr>
          <p:cNvSpPr/>
          <p:nvPr/>
        </p:nvSpPr>
        <p:spPr>
          <a:xfrm>
            <a:off x="940843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28</a:t>
            </a:r>
          </a:p>
        </p:txBody>
      </p: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1DBF1AF-1A16-4B21-E096-96A9CC7DD929}"/>
              </a:ext>
            </a:extLst>
          </p:cNvPr>
          <p:cNvSpPr/>
          <p:nvPr/>
        </p:nvSpPr>
        <p:spPr>
          <a:xfrm>
            <a:off x="9408432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29</a:t>
            </a:r>
          </a:p>
        </p:txBody>
      </p:sp>
      <p:cxnSp>
        <p:nvCxnSpPr>
          <p:cNvPr id="12" name="Conector Angulado 21">
            <a:extLst>
              <a:ext uri="{FF2B5EF4-FFF2-40B4-BE49-F238E27FC236}">
                <a16:creationId xmlns:a16="http://schemas.microsoft.com/office/drawing/2014/main" id="{78735B87-7C04-61BA-7997-47BCBDA6CA38}"/>
              </a:ext>
            </a:extLst>
          </p:cNvPr>
          <p:cNvCxnSpPr>
            <a:cxnSpLocks/>
            <a:stCxn id="237" idx="3"/>
            <a:endCxn id="2" idx="3"/>
          </p:cNvCxnSpPr>
          <p:nvPr/>
        </p:nvCxnSpPr>
        <p:spPr>
          <a:xfrm>
            <a:off x="10230077" y="3838628"/>
            <a:ext cx="9524" cy="2175616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33A724DD-E581-B0A8-C2DA-B8A02FA8A5AC}"/>
              </a:ext>
            </a:extLst>
          </p:cNvPr>
          <p:cNvCxnSpPr>
            <a:cxnSpLocks/>
            <a:stCxn id="237" idx="3"/>
            <a:endCxn id="387" idx="3"/>
          </p:cNvCxnSpPr>
          <p:nvPr/>
        </p:nvCxnSpPr>
        <p:spPr>
          <a:xfrm>
            <a:off x="10230077" y="3838628"/>
            <a:ext cx="9524" cy="163171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21">
            <a:extLst>
              <a:ext uri="{FF2B5EF4-FFF2-40B4-BE49-F238E27FC236}">
                <a16:creationId xmlns:a16="http://schemas.microsoft.com/office/drawing/2014/main" id="{26C464EF-E8C1-4A0A-0A9D-B93AA422C894}"/>
              </a:ext>
            </a:extLst>
          </p:cNvPr>
          <p:cNvCxnSpPr>
            <a:cxnSpLocks/>
            <a:stCxn id="237" idx="3"/>
            <a:endCxn id="239" idx="3"/>
          </p:cNvCxnSpPr>
          <p:nvPr/>
        </p:nvCxnSpPr>
        <p:spPr>
          <a:xfrm>
            <a:off x="10230077" y="3838628"/>
            <a:ext cx="9524" cy="1087808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21">
            <a:extLst>
              <a:ext uri="{FF2B5EF4-FFF2-40B4-BE49-F238E27FC236}">
                <a16:creationId xmlns:a16="http://schemas.microsoft.com/office/drawing/2014/main" id="{5669D122-B04B-B183-B15B-DF6A022E8B42}"/>
              </a:ext>
            </a:extLst>
          </p:cNvPr>
          <p:cNvCxnSpPr>
            <a:cxnSpLocks/>
            <a:stCxn id="237" idx="3"/>
            <a:endCxn id="238" idx="3"/>
          </p:cNvCxnSpPr>
          <p:nvPr/>
        </p:nvCxnSpPr>
        <p:spPr>
          <a:xfrm>
            <a:off x="10230077" y="3838628"/>
            <a:ext cx="9525" cy="543904"/>
          </a:xfrm>
          <a:prstGeom prst="bentConnector3">
            <a:avLst>
              <a:gd name="adj1" fmla="val 25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A20384-1F24-B5E1-36C3-DF9A6CA19383}"/>
              </a:ext>
            </a:extLst>
          </p:cNvPr>
          <p:cNvSpPr/>
          <p:nvPr/>
        </p:nvSpPr>
        <p:spPr>
          <a:xfrm>
            <a:off x="9408432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30</a:t>
            </a:r>
          </a:p>
        </p:txBody>
      </p:sp>
      <p:cxnSp>
        <p:nvCxnSpPr>
          <p:cNvPr id="10" name="Conector Angulado 21">
            <a:extLst>
              <a:ext uri="{FF2B5EF4-FFF2-40B4-BE49-F238E27FC236}">
                <a16:creationId xmlns:a16="http://schemas.microsoft.com/office/drawing/2014/main" id="{E630F99F-7308-9E09-A856-69B14B4222D9}"/>
              </a:ext>
            </a:extLst>
          </p:cNvPr>
          <p:cNvCxnSpPr>
            <a:cxnSpLocks/>
            <a:stCxn id="237" idx="3"/>
            <a:endCxn id="3" idx="3"/>
          </p:cNvCxnSpPr>
          <p:nvPr/>
        </p:nvCxnSpPr>
        <p:spPr>
          <a:xfrm>
            <a:off x="10230077" y="3838628"/>
            <a:ext cx="9524" cy="271952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Arredondado 45">
            <a:extLst>
              <a:ext uri="{FF2B5EF4-FFF2-40B4-BE49-F238E27FC236}">
                <a16:creationId xmlns:a16="http://schemas.microsoft.com/office/drawing/2014/main" id="{887E4852-AB6D-C952-C206-AE0D91C1C1C3}"/>
              </a:ext>
            </a:extLst>
          </p:cNvPr>
          <p:cNvSpPr/>
          <p:nvPr/>
        </p:nvSpPr>
        <p:spPr>
          <a:xfrm>
            <a:off x="6963171" y="1355048"/>
            <a:ext cx="1913774" cy="5136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 DE PLANEJAMENTO E MONITORAMENTO DE COMUNICAÇÃO</a:t>
            </a:r>
          </a:p>
        </p:txBody>
      </p:sp>
      <p:cxnSp>
        <p:nvCxnSpPr>
          <p:cNvPr id="15" name="Conector Angulado 21">
            <a:extLst>
              <a:ext uri="{FF2B5EF4-FFF2-40B4-BE49-F238E27FC236}">
                <a16:creationId xmlns:a16="http://schemas.microsoft.com/office/drawing/2014/main" id="{40F7FA98-F4A1-2497-0E70-07033F0230A0}"/>
              </a:ext>
            </a:extLst>
          </p:cNvPr>
          <p:cNvCxnSpPr>
            <a:cxnSpLocks/>
            <a:stCxn id="51" idx="2"/>
            <a:endCxn id="14" idx="1"/>
          </p:cNvCxnSpPr>
          <p:nvPr/>
        </p:nvCxnSpPr>
        <p:spPr>
          <a:xfrm rot="16200000" flipH="1">
            <a:off x="6511486" y="1160184"/>
            <a:ext cx="265080" cy="6382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do 21">
            <a:extLst>
              <a:ext uri="{FF2B5EF4-FFF2-40B4-BE49-F238E27FC236}">
                <a16:creationId xmlns:a16="http://schemas.microsoft.com/office/drawing/2014/main" id="{01F64179-8AB7-02CD-FB54-48E10FF805D9}"/>
              </a:ext>
            </a:extLst>
          </p:cNvPr>
          <p:cNvCxnSpPr>
            <a:cxnSpLocks/>
            <a:stCxn id="225" idx="1"/>
            <a:endCxn id="51" idx="2"/>
          </p:cNvCxnSpPr>
          <p:nvPr/>
        </p:nvCxnSpPr>
        <p:spPr>
          <a:xfrm rot="10800000">
            <a:off x="6324882" y="1346790"/>
            <a:ext cx="221126" cy="249183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: Angulado 94">
            <a:extLst>
              <a:ext uri="{FF2B5EF4-FFF2-40B4-BE49-F238E27FC236}">
                <a16:creationId xmlns:a16="http://schemas.microsoft.com/office/drawing/2014/main" id="{BE807F81-8586-0C01-09F0-A79E19C7DE68}"/>
              </a:ext>
            </a:extLst>
          </p:cNvPr>
          <p:cNvCxnSpPr>
            <a:cxnSpLocks/>
            <a:stCxn id="51" idx="2"/>
            <a:endCxn id="237" idx="3"/>
          </p:cNvCxnSpPr>
          <p:nvPr/>
        </p:nvCxnSpPr>
        <p:spPr>
          <a:xfrm rot="16200000" flipH="1">
            <a:off x="7031560" y="640110"/>
            <a:ext cx="2491839" cy="3905195"/>
          </a:xfrm>
          <a:prstGeom prst="bentConnector4">
            <a:avLst>
              <a:gd name="adj1" fmla="val 86958"/>
              <a:gd name="adj2" fmla="val 106109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: Angulado 112">
            <a:extLst>
              <a:ext uri="{FF2B5EF4-FFF2-40B4-BE49-F238E27FC236}">
                <a16:creationId xmlns:a16="http://schemas.microsoft.com/office/drawing/2014/main" id="{D174B930-A0AA-D80A-9925-7AE6017942D9}"/>
              </a:ext>
            </a:extLst>
          </p:cNvPr>
          <p:cNvCxnSpPr>
            <a:cxnSpLocks/>
            <a:stCxn id="51" idx="2"/>
            <a:endCxn id="231" idx="3"/>
          </p:cNvCxnSpPr>
          <p:nvPr/>
        </p:nvCxnSpPr>
        <p:spPr>
          <a:xfrm rot="16200000" flipH="1">
            <a:off x="6328118" y="1343552"/>
            <a:ext cx="2491839" cy="2498311"/>
          </a:xfrm>
          <a:prstGeom prst="bentConnector4">
            <a:avLst>
              <a:gd name="adj1" fmla="val 86958"/>
              <a:gd name="adj2" fmla="val 109946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Angulado 21">
            <a:extLst>
              <a:ext uri="{FF2B5EF4-FFF2-40B4-BE49-F238E27FC236}">
                <a16:creationId xmlns:a16="http://schemas.microsoft.com/office/drawing/2014/main" id="{9E1A96D7-4B09-A730-FFC5-D782F21FCB40}"/>
              </a:ext>
            </a:extLst>
          </p:cNvPr>
          <p:cNvCxnSpPr>
            <a:cxnSpLocks/>
            <a:stCxn id="232" idx="3"/>
            <a:endCxn id="231" idx="3"/>
          </p:cNvCxnSpPr>
          <p:nvPr/>
        </p:nvCxnSpPr>
        <p:spPr>
          <a:xfrm flipV="1">
            <a:off x="8823192" y="3838628"/>
            <a:ext cx="1" cy="543904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ogo Transparente HU Brasil">
            <a:extLst>
              <a:ext uri="{FF2B5EF4-FFF2-40B4-BE49-F238E27FC236}">
                <a16:creationId xmlns:a16="http://schemas.microsoft.com/office/drawing/2014/main" id="{35615F89-A33A-49E9-7D96-70C7631F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0C39E0F-2BB2-4F8B-ABC8-D72EDEB0D3D6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CONSULTORIA JURÍDICA</a:t>
            </a:r>
          </a:p>
        </p:txBody>
      </p:sp>
      <p:cxnSp>
        <p:nvCxnSpPr>
          <p:cNvPr id="6" name="Conector Angulado 21">
            <a:extLst>
              <a:ext uri="{FF2B5EF4-FFF2-40B4-BE49-F238E27FC236}">
                <a16:creationId xmlns:a16="http://schemas.microsoft.com/office/drawing/2014/main" id="{5540255A-BC6E-4CC4-ACE0-956C15CD0390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6200000" flipH="1">
            <a:off x="7274199" y="336802"/>
            <a:ext cx="145469" cy="217348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3CC0D087-910D-47D6-B5DE-CDE72587F519}"/>
              </a:ext>
            </a:extLst>
          </p:cNvPr>
          <p:cNvSpPr/>
          <p:nvPr/>
        </p:nvSpPr>
        <p:spPr>
          <a:xfrm>
            <a:off x="5666191" y="666811"/>
            <a:ext cx="1188000" cy="684000"/>
          </a:xfrm>
          <a:prstGeom prst="roundRect">
            <a:avLst/>
          </a:prstGeom>
          <a:solidFill>
            <a:srgbClr val="68A04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CONSULTORIA JURÍDICA</a:t>
            </a:r>
          </a:p>
        </p:txBody>
      </p:sp>
      <p:sp>
        <p:nvSpPr>
          <p:cNvPr id="8" name="Retângulo Arredondado 59">
            <a:extLst>
              <a:ext uri="{FF2B5EF4-FFF2-40B4-BE49-F238E27FC236}">
                <a16:creationId xmlns:a16="http://schemas.microsoft.com/office/drawing/2014/main" id="{07063213-6114-4664-9977-9B77E23B3202}"/>
              </a:ext>
            </a:extLst>
          </p:cNvPr>
          <p:cNvSpPr/>
          <p:nvPr/>
        </p:nvSpPr>
        <p:spPr>
          <a:xfrm>
            <a:off x="2724837" y="1276998"/>
            <a:ext cx="1396800" cy="438564"/>
          </a:xfrm>
          <a:prstGeom prst="roundRect">
            <a:avLst>
              <a:gd name="adj" fmla="val 1921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 DA CONSULTORIA JURÍDICA</a:t>
            </a:r>
          </a:p>
        </p:txBody>
      </p:sp>
      <p:cxnSp>
        <p:nvCxnSpPr>
          <p:cNvPr id="9" name="Conector Angulado 21">
            <a:extLst>
              <a:ext uri="{FF2B5EF4-FFF2-40B4-BE49-F238E27FC236}">
                <a16:creationId xmlns:a16="http://schemas.microsoft.com/office/drawing/2014/main" id="{AAA740EB-F572-428C-AA79-4DFF2E55318B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5118180" y="354268"/>
            <a:ext cx="145469" cy="213855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63190C3-7BB1-4E34-B57C-C3BD0B12F1F3}"/>
              </a:ext>
            </a:extLst>
          </p:cNvPr>
          <p:cNvSpPr/>
          <p:nvPr/>
        </p:nvSpPr>
        <p:spPr>
          <a:xfrm>
            <a:off x="8433676" y="1276998"/>
            <a:ext cx="1397331" cy="4385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INTELIGÊNCIA DE DADOS</a:t>
            </a:r>
          </a:p>
        </p:txBody>
      </p:sp>
      <p:sp>
        <p:nvSpPr>
          <p:cNvPr id="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9610A16-0328-47D0-9CC0-428B313F4703}"/>
              </a:ext>
            </a:extLst>
          </p:cNvPr>
          <p:cNvSpPr/>
          <p:nvPr/>
        </p:nvSpPr>
        <p:spPr>
          <a:xfrm>
            <a:off x="82116" y="2649019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GERAL</a:t>
            </a:r>
          </a:p>
        </p:txBody>
      </p:sp>
      <p:sp>
        <p:nvSpPr>
          <p:cNvPr id="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43F415A-3658-48FF-8C85-CE30BF7EEA17}"/>
              </a:ext>
            </a:extLst>
          </p:cNvPr>
          <p:cNvSpPr/>
          <p:nvPr/>
        </p:nvSpPr>
        <p:spPr>
          <a:xfrm>
            <a:off x="7011494" y="2654235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CONFORMIDADE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D386E6-89A1-4756-AD2F-5A717A8C4743}"/>
              </a:ext>
            </a:extLst>
          </p:cNvPr>
          <p:cNvSpPr/>
          <p:nvPr/>
        </p:nvSpPr>
        <p:spPr>
          <a:xfrm>
            <a:off x="3341752" y="264612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TRABALHISTA</a:t>
            </a:r>
          </a:p>
        </p:txBody>
      </p:sp>
      <p:sp>
        <p:nvSpPr>
          <p:cNvPr id="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CFA8588-549D-4F8E-8F88-C6BEA613BA88}"/>
              </a:ext>
            </a:extLst>
          </p:cNvPr>
          <p:cNvSpPr/>
          <p:nvPr/>
        </p:nvSpPr>
        <p:spPr>
          <a:xfrm>
            <a:off x="9092706" y="267924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CONSULTIVO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E935FA6-2D7A-4667-95B8-B8ACCE218B13}"/>
              </a:ext>
            </a:extLst>
          </p:cNvPr>
          <p:cNvSpPr/>
          <p:nvPr/>
        </p:nvSpPr>
        <p:spPr>
          <a:xfrm>
            <a:off x="829832" y="516400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DE PESSOAL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3D05BF-44E2-4696-A075-1C69E6D784CB}"/>
              </a:ext>
            </a:extLst>
          </p:cNvPr>
          <p:cNvSpPr/>
          <p:nvPr/>
        </p:nvSpPr>
        <p:spPr>
          <a:xfrm>
            <a:off x="829832" y="3365057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JUDICIAL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C49163-1D7F-46D2-8838-0927181F49FC}"/>
              </a:ext>
            </a:extLst>
          </p:cNvPr>
          <p:cNvSpPr/>
          <p:nvPr/>
        </p:nvSpPr>
        <p:spPr>
          <a:xfrm>
            <a:off x="1475451" y="579896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 DE PESSOAL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251532-0435-43E1-80CE-EDC2D61AEF50}"/>
              </a:ext>
            </a:extLst>
          </p:cNvPr>
          <p:cNvSpPr/>
          <p:nvPr/>
        </p:nvSpPr>
        <p:spPr>
          <a:xfrm>
            <a:off x="1475451" y="401275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 ADMINISTRATIVO</a:t>
            </a:r>
          </a:p>
        </p:txBody>
      </p:sp>
      <p:sp>
        <p:nvSpPr>
          <p:cNvPr id="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6104CB-45C4-46C8-A86C-0A64BF11C7CB}"/>
              </a:ext>
            </a:extLst>
          </p:cNvPr>
          <p:cNvSpPr/>
          <p:nvPr/>
        </p:nvSpPr>
        <p:spPr>
          <a:xfrm>
            <a:off x="1475451" y="458837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JUDICIALIZAÇÃO DA SAÚDE</a:t>
            </a:r>
          </a:p>
        </p:txBody>
      </p: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231B3099-9EBF-4598-AC1D-D14D568FCAA2}"/>
              </a:ext>
            </a:extLst>
          </p:cNvPr>
          <p:cNvCxnSpPr>
            <a:cxnSpLocks/>
            <a:stCxn id="29" idx="1"/>
            <a:endCxn id="27" idx="2"/>
          </p:cNvCxnSpPr>
          <p:nvPr/>
        </p:nvCxnSpPr>
        <p:spPr>
          <a:xfrm rot="10800000">
            <a:off x="1404755" y="3905057"/>
            <a:ext cx="70697" cy="3596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B262BA17-78CC-4E23-B118-8FD6DAC59F28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rot="10800000">
            <a:off x="1404755" y="5704005"/>
            <a:ext cx="70697" cy="346964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21">
            <a:extLst>
              <a:ext uri="{FF2B5EF4-FFF2-40B4-BE49-F238E27FC236}">
                <a16:creationId xmlns:a16="http://schemas.microsoft.com/office/drawing/2014/main" id="{0EBB7CFD-0A34-4296-B2D4-024A7AAC487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5400000">
            <a:off x="2837050" y="-774122"/>
            <a:ext cx="1298208" cy="5548075"/>
          </a:xfrm>
          <a:prstGeom prst="bentConnector3">
            <a:avLst>
              <a:gd name="adj1" fmla="val 89811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21">
            <a:extLst>
              <a:ext uri="{FF2B5EF4-FFF2-40B4-BE49-F238E27FC236}">
                <a16:creationId xmlns:a16="http://schemas.microsoft.com/office/drawing/2014/main" id="{710ADC05-1A4F-4527-9CA6-03EB3EA73E66}"/>
              </a:ext>
            </a:extLst>
          </p:cNvPr>
          <p:cNvCxnSpPr>
            <a:cxnSpLocks/>
            <a:stCxn id="26" idx="1"/>
            <a:endCxn id="21" idx="2"/>
          </p:cNvCxnSpPr>
          <p:nvPr/>
        </p:nvCxnSpPr>
        <p:spPr>
          <a:xfrm rot="10800000">
            <a:off x="712116" y="3297019"/>
            <a:ext cx="117716" cy="2136986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21">
            <a:extLst>
              <a:ext uri="{FF2B5EF4-FFF2-40B4-BE49-F238E27FC236}">
                <a16:creationId xmlns:a16="http://schemas.microsoft.com/office/drawing/2014/main" id="{C40E10C5-6D00-43C8-B7D5-CF5165FA92E4}"/>
              </a:ext>
            </a:extLst>
          </p:cNvPr>
          <p:cNvCxnSpPr>
            <a:cxnSpLocks/>
            <a:stCxn id="30" idx="1"/>
            <a:endCxn id="27" idx="2"/>
          </p:cNvCxnSpPr>
          <p:nvPr/>
        </p:nvCxnSpPr>
        <p:spPr>
          <a:xfrm rot="10800000">
            <a:off x="1404755" y="3905057"/>
            <a:ext cx="70697" cy="93532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21">
            <a:extLst>
              <a:ext uri="{FF2B5EF4-FFF2-40B4-BE49-F238E27FC236}">
                <a16:creationId xmlns:a16="http://schemas.microsoft.com/office/drawing/2014/main" id="{3952BBF7-C396-4BAD-9987-ED3DEACBAF04}"/>
              </a:ext>
            </a:extLst>
          </p:cNvPr>
          <p:cNvCxnSpPr>
            <a:cxnSpLocks/>
            <a:stCxn id="27" idx="1"/>
            <a:endCxn id="21" idx="2"/>
          </p:cNvCxnSpPr>
          <p:nvPr/>
        </p:nvCxnSpPr>
        <p:spPr>
          <a:xfrm rot="10800000">
            <a:off x="712116" y="3297019"/>
            <a:ext cx="117716" cy="33803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21">
            <a:extLst>
              <a:ext uri="{FF2B5EF4-FFF2-40B4-BE49-F238E27FC236}">
                <a16:creationId xmlns:a16="http://schemas.microsoft.com/office/drawing/2014/main" id="{6B9DA717-3E4C-48CD-BC57-A8C021085203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5400000">
            <a:off x="4468317" y="854247"/>
            <a:ext cx="1295311" cy="2288439"/>
          </a:xfrm>
          <a:prstGeom prst="bentConnector3">
            <a:avLst>
              <a:gd name="adj1" fmla="val 901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1">
            <a:extLst>
              <a:ext uri="{FF2B5EF4-FFF2-40B4-BE49-F238E27FC236}">
                <a16:creationId xmlns:a16="http://schemas.microsoft.com/office/drawing/2014/main" id="{76A37CD6-93BC-420B-9CFD-E5FDB45BA91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rot="16200000" flipH="1">
            <a:off x="6299130" y="1311871"/>
            <a:ext cx="1303424" cy="1381303"/>
          </a:xfrm>
          <a:prstGeom prst="bentConnector3">
            <a:avLst>
              <a:gd name="adj1" fmla="val 8965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21">
            <a:extLst>
              <a:ext uri="{FF2B5EF4-FFF2-40B4-BE49-F238E27FC236}">
                <a16:creationId xmlns:a16="http://schemas.microsoft.com/office/drawing/2014/main" id="{2FBD33EA-F43E-4583-86A4-AF8FC05EA1CA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 rot="16200000" flipH="1">
            <a:off x="7327233" y="283768"/>
            <a:ext cx="1328431" cy="3462515"/>
          </a:xfrm>
          <a:prstGeom prst="bentConnector3">
            <a:avLst>
              <a:gd name="adj1" fmla="val 8791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44F14A5-DE71-EA87-3977-C1A3CDB49744}"/>
              </a:ext>
            </a:extLst>
          </p:cNvPr>
          <p:cNvSpPr/>
          <p:nvPr/>
        </p:nvSpPr>
        <p:spPr>
          <a:xfrm>
            <a:off x="4813504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PROCESSOS ESTRUTURANTES</a:t>
            </a:r>
          </a:p>
        </p:txBody>
      </p: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593AFF5-E1BA-93DE-2A52-0AEF346D18C9}"/>
              </a:ext>
            </a:extLst>
          </p:cNvPr>
          <p:cNvSpPr/>
          <p:nvPr/>
        </p:nvSpPr>
        <p:spPr>
          <a:xfrm>
            <a:off x="6524778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CONTROLADORIA</a:t>
            </a:r>
          </a:p>
        </p:txBody>
      </p:sp>
      <p:sp>
        <p:nvSpPr>
          <p:cNvPr id="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D224B10-DC1F-8E6C-FBBC-8DD91B0884F5}"/>
              </a:ext>
            </a:extLst>
          </p:cNvPr>
          <p:cNvSpPr/>
          <p:nvPr/>
        </p:nvSpPr>
        <p:spPr>
          <a:xfrm>
            <a:off x="3465372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INOVAÇÃO, PROJETOS E ESTUDOS</a:t>
            </a:r>
          </a:p>
        </p:txBody>
      </p:sp>
      <p:sp>
        <p:nvSpPr>
          <p:cNvPr id="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6BEBB06-5494-4789-CF16-E56DCA43805F}"/>
              </a:ext>
            </a:extLst>
          </p:cNvPr>
          <p:cNvSpPr/>
          <p:nvPr/>
        </p:nvSpPr>
        <p:spPr>
          <a:xfrm>
            <a:off x="7902064" y="189232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ADMINISTRATIVO E CÁLCULOS</a:t>
            </a:r>
          </a:p>
        </p:txBody>
      </p:sp>
      <p:cxnSp>
        <p:nvCxnSpPr>
          <p:cNvPr id="11" name="Conector Angulado 21">
            <a:extLst>
              <a:ext uri="{FF2B5EF4-FFF2-40B4-BE49-F238E27FC236}">
                <a16:creationId xmlns:a16="http://schemas.microsoft.com/office/drawing/2014/main" id="{8C742D82-00D3-DBB8-A6A8-6F1E5E516082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rot="5400000">
            <a:off x="5580550" y="1158688"/>
            <a:ext cx="487518" cy="871765"/>
          </a:xfrm>
          <a:prstGeom prst="bentConnector3">
            <a:avLst>
              <a:gd name="adj1" fmla="val 8678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21">
            <a:extLst>
              <a:ext uri="{FF2B5EF4-FFF2-40B4-BE49-F238E27FC236}">
                <a16:creationId xmlns:a16="http://schemas.microsoft.com/office/drawing/2014/main" id="{DE5E1B4F-894F-DEFE-EAC6-F9EA52E839E9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rot="16200000" flipH="1">
            <a:off x="6436186" y="1174815"/>
            <a:ext cx="487518" cy="839509"/>
          </a:xfrm>
          <a:prstGeom prst="bentConnector3">
            <a:avLst>
              <a:gd name="adj1" fmla="val 8712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21">
            <a:extLst>
              <a:ext uri="{FF2B5EF4-FFF2-40B4-BE49-F238E27FC236}">
                <a16:creationId xmlns:a16="http://schemas.microsoft.com/office/drawing/2014/main" id="{5CD29723-2F17-0BC6-E7FB-52134C7CB86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906484" y="484622"/>
            <a:ext cx="487518" cy="2219897"/>
          </a:xfrm>
          <a:prstGeom prst="bentConnector3">
            <a:avLst>
              <a:gd name="adj1" fmla="val 8669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E7DA77FE-C948-E6D1-3AA6-1C54D50CD941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7674621" y="2108329"/>
            <a:ext cx="22744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D6D2095-063A-068C-0DC3-5D01104274D1}"/>
              </a:ext>
            </a:extLst>
          </p:cNvPr>
          <p:cNvSpPr/>
          <p:nvPr/>
        </p:nvSpPr>
        <p:spPr>
          <a:xfrm>
            <a:off x="4136146" y="335522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DE TRIBUNAIS SUPERIORES</a:t>
            </a:r>
          </a:p>
        </p:txBody>
      </p:sp>
      <p:sp>
        <p:nvSpPr>
          <p:cNvPr id="5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09F810C-6388-AFA8-F114-2DF2295E450E}"/>
              </a:ext>
            </a:extLst>
          </p:cNvPr>
          <p:cNvSpPr/>
          <p:nvPr/>
        </p:nvSpPr>
        <p:spPr>
          <a:xfrm>
            <a:off x="4136146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TRABALHISTA REGIONAL 2</a:t>
            </a:r>
          </a:p>
        </p:txBody>
      </p:sp>
      <p:sp>
        <p:nvSpPr>
          <p:cNvPr id="6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BC77DFA-AB33-BC90-FEDF-E17F33448C9B}"/>
              </a:ext>
            </a:extLst>
          </p:cNvPr>
          <p:cNvSpPr/>
          <p:nvPr/>
        </p:nvSpPr>
        <p:spPr>
          <a:xfrm>
            <a:off x="2626689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TRABALHISTA REGIONAL 1</a:t>
            </a:r>
          </a:p>
        </p:txBody>
      </p:sp>
      <p:sp>
        <p:nvSpPr>
          <p:cNvPr id="6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E4568D0-D27F-FD5A-9FB4-8CECC8072BD2}"/>
              </a:ext>
            </a:extLst>
          </p:cNvPr>
          <p:cNvSpPr/>
          <p:nvPr/>
        </p:nvSpPr>
        <p:spPr>
          <a:xfrm>
            <a:off x="4207067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REGIONAL 2</a:t>
            </a:r>
          </a:p>
        </p:txBody>
      </p:sp>
      <p:cxnSp>
        <p:nvCxnSpPr>
          <p:cNvPr id="62" name="Conector Angulado 21">
            <a:extLst>
              <a:ext uri="{FF2B5EF4-FFF2-40B4-BE49-F238E27FC236}">
                <a16:creationId xmlns:a16="http://schemas.microsoft.com/office/drawing/2014/main" id="{C03DF215-A4D6-1069-18DE-77E64BB1E83D}"/>
              </a:ext>
            </a:extLst>
          </p:cNvPr>
          <p:cNvCxnSpPr>
            <a:cxnSpLocks/>
            <a:stCxn id="60" idx="3"/>
            <a:endCxn id="23" idx="2"/>
          </p:cNvCxnSpPr>
          <p:nvPr/>
        </p:nvCxnSpPr>
        <p:spPr>
          <a:xfrm flipV="1">
            <a:off x="3776532" y="3294122"/>
            <a:ext cx="195220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21">
            <a:extLst>
              <a:ext uri="{FF2B5EF4-FFF2-40B4-BE49-F238E27FC236}">
                <a16:creationId xmlns:a16="http://schemas.microsoft.com/office/drawing/2014/main" id="{3E46DF76-8671-2F26-B17A-70354B04BB45}"/>
              </a:ext>
            </a:extLst>
          </p:cNvPr>
          <p:cNvCxnSpPr>
            <a:cxnSpLocks/>
            <a:stCxn id="59" idx="1"/>
            <a:endCxn id="23" idx="2"/>
          </p:cNvCxnSpPr>
          <p:nvPr/>
        </p:nvCxnSpPr>
        <p:spPr>
          <a:xfrm rot="10800000">
            <a:off x="3971752" y="3294122"/>
            <a:ext cx="164394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A0D5C85-9AC7-954C-9C20-FB830FC63AD0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4711067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F7EA12-B070-D435-16BD-12BEB44251CC}"/>
              </a:ext>
            </a:extLst>
          </p:cNvPr>
          <p:cNvSpPr/>
          <p:nvPr/>
        </p:nvSpPr>
        <p:spPr>
          <a:xfrm>
            <a:off x="4840787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3</a:t>
            </a:r>
          </a:p>
        </p:txBody>
      </p:sp>
      <p:sp>
        <p:nvSpPr>
          <p:cNvPr id="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4405CCE-E5A2-EFE2-DAD4-920B070A9F46}"/>
              </a:ext>
            </a:extLst>
          </p:cNvPr>
          <p:cNvSpPr/>
          <p:nvPr/>
        </p:nvSpPr>
        <p:spPr>
          <a:xfrm>
            <a:off x="4840787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4</a:t>
            </a:r>
          </a:p>
        </p:txBody>
      </p:sp>
      <p:sp>
        <p:nvSpPr>
          <p:cNvPr id="8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A9B6DAF-ECF3-87A5-CE7F-86F31B0ED649}"/>
              </a:ext>
            </a:extLst>
          </p:cNvPr>
          <p:cNvSpPr/>
          <p:nvPr/>
        </p:nvSpPr>
        <p:spPr>
          <a:xfrm>
            <a:off x="2697610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REGIONAL 1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3CAC8AE-41E5-8FC2-6D48-B3EDF5CB17BB}"/>
              </a:ext>
            </a:extLst>
          </p:cNvPr>
          <p:cNvCxnSpPr>
            <a:cxnSpLocks/>
            <a:stCxn id="60" idx="2"/>
            <a:endCxn id="80" idx="0"/>
          </p:cNvCxnSpPr>
          <p:nvPr/>
        </p:nvCxnSpPr>
        <p:spPr>
          <a:xfrm flipH="1">
            <a:off x="3201610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7881B-893C-8BAF-DE64-DC374A1C9AF2}"/>
              </a:ext>
            </a:extLst>
          </p:cNvPr>
          <p:cNvSpPr/>
          <p:nvPr/>
        </p:nvSpPr>
        <p:spPr>
          <a:xfrm>
            <a:off x="3319426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1</a:t>
            </a:r>
          </a:p>
        </p:txBody>
      </p:sp>
      <p:sp>
        <p:nvSpPr>
          <p:cNvPr id="8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E1B13DD-E0B3-202B-4E16-0F8EA63451E7}"/>
              </a:ext>
            </a:extLst>
          </p:cNvPr>
          <p:cNvSpPr/>
          <p:nvPr/>
        </p:nvSpPr>
        <p:spPr>
          <a:xfrm>
            <a:off x="3319426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2</a:t>
            </a:r>
          </a:p>
        </p:txBody>
      </p: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160FA137-9E2B-25B5-CD85-A19E7CEB5E22}"/>
              </a:ext>
            </a:extLst>
          </p:cNvPr>
          <p:cNvCxnSpPr>
            <a:cxnSpLocks/>
            <a:stCxn id="58" idx="1"/>
            <a:endCxn id="23" idx="2"/>
          </p:cNvCxnSpPr>
          <p:nvPr/>
        </p:nvCxnSpPr>
        <p:spPr>
          <a:xfrm rot="10800000">
            <a:off x="3971752" y="3294122"/>
            <a:ext cx="164394" cy="31309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do 21">
            <a:extLst>
              <a:ext uri="{FF2B5EF4-FFF2-40B4-BE49-F238E27FC236}">
                <a16:creationId xmlns:a16="http://schemas.microsoft.com/office/drawing/2014/main" id="{F0BAB3CB-C9F5-6F2E-D9C7-BE33D111E6AA}"/>
              </a:ext>
            </a:extLst>
          </p:cNvPr>
          <p:cNvCxnSpPr>
            <a:cxnSpLocks/>
            <a:stCxn id="84" idx="1"/>
            <a:endCxn id="80" idx="2"/>
          </p:cNvCxnSpPr>
          <p:nvPr/>
        </p:nvCxnSpPr>
        <p:spPr>
          <a:xfrm rot="10800000">
            <a:off x="3201610" y="5150398"/>
            <a:ext cx="117816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FB097CF7-7521-2E73-4C20-B08EE18A6D1C}"/>
              </a:ext>
            </a:extLst>
          </p:cNvPr>
          <p:cNvCxnSpPr>
            <a:cxnSpLocks/>
            <a:stCxn id="85" idx="1"/>
            <a:endCxn id="80" idx="2"/>
          </p:cNvCxnSpPr>
          <p:nvPr/>
        </p:nvCxnSpPr>
        <p:spPr>
          <a:xfrm rot="10800000">
            <a:off x="3201610" y="5150398"/>
            <a:ext cx="117816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21">
            <a:extLst>
              <a:ext uri="{FF2B5EF4-FFF2-40B4-BE49-F238E27FC236}">
                <a16:creationId xmlns:a16="http://schemas.microsoft.com/office/drawing/2014/main" id="{5746B53F-C1C2-3423-7BAB-A66C97D19185}"/>
              </a:ext>
            </a:extLst>
          </p:cNvPr>
          <p:cNvCxnSpPr>
            <a:cxnSpLocks/>
            <a:stCxn id="78" idx="1"/>
            <a:endCxn id="61" idx="2"/>
          </p:cNvCxnSpPr>
          <p:nvPr/>
        </p:nvCxnSpPr>
        <p:spPr>
          <a:xfrm rot="10800000">
            <a:off x="4711067" y="5150398"/>
            <a:ext cx="129720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A1F4F405-9AED-615B-5D24-E5D2D793EA36}"/>
              </a:ext>
            </a:extLst>
          </p:cNvPr>
          <p:cNvCxnSpPr>
            <a:cxnSpLocks/>
            <a:stCxn id="79" idx="1"/>
            <a:endCxn id="61" idx="2"/>
          </p:cNvCxnSpPr>
          <p:nvPr/>
        </p:nvCxnSpPr>
        <p:spPr>
          <a:xfrm rot="10800000">
            <a:off x="4711067" y="5150398"/>
            <a:ext cx="129720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EF65BC1-75D9-4F1E-405A-BD1064B7E6D1}"/>
              </a:ext>
            </a:extLst>
          </p:cNvPr>
          <p:cNvSpPr/>
          <p:nvPr/>
        </p:nvSpPr>
        <p:spPr>
          <a:xfrm>
            <a:off x="7829004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INTEGRIDADE</a:t>
            </a:r>
          </a:p>
        </p:txBody>
      </p:sp>
      <p:sp>
        <p:nvSpPr>
          <p:cNvPr id="1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174D2EB-F636-19C8-C90C-E2F0838A624D}"/>
              </a:ext>
            </a:extLst>
          </p:cNvPr>
          <p:cNvSpPr/>
          <p:nvPr/>
        </p:nvSpPr>
        <p:spPr>
          <a:xfrm>
            <a:off x="6295943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APOIO À GOVERNANÇA DA REDE</a:t>
            </a:r>
          </a:p>
        </p:txBody>
      </p:sp>
      <p:sp>
        <p:nvSpPr>
          <p:cNvPr id="1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24C32-D330-A8F9-A042-5B5A885A3A0A}"/>
              </a:ext>
            </a:extLst>
          </p:cNvPr>
          <p:cNvSpPr/>
          <p:nvPr/>
        </p:nvSpPr>
        <p:spPr>
          <a:xfrm>
            <a:off x="7899925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PROCEDIMENTOS DISCIPLINARES</a:t>
            </a:r>
          </a:p>
        </p:txBody>
      </p: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84CBC50B-ED6B-0960-B1F0-B7AADE0C4316}"/>
              </a:ext>
            </a:extLst>
          </p:cNvPr>
          <p:cNvCxnSpPr>
            <a:cxnSpLocks/>
            <a:stCxn id="120" idx="3"/>
            <a:endCxn id="22" idx="2"/>
          </p:cNvCxnSpPr>
          <p:nvPr/>
        </p:nvCxnSpPr>
        <p:spPr>
          <a:xfrm flipV="1">
            <a:off x="7445786" y="3302235"/>
            <a:ext cx="195708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do 21">
            <a:extLst>
              <a:ext uri="{FF2B5EF4-FFF2-40B4-BE49-F238E27FC236}">
                <a16:creationId xmlns:a16="http://schemas.microsoft.com/office/drawing/2014/main" id="{40BB09F7-6E8A-6955-8D88-BEE98F36385A}"/>
              </a:ext>
            </a:extLst>
          </p:cNvPr>
          <p:cNvCxnSpPr>
            <a:cxnSpLocks/>
            <a:stCxn id="119" idx="1"/>
            <a:endCxn id="22" idx="2"/>
          </p:cNvCxnSpPr>
          <p:nvPr/>
        </p:nvCxnSpPr>
        <p:spPr>
          <a:xfrm rot="10800000">
            <a:off x="7641494" y="3302235"/>
            <a:ext cx="187510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2C9A9418-E3F9-DD3C-79D1-9A6BB9EC460B}"/>
              </a:ext>
            </a:extLst>
          </p:cNvPr>
          <p:cNvCxnSpPr>
            <a:cxnSpLocks/>
            <a:stCxn id="119" idx="2"/>
            <a:endCxn id="121" idx="0"/>
          </p:cNvCxnSpPr>
          <p:nvPr/>
        </p:nvCxnSpPr>
        <p:spPr>
          <a:xfrm flipH="1">
            <a:off x="8403925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86D43C7-FFA4-2B99-B96A-27C55A3A1F70}"/>
              </a:ext>
            </a:extLst>
          </p:cNvPr>
          <p:cNvSpPr/>
          <p:nvPr/>
        </p:nvSpPr>
        <p:spPr>
          <a:xfrm>
            <a:off x="70921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5</a:t>
            </a:r>
          </a:p>
        </p:txBody>
      </p:sp>
      <p:sp>
        <p:nvSpPr>
          <p:cNvPr id="1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DD6628-0D47-72E7-3BA7-FB91ECDE0478}"/>
              </a:ext>
            </a:extLst>
          </p:cNvPr>
          <p:cNvSpPr/>
          <p:nvPr/>
        </p:nvSpPr>
        <p:spPr>
          <a:xfrm>
            <a:off x="7092105" y="5045911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6</a:t>
            </a:r>
          </a:p>
        </p:txBody>
      </p:sp>
      <p:sp>
        <p:nvSpPr>
          <p:cNvPr id="1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F73D7B6-E092-0149-1635-0E02E85C2CDC}"/>
              </a:ext>
            </a:extLst>
          </p:cNvPr>
          <p:cNvSpPr/>
          <p:nvPr/>
        </p:nvSpPr>
        <p:spPr>
          <a:xfrm>
            <a:off x="6366864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APOIO À REDE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132405A-1DD0-983E-AF21-8F0A86194F4C}"/>
              </a:ext>
            </a:extLst>
          </p:cNvPr>
          <p:cNvCxnSpPr>
            <a:cxnSpLocks/>
            <a:stCxn id="120" idx="2"/>
            <a:endCxn id="127" idx="0"/>
          </p:cNvCxnSpPr>
          <p:nvPr/>
        </p:nvCxnSpPr>
        <p:spPr>
          <a:xfrm flipH="1">
            <a:off x="6870864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84D663-01C1-580A-187F-A3D0AEDF83A7}"/>
              </a:ext>
            </a:extLst>
          </p:cNvPr>
          <p:cNvSpPr/>
          <p:nvPr/>
        </p:nvSpPr>
        <p:spPr>
          <a:xfrm>
            <a:off x="58520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1</a:t>
            </a:r>
          </a:p>
        </p:txBody>
      </p:sp>
      <p:sp>
        <p:nvSpPr>
          <p:cNvPr id="1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314A980-BC47-81D5-38F6-D03B59776228}"/>
              </a:ext>
            </a:extLst>
          </p:cNvPr>
          <p:cNvSpPr/>
          <p:nvPr/>
        </p:nvSpPr>
        <p:spPr>
          <a:xfrm>
            <a:off x="5852005" y="504345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2</a:t>
            </a:r>
          </a:p>
        </p:txBody>
      </p:sp>
      <p:sp>
        <p:nvSpPr>
          <p:cNvPr id="1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ABDF1A9-740B-D8A1-8D48-CFF2CE12E05A}"/>
              </a:ext>
            </a:extLst>
          </p:cNvPr>
          <p:cNvSpPr/>
          <p:nvPr/>
        </p:nvSpPr>
        <p:spPr>
          <a:xfrm>
            <a:off x="7092105" y="552209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7</a:t>
            </a:r>
          </a:p>
        </p:txBody>
      </p:sp>
      <p:sp>
        <p:nvSpPr>
          <p:cNvPr id="1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FCD2CD7-A181-04BA-CDA8-4F815D5D3583}"/>
              </a:ext>
            </a:extLst>
          </p:cNvPr>
          <p:cNvSpPr/>
          <p:nvPr/>
        </p:nvSpPr>
        <p:spPr>
          <a:xfrm>
            <a:off x="5852005" y="5517173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3</a:t>
            </a:r>
          </a:p>
        </p:txBody>
      </p:sp>
      <p:sp>
        <p:nvSpPr>
          <p:cNvPr id="1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1AF2A5C-FE31-FAC2-E32B-D9763CB479FC}"/>
              </a:ext>
            </a:extLst>
          </p:cNvPr>
          <p:cNvSpPr/>
          <p:nvPr/>
        </p:nvSpPr>
        <p:spPr>
          <a:xfrm>
            <a:off x="5852005" y="599089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4</a:t>
            </a:r>
          </a:p>
        </p:txBody>
      </p:sp>
      <p:cxnSp>
        <p:nvCxnSpPr>
          <p:cNvPr id="149" name="Conector Angulado 21">
            <a:extLst>
              <a:ext uri="{FF2B5EF4-FFF2-40B4-BE49-F238E27FC236}">
                <a16:creationId xmlns:a16="http://schemas.microsoft.com/office/drawing/2014/main" id="{C933D680-4D25-CF06-9E54-A544B6A99D25}"/>
              </a:ext>
            </a:extLst>
          </p:cNvPr>
          <p:cNvCxnSpPr>
            <a:cxnSpLocks/>
            <a:stCxn id="129" idx="3"/>
            <a:endCxn id="127" idx="2"/>
          </p:cNvCxnSpPr>
          <p:nvPr/>
        </p:nvCxnSpPr>
        <p:spPr>
          <a:xfrm flipV="1">
            <a:off x="6644005" y="4532926"/>
            <a:ext cx="226859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FD834749-88FF-9941-A831-70CB2EB2DFD9}"/>
              </a:ext>
            </a:extLst>
          </p:cNvPr>
          <p:cNvCxnSpPr>
            <a:cxnSpLocks/>
            <a:stCxn id="130" idx="3"/>
            <a:endCxn id="127" idx="2"/>
          </p:cNvCxnSpPr>
          <p:nvPr/>
        </p:nvCxnSpPr>
        <p:spPr>
          <a:xfrm flipV="1">
            <a:off x="6644005" y="4532926"/>
            <a:ext cx="226859" cy="72652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21">
            <a:extLst>
              <a:ext uri="{FF2B5EF4-FFF2-40B4-BE49-F238E27FC236}">
                <a16:creationId xmlns:a16="http://schemas.microsoft.com/office/drawing/2014/main" id="{8A2B12A1-9C29-378C-369A-BF8B29A7A223}"/>
              </a:ext>
            </a:extLst>
          </p:cNvPr>
          <p:cNvCxnSpPr>
            <a:cxnSpLocks/>
            <a:stCxn id="147" idx="3"/>
            <a:endCxn id="127" idx="2"/>
          </p:cNvCxnSpPr>
          <p:nvPr/>
        </p:nvCxnSpPr>
        <p:spPr>
          <a:xfrm flipV="1">
            <a:off x="6644005" y="4532926"/>
            <a:ext cx="226859" cy="120024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Angulado 21">
            <a:extLst>
              <a:ext uri="{FF2B5EF4-FFF2-40B4-BE49-F238E27FC236}">
                <a16:creationId xmlns:a16="http://schemas.microsoft.com/office/drawing/2014/main" id="{A6A0B0E6-A194-7B9C-422A-B375142D3859}"/>
              </a:ext>
            </a:extLst>
          </p:cNvPr>
          <p:cNvCxnSpPr>
            <a:cxnSpLocks/>
            <a:stCxn id="148" idx="3"/>
            <a:endCxn id="127" idx="2"/>
          </p:cNvCxnSpPr>
          <p:nvPr/>
        </p:nvCxnSpPr>
        <p:spPr>
          <a:xfrm flipV="1">
            <a:off x="6644005" y="4532926"/>
            <a:ext cx="226859" cy="167397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Angulado 21">
            <a:extLst>
              <a:ext uri="{FF2B5EF4-FFF2-40B4-BE49-F238E27FC236}">
                <a16:creationId xmlns:a16="http://schemas.microsoft.com/office/drawing/2014/main" id="{244ECA60-29C7-B850-453D-54087627ECFD}"/>
              </a:ext>
            </a:extLst>
          </p:cNvPr>
          <p:cNvCxnSpPr>
            <a:cxnSpLocks/>
            <a:stCxn id="125" idx="1"/>
            <a:endCxn id="127" idx="2"/>
          </p:cNvCxnSpPr>
          <p:nvPr/>
        </p:nvCxnSpPr>
        <p:spPr>
          <a:xfrm rot="10800000">
            <a:off x="6870865" y="4532927"/>
            <a:ext cx="221241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Angulado 21">
            <a:extLst>
              <a:ext uri="{FF2B5EF4-FFF2-40B4-BE49-F238E27FC236}">
                <a16:creationId xmlns:a16="http://schemas.microsoft.com/office/drawing/2014/main" id="{6A41A248-5A0A-9DFE-2596-D14964DC626B}"/>
              </a:ext>
            </a:extLst>
          </p:cNvPr>
          <p:cNvCxnSpPr>
            <a:cxnSpLocks/>
            <a:stCxn id="126" idx="1"/>
            <a:endCxn id="127" idx="2"/>
          </p:cNvCxnSpPr>
          <p:nvPr/>
        </p:nvCxnSpPr>
        <p:spPr>
          <a:xfrm rot="10800000">
            <a:off x="6870865" y="4532927"/>
            <a:ext cx="221241" cy="728985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Angulado 21">
            <a:extLst>
              <a:ext uri="{FF2B5EF4-FFF2-40B4-BE49-F238E27FC236}">
                <a16:creationId xmlns:a16="http://schemas.microsoft.com/office/drawing/2014/main" id="{F20BF519-3843-581D-E7E7-55B895691E4F}"/>
              </a:ext>
            </a:extLst>
          </p:cNvPr>
          <p:cNvCxnSpPr>
            <a:cxnSpLocks/>
            <a:stCxn id="146" idx="1"/>
            <a:endCxn id="127" idx="2"/>
          </p:cNvCxnSpPr>
          <p:nvPr/>
        </p:nvCxnSpPr>
        <p:spPr>
          <a:xfrm rot="10800000">
            <a:off x="6870865" y="4532927"/>
            <a:ext cx="221241" cy="1205169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2084DBB-5D1D-BAEC-918D-6FB082B5AE85}"/>
              </a:ext>
            </a:extLst>
          </p:cNvPr>
          <p:cNvSpPr/>
          <p:nvPr/>
        </p:nvSpPr>
        <p:spPr>
          <a:xfrm>
            <a:off x="9879911" y="338288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LICITAÇÕES E CONTRATAÇÕES</a:t>
            </a:r>
          </a:p>
        </p:txBody>
      </p:sp>
      <p:sp>
        <p:nvSpPr>
          <p:cNvPr id="17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44A7204-9CEA-9125-95C7-3B4007D54A7C}"/>
              </a:ext>
            </a:extLst>
          </p:cNvPr>
          <p:cNvSpPr/>
          <p:nvPr/>
        </p:nvSpPr>
        <p:spPr>
          <a:xfrm>
            <a:off x="9856601" y="5594343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CONSULTIVO GERAL</a:t>
            </a:r>
          </a:p>
        </p:txBody>
      </p:sp>
      <p:sp>
        <p:nvSpPr>
          <p:cNvPr id="1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2170EFC-CAAE-C95C-69CA-76DE93453B3A}"/>
              </a:ext>
            </a:extLst>
          </p:cNvPr>
          <p:cNvSpPr/>
          <p:nvPr/>
        </p:nvSpPr>
        <p:spPr>
          <a:xfrm>
            <a:off x="9927522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ENSINO, PESQUISA E INOVAÇÃO</a:t>
            </a:r>
          </a:p>
        </p:txBody>
      </p:sp>
      <p:sp>
        <p:nvSpPr>
          <p:cNvPr id="1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DF5E1DD-8275-BB9A-1D37-90C0BDE6030C}"/>
              </a:ext>
            </a:extLst>
          </p:cNvPr>
          <p:cNvSpPr/>
          <p:nvPr/>
        </p:nvSpPr>
        <p:spPr>
          <a:xfrm>
            <a:off x="10121221" y="449505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CONTRATAÇÕES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A4025A8-B8D3-6837-C381-852F00F051A0}"/>
              </a:ext>
            </a:extLst>
          </p:cNvPr>
          <p:cNvSpPr/>
          <p:nvPr/>
        </p:nvSpPr>
        <p:spPr>
          <a:xfrm>
            <a:off x="11059784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PESSOAL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4BD290-7C93-440A-66B1-228496738CF7}"/>
              </a:ext>
            </a:extLst>
          </p:cNvPr>
          <p:cNvSpPr/>
          <p:nvPr/>
        </p:nvSpPr>
        <p:spPr>
          <a:xfrm>
            <a:off x="8802976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ATENÇÃO À SAÚDE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2A400B7-9BC4-27DD-C39C-1E6A450280C5}"/>
              </a:ext>
            </a:extLst>
          </p:cNvPr>
          <p:cNvSpPr/>
          <p:nvPr/>
        </p:nvSpPr>
        <p:spPr>
          <a:xfrm>
            <a:off x="10121221" y="39523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LICITAÇÕES E CONTRATAÇÕES DE TECNOLOGIA</a:t>
            </a:r>
          </a:p>
        </p:txBody>
      </p:sp>
      <p:sp>
        <p:nvSpPr>
          <p:cNvPr id="19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56D2A9A-016F-801B-BFEC-748E56465A02}"/>
              </a:ext>
            </a:extLst>
          </p:cNvPr>
          <p:cNvSpPr/>
          <p:nvPr/>
        </p:nvSpPr>
        <p:spPr>
          <a:xfrm>
            <a:off x="11305707" y="508142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CONSULTAS</a:t>
            </a:r>
          </a:p>
        </p:txBody>
      </p:sp>
      <p:sp>
        <p:nvSpPr>
          <p:cNvPr id="1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AF0C710-FB80-A268-55FE-E3A801D25233}"/>
              </a:ext>
            </a:extLst>
          </p:cNvPr>
          <p:cNvSpPr/>
          <p:nvPr/>
        </p:nvSpPr>
        <p:spPr>
          <a:xfrm>
            <a:off x="11305707" y="453105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600" b="1">
                <a:solidFill>
                  <a:schemeClr val="accent6">
                    <a:lumMod val="50000"/>
                  </a:schemeClr>
                </a:solidFill>
              </a:rPr>
              <a:t>UNIDADE JURÍDICA DE CONTRATAÇÕES DIRETAS E EXECUÇÃO CONTRATUAL</a:t>
            </a:r>
          </a:p>
        </p:txBody>
      </p:sp>
      <p:sp>
        <p:nvSpPr>
          <p:cNvPr id="19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0DCB6EE-939F-886A-38B2-04FDF2613787}"/>
              </a:ext>
            </a:extLst>
          </p:cNvPr>
          <p:cNvSpPr/>
          <p:nvPr/>
        </p:nvSpPr>
        <p:spPr>
          <a:xfrm>
            <a:off x="11305707" y="3988326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PREGÕES E CONTRATAÇÕES</a:t>
            </a:r>
          </a:p>
        </p:txBody>
      </p:sp>
      <p:cxnSp>
        <p:nvCxnSpPr>
          <p:cNvPr id="194" name="Conector Angulado 21">
            <a:extLst>
              <a:ext uri="{FF2B5EF4-FFF2-40B4-BE49-F238E27FC236}">
                <a16:creationId xmlns:a16="http://schemas.microsoft.com/office/drawing/2014/main" id="{5413AA70-99F6-A987-F27D-48673F3A664F}"/>
              </a:ext>
            </a:extLst>
          </p:cNvPr>
          <p:cNvCxnSpPr>
            <a:cxnSpLocks/>
            <a:stCxn id="175" idx="1"/>
            <a:endCxn id="25" idx="2"/>
          </p:cNvCxnSpPr>
          <p:nvPr/>
        </p:nvCxnSpPr>
        <p:spPr>
          <a:xfrm rot="10800000">
            <a:off x="9722707" y="3327243"/>
            <a:ext cx="133895" cy="25371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Angulado 21">
            <a:extLst>
              <a:ext uri="{FF2B5EF4-FFF2-40B4-BE49-F238E27FC236}">
                <a16:creationId xmlns:a16="http://schemas.microsoft.com/office/drawing/2014/main" id="{45DD0C9D-A488-02AE-37F6-3057EE4444FD}"/>
              </a:ext>
            </a:extLst>
          </p:cNvPr>
          <p:cNvCxnSpPr>
            <a:cxnSpLocks/>
            <a:stCxn id="174" idx="1"/>
            <a:endCxn id="25" idx="2"/>
          </p:cNvCxnSpPr>
          <p:nvPr/>
        </p:nvCxnSpPr>
        <p:spPr>
          <a:xfrm rot="10800000">
            <a:off x="9722707" y="3327243"/>
            <a:ext cx="157205" cy="325643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Angulado 21">
            <a:extLst>
              <a:ext uri="{FF2B5EF4-FFF2-40B4-BE49-F238E27FC236}">
                <a16:creationId xmlns:a16="http://schemas.microsoft.com/office/drawing/2014/main" id="{24E1EE88-126C-A61D-5A12-607506AC97B1}"/>
              </a:ext>
            </a:extLst>
          </p:cNvPr>
          <p:cNvCxnSpPr>
            <a:cxnSpLocks/>
            <a:stCxn id="174" idx="1"/>
            <a:endCxn id="190" idx="1"/>
          </p:cNvCxnSpPr>
          <p:nvPr/>
        </p:nvCxnSpPr>
        <p:spPr>
          <a:xfrm rot="10800000" flipH="1" flipV="1">
            <a:off x="9879911" y="3652884"/>
            <a:ext cx="241310" cy="551441"/>
          </a:xfrm>
          <a:prstGeom prst="bentConnector3">
            <a:avLst>
              <a:gd name="adj1" fmla="val -23683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C6ACAD7B-E3A0-D913-9334-D683D0A6DB3B}"/>
              </a:ext>
            </a:extLst>
          </p:cNvPr>
          <p:cNvCxnSpPr>
            <a:cxnSpLocks/>
            <a:stCxn id="186" idx="1"/>
            <a:endCxn id="190" idx="1"/>
          </p:cNvCxnSpPr>
          <p:nvPr/>
        </p:nvCxnSpPr>
        <p:spPr>
          <a:xfrm rot="10800000">
            <a:off x="10121221" y="4204327"/>
            <a:ext cx="12700" cy="542729"/>
          </a:xfrm>
          <a:prstGeom prst="bentConnector3">
            <a:avLst>
              <a:gd name="adj1" fmla="val 2437504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7076AE0A-54B5-35A9-1CE0-07D5B79323EA}"/>
              </a:ext>
            </a:extLst>
          </p:cNvPr>
          <p:cNvCxnSpPr>
            <a:cxnSpLocks/>
            <a:stCxn id="292" idx="3"/>
            <a:endCxn id="191" idx="1"/>
          </p:cNvCxnSpPr>
          <p:nvPr/>
        </p:nvCxnSpPr>
        <p:spPr>
          <a:xfrm>
            <a:off x="11129221" y="529742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8B9198ED-4348-6DB8-892B-E66720D0838B}"/>
              </a:ext>
            </a:extLst>
          </p:cNvPr>
          <p:cNvCxnSpPr>
            <a:cxnSpLocks/>
            <a:stCxn id="186" idx="3"/>
            <a:endCxn id="192" idx="1"/>
          </p:cNvCxnSpPr>
          <p:nvPr/>
        </p:nvCxnSpPr>
        <p:spPr>
          <a:xfrm>
            <a:off x="11129221" y="474705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3BD4D289-31FF-C611-960B-CA987CBE1199}"/>
              </a:ext>
            </a:extLst>
          </p:cNvPr>
          <p:cNvCxnSpPr>
            <a:cxnSpLocks/>
            <a:stCxn id="190" idx="3"/>
            <a:endCxn id="193" idx="1"/>
          </p:cNvCxnSpPr>
          <p:nvPr/>
        </p:nvCxnSpPr>
        <p:spPr>
          <a:xfrm>
            <a:off x="11129221" y="4204326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Angulado 21">
            <a:extLst>
              <a:ext uri="{FF2B5EF4-FFF2-40B4-BE49-F238E27FC236}">
                <a16:creationId xmlns:a16="http://schemas.microsoft.com/office/drawing/2014/main" id="{E9167590-5D92-6C80-B821-2FB17D79AD8D}"/>
              </a:ext>
            </a:extLst>
          </p:cNvPr>
          <p:cNvCxnSpPr>
            <a:cxnSpLocks/>
            <a:stCxn id="184" idx="0"/>
            <a:endCxn id="175" idx="2"/>
          </p:cNvCxnSpPr>
          <p:nvPr/>
        </p:nvCxnSpPr>
        <p:spPr>
          <a:xfrm flipV="1">
            <a:off x="10431522" y="6134343"/>
            <a:ext cx="1" cy="18097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Angulado 21">
            <a:extLst>
              <a:ext uri="{FF2B5EF4-FFF2-40B4-BE49-F238E27FC236}">
                <a16:creationId xmlns:a16="http://schemas.microsoft.com/office/drawing/2014/main" id="{E25B2B4F-15DA-7CF0-779A-7E7FD6B6A72B}"/>
              </a:ext>
            </a:extLst>
          </p:cNvPr>
          <p:cNvCxnSpPr>
            <a:cxnSpLocks/>
            <a:stCxn id="188" idx="0"/>
            <a:endCxn id="175" idx="2"/>
          </p:cNvCxnSpPr>
          <p:nvPr/>
        </p:nvCxnSpPr>
        <p:spPr>
          <a:xfrm rot="16200000" flipV="1">
            <a:off x="10907165" y="5658701"/>
            <a:ext cx="180978" cy="1132261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Angulado 21">
            <a:extLst>
              <a:ext uri="{FF2B5EF4-FFF2-40B4-BE49-F238E27FC236}">
                <a16:creationId xmlns:a16="http://schemas.microsoft.com/office/drawing/2014/main" id="{6231014C-54CF-4119-A29C-4AC2B67EEDAA}"/>
              </a:ext>
            </a:extLst>
          </p:cNvPr>
          <p:cNvCxnSpPr>
            <a:cxnSpLocks/>
            <a:stCxn id="189" idx="0"/>
            <a:endCxn id="175" idx="2"/>
          </p:cNvCxnSpPr>
          <p:nvPr/>
        </p:nvCxnSpPr>
        <p:spPr>
          <a:xfrm rot="5400000" flipH="1" flipV="1">
            <a:off x="9778760" y="5662559"/>
            <a:ext cx="180978" cy="1124547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5F17B56-4844-5EDD-9F7A-69A29AE18EC9}"/>
              </a:ext>
            </a:extLst>
          </p:cNvPr>
          <p:cNvSpPr/>
          <p:nvPr/>
        </p:nvSpPr>
        <p:spPr>
          <a:xfrm>
            <a:off x="10121221" y="504542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CONTRATAÇÕES ESTRATÉGICAS</a:t>
            </a:r>
          </a:p>
        </p:txBody>
      </p:sp>
      <p:cxnSp>
        <p:nvCxnSpPr>
          <p:cNvPr id="437" name="Conector reto 212">
            <a:extLst>
              <a:ext uri="{FF2B5EF4-FFF2-40B4-BE49-F238E27FC236}">
                <a16:creationId xmlns:a16="http://schemas.microsoft.com/office/drawing/2014/main" id="{4D9D0175-DDA0-BF46-6ACA-5A16B7878D99}"/>
              </a:ext>
            </a:extLst>
          </p:cNvPr>
          <p:cNvCxnSpPr>
            <a:cxnSpLocks/>
            <a:stCxn id="292" idx="1"/>
            <a:endCxn id="190" idx="1"/>
          </p:cNvCxnSpPr>
          <p:nvPr/>
        </p:nvCxnSpPr>
        <p:spPr>
          <a:xfrm rot="10800000">
            <a:off x="10121221" y="4204327"/>
            <a:ext cx="12700" cy="1093099"/>
          </a:xfrm>
          <a:prstGeom prst="bentConnector3">
            <a:avLst>
              <a:gd name="adj1" fmla="val 2437496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Angulado 21"/>
          <p:cNvCxnSpPr>
            <a:stCxn id="23" idx="2"/>
            <a:endCxn id="18" idx="0"/>
          </p:cNvCxnSpPr>
          <p:nvPr/>
        </p:nvCxnSpPr>
        <p:spPr>
          <a:xfrm rot="5400000">
            <a:off x="3687334" y="1345274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3" idx="2"/>
            <a:endCxn id="21" idx="0"/>
          </p:cNvCxnSpPr>
          <p:nvPr/>
        </p:nvCxnSpPr>
        <p:spPr>
          <a:xfrm rot="16200000" flipH="1">
            <a:off x="6632710" y="1373857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8" idx="2"/>
            <a:endCxn id="49" idx="0"/>
          </p:cNvCxnSpPr>
          <p:nvPr/>
        </p:nvCxnSpPr>
        <p:spPr>
          <a:xfrm rot="5400000">
            <a:off x="1700371" y="3689005"/>
            <a:ext cx="612151" cy="21609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8" idx="2"/>
            <a:endCxn id="50" idx="0"/>
          </p:cNvCxnSpPr>
          <p:nvPr/>
        </p:nvCxnSpPr>
        <p:spPr>
          <a:xfrm rot="16200000" flipH="1">
            <a:off x="3138664" y="4411624"/>
            <a:ext cx="612150" cy="71567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8" idx="2"/>
            <a:endCxn id="27" idx="0"/>
          </p:cNvCxnSpPr>
          <p:nvPr/>
        </p:nvCxnSpPr>
        <p:spPr>
          <a:xfrm rot="5400000">
            <a:off x="2419518" y="4408152"/>
            <a:ext cx="612151" cy="72261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8" idx="2"/>
            <a:endCxn id="51" idx="0"/>
          </p:cNvCxnSpPr>
          <p:nvPr/>
        </p:nvCxnSpPr>
        <p:spPr>
          <a:xfrm rot="16200000" flipH="1">
            <a:off x="3857811" y="3692476"/>
            <a:ext cx="612149" cy="215396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21" idx="2"/>
            <a:endCxn id="66" idx="0"/>
          </p:cNvCxnSpPr>
          <p:nvPr/>
        </p:nvCxnSpPr>
        <p:spPr>
          <a:xfrm rot="5400000">
            <a:off x="7869203" y="3967078"/>
            <a:ext cx="612145" cy="1604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cxnSpLocks/>
            <a:stCxn id="21" idx="2"/>
            <a:endCxn id="67" idx="0"/>
          </p:cNvCxnSpPr>
          <p:nvPr/>
        </p:nvCxnSpPr>
        <p:spPr>
          <a:xfrm rot="5400000">
            <a:off x="8669667" y="4767544"/>
            <a:ext cx="612146" cy="383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21" idx="2"/>
            <a:endCxn id="68" idx="0"/>
          </p:cNvCxnSpPr>
          <p:nvPr/>
        </p:nvCxnSpPr>
        <p:spPr>
          <a:xfrm rot="16200000" flipH="1">
            <a:off x="9470132" y="3970909"/>
            <a:ext cx="612144" cy="15970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cxnSpLocks/>
            <a:stCxn id="23" idx="2"/>
            <a:endCxn id="90" idx="3"/>
          </p:cNvCxnSpPr>
          <p:nvPr/>
        </p:nvCxnSpPr>
        <p:spPr>
          <a:xfrm rot="5400000">
            <a:off x="5632989" y="1917233"/>
            <a:ext cx="399400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401102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REDE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8291855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ESTRATÉGIA E INOVAÇÃO CORPORATIVA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5375062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VICE-PRESIDÊNCIA</a:t>
            </a:r>
          </a:p>
        </p:txBody>
      </p:sp>
      <p:sp>
        <p:nvSpPr>
          <p:cNvPr id="27" name="Retângulo Arredondado 26">
            <a:hlinkClick r:id="" action="ppaction://noaction"/>
          </p:cNvPr>
          <p:cNvSpPr/>
          <p:nvPr/>
        </p:nvSpPr>
        <p:spPr>
          <a:xfrm>
            <a:off x="1678483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PROGRAMAS GOVERNAMENTAIS</a:t>
            </a:r>
          </a:p>
        </p:txBody>
      </p:sp>
      <p:sp>
        <p:nvSpPr>
          <p:cNvPr id="49" name="Retângulo Arredondado 48">
            <a:hlinkClick r:id="" action="ppaction://noaction"/>
          </p:cNvPr>
          <p:cNvSpPr/>
          <p:nvPr/>
        </p:nvSpPr>
        <p:spPr>
          <a:xfrm>
            <a:off x="240190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CONTRATOS DE GESTÃO</a:t>
            </a:r>
          </a:p>
        </p:txBody>
      </p: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3116776" y="5075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DESEMPENHO DOS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tângulo Arredondado 50">
            <a:hlinkClick r:id="" action="ppaction://noaction"/>
          </p:cNvPr>
          <p:cNvSpPr/>
          <p:nvPr/>
        </p:nvSpPr>
        <p:spPr>
          <a:xfrm>
            <a:off x="4555069" y="507553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RELACIONAMENTO COM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Retângulo Arredondado 65">
            <a:hlinkClick r:id="" action="ppaction://noaction"/>
          </p:cNvPr>
          <p:cNvSpPr/>
          <p:nvPr/>
        </p:nvSpPr>
        <p:spPr>
          <a:xfrm>
            <a:off x="6687095" y="507553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POR PROCESSOS</a:t>
            </a:r>
          </a:p>
        </p:txBody>
      </p:sp>
      <p:sp>
        <p:nvSpPr>
          <p:cNvPr id="67" name="Retângulo Arredondado 66">
            <a:hlinkClick r:id="" action="ppaction://noaction"/>
          </p:cNvPr>
          <p:cNvSpPr/>
          <p:nvPr/>
        </p:nvSpPr>
        <p:spPr>
          <a:xfrm>
            <a:off x="8288023" y="5075532"/>
            <a:ext cx="1371601" cy="744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 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ESTRATÉGICA</a:t>
            </a:r>
            <a:endParaRPr lang="pt-BR" sz="11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8" name="Retângulo Arredondado 67">
            <a:hlinkClick r:id="" action="ppaction://noaction"/>
          </p:cNvPr>
          <p:cNvSpPr/>
          <p:nvPr/>
        </p:nvSpPr>
        <p:spPr>
          <a:xfrm>
            <a:off x="9888953" y="507553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INOVAÇÃO CORPORATIVA E DO CONHECIMENTO</a:t>
            </a:r>
          </a:p>
        </p:txBody>
      </p:sp>
      <p:sp>
        <p:nvSpPr>
          <p:cNvPr id="90" name="Retângulo Arredondado 89"/>
          <p:cNvSpPr/>
          <p:nvPr/>
        </p:nvSpPr>
        <p:spPr>
          <a:xfrm>
            <a:off x="4232916" y="2067016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3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8DAB0CD-C4B1-4B4B-90BA-5A1F0F0C0954}"/>
              </a:ext>
            </a:extLst>
          </p:cNvPr>
          <p:cNvSpPr/>
          <p:nvPr/>
        </p:nvSpPr>
        <p:spPr>
          <a:xfrm>
            <a:off x="-217404" y="186022"/>
            <a:ext cx="6278265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VICE-PRESIDÊNCIA</a:t>
            </a:r>
          </a:p>
        </p:txBody>
      </p:sp>
      <p:sp>
        <p:nvSpPr>
          <p:cNvPr id="28" name="Retângulo Arredondado 20">
            <a:extLst>
              <a:ext uri="{FF2B5EF4-FFF2-40B4-BE49-F238E27FC236}">
                <a16:creationId xmlns:a16="http://schemas.microsoft.com/office/drawing/2014/main" id="{AB5B2123-980D-4086-A479-FE20089E5EB5}"/>
              </a:ext>
            </a:extLst>
          </p:cNvPr>
          <p:cNvSpPr/>
          <p:nvPr/>
        </p:nvSpPr>
        <p:spPr>
          <a:xfrm>
            <a:off x="6489914" y="2301192"/>
            <a:ext cx="1505431" cy="744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CHEFIA DE GABINETE DA VICE-PRESIDÊNCIA</a:t>
            </a:r>
          </a:p>
        </p:txBody>
      </p:sp>
      <p:cxnSp>
        <p:nvCxnSpPr>
          <p:cNvPr id="32" name="Conector Angulado 94">
            <a:extLst>
              <a:ext uri="{FF2B5EF4-FFF2-40B4-BE49-F238E27FC236}">
                <a16:creationId xmlns:a16="http://schemas.microsoft.com/office/drawing/2014/main" id="{0F48FE4F-E174-452C-9E9F-2A43103F6E35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5911499" y="2095069"/>
            <a:ext cx="727778" cy="429052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89">
            <a:extLst>
              <a:ext uri="{FF2B5EF4-FFF2-40B4-BE49-F238E27FC236}">
                <a16:creationId xmlns:a16="http://schemas.microsoft.com/office/drawing/2014/main" id="{5F21D8DC-C35C-4926-AC61-5BC3804AA43D}"/>
              </a:ext>
            </a:extLst>
          </p:cNvPr>
          <p:cNvSpPr/>
          <p:nvPr/>
        </p:nvSpPr>
        <p:spPr>
          <a:xfrm>
            <a:off x="4232916" y="2694572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34" name="Conector Angulado 94">
            <a:extLst>
              <a:ext uri="{FF2B5EF4-FFF2-40B4-BE49-F238E27FC236}">
                <a16:creationId xmlns:a16="http://schemas.microsoft.com/office/drawing/2014/main" id="{EBF019DC-1C7F-4C90-A3F6-9654B99DA9FB}"/>
              </a:ext>
            </a:extLst>
          </p:cNvPr>
          <p:cNvCxnSpPr>
            <a:cxnSpLocks/>
            <a:stCxn id="23" idx="2"/>
            <a:endCxn id="33" idx="3"/>
          </p:cNvCxnSpPr>
          <p:nvPr/>
        </p:nvCxnSpPr>
        <p:spPr>
          <a:xfrm rot="5400000">
            <a:off x="5319211" y="2231011"/>
            <a:ext cx="1026956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C307521C-594F-1B14-3A3A-A32482E2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>
            <a:cxnSpLocks/>
          </p:cNvCxnSpPr>
          <p:nvPr/>
        </p:nvCxnSpPr>
        <p:spPr>
          <a:xfrm rot="5400000">
            <a:off x="3927190" y="2182443"/>
            <a:ext cx="1773097" cy="25573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1" idx="2"/>
            <a:endCxn id="19" idx="0"/>
          </p:cNvCxnSpPr>
          <p:nvPr/>
        </p:nvCxnSpPr>
        <p:spPr>
          <a:xfrm rot="16200000" flipH="1">
            <a:off x="6500412" y="1531197"/>
            <a:ext cx="1773097" cy="2602114"/>
          </a:xfrm>
          <a:prstGeom prst="bentConnector3">
            <a:avLst>
              <a:gd name="adj1" fmla="val 854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cxnSpLocks/>
            <a:stCxn id="18" idx="2"/>
            <a:endCxn id="26" idx="0"/>
          </p:cNvCxnSpPr>
          <p:nvPr/>
        </p:nvCxnSpPr>
        <p:spPr>
          <a:xfrm rot="5400000">
            <a:off x="2466738" y="4162243"/>
            <a:ext cx="652029" cy="147154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3905031" y="4195492"/>
            <a:ext cx="652028" cy="14050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cxnSpLocks/>
            <a:stCxn id="18" idx="2"/>
            <a:endCxn id="23" idx="0"/>
          </p:cNvCxnSpPr>
          <p:nvPr/>
        </p:nvCxnSpPr>
        <p:spPr>
          <a:xfrm rot="5400000">
            <a:off x="3185885" y="4881390"/>
            <a:ext cx="652029" cy="33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2"/>
            <a:endCxn id="34" idx="0"/>
          </p:cNvCxnSpPr>
          <p:nvPr/>
        </p:nvCxnSpPr>
        <p:spPr>
          <a:xfrm rot="5400000">
            <a:off x="7834136" y="4370145"/>
            <a:ext cx="760640" cy="94712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19" idx="2"/>
            <a:endCxn id="31" idx="0"/>
          </p:cNvCxnSpPr>
          <p:nvPr/>
        </p:nvCxnSpPr>
        <p:spPr>
          <a:xfrm rot="16200000" flipH="1">
            <a:off x="8862837" y="4288566"/>
            <a:ext cx="760639" cy="111027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cxnSpLocks/>
            <a:stCxn id="21" idx="2"/>
            <a:endCxn id="40" idx="1"/>
          </p:cNvCxnSpPr>
          <p:nvPr/>
        </p:nvCxnSpPr>
        <p:spPr>
          <a:xfrm rot="16200000" flipH="1">
            <a:off x="5908692" y="2122917"/>
            <a:ext cx="71038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809279" y="3718803"/>
            <a:ext cx="1438488" cy="85319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PLANEJAMENTO E EXECUÇÃO ORÇAMENTÁRIA E FINANCEIRA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002217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CONTABILIDADE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5400103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ORÇAMENTO E FINANÇAS</a:t>
            </a:r>
          </a:p>
        </p:txBody>
      </p:sp>
      <p:sp>
        <p:nvSpPr>
          <p:cNvPr id="23" name="Retângulo Arredondado 22">
            <a:hlinkClick r:id="" action="ppaction://noaction"/>
          </p:cNvPr>
          <p:cNvSpPr/>
          <p:nvPr/>
        </p:nvSpPr>
        <p:spPr>
          <a:xfrm>
            <a:off x="2809474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ORÇAMENTÁRIA E FINANCEIRA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1371181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EXECUÇÃO ORÇAMENTÁRIA E FINANCEIRA</a:t>
            </a:r>
          </a:p>
        </p:txBody>
      </p:sp>
      <p:sp>
        <p:nvSpPr>
          <p:cNvPr id="27" name="Retângulo Arredondado 26">
            <a:hlinkClick r:id="" action="ppaction://noaction"/>
          </p:cNvPr>
          <p:cNvSpPr/>
          <p:nvPr/>
        </p:nvSpPr>
        <p:spPr>
          <a:xfrm>
            <a:off x="4247767" y="5224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ORÇAMENTÁRIO</a:t>
            </a:r>
          </a:p>
        </p:txBody>
      </p:sp>
      <p:sp>
        <p:nvSpPr>
          <p:cNvPr id="31" name="Retângulo Arredondado 30">
            <a:hlinkClick r:id="" action="ppaction://noaction"/>
          </p:cNvPr>
          <p:cNvSpPr/>
          <p:nvPr/>
        </p:nvSpPr>
        <p:spPr>
          <a:xfrm>
            <a:off x="9112495" y="522402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CONTABILIDADE</a:t>
            </a:r>
          </a:p>
        </p:txBody>
      </p:sp>
      <p:sp>
        <p:nvSpPr>
          <p:cNvPr id="34" name="Retângulo Arredondado 33">
            <a:hlinkClick r:id="" action="ppaction://noaction"/>
          </p:cNvPr>
          <p:cNvSpPr/>
          <p:nvPr/>
        </p:nvSpPr>
        <p:spPr>
          <a:xfrm>
            <a:off x="7055095" y="522402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INFORMAÇÕES GERENCIAIS E GESTÃO DE CUSTOS 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441867" y="2372215"/>
            <a:ext cx="1371600" cy="56775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2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5D3FC30-F92B-4217-AD42-B0C6ADDC8153}"/>
              </a:ext>
            </a:extLst>
          </p:cNvPr>
          <p:cNvSpPr/>
          <p:nvPr/>
        </p:nvSpPr>
        <p:spPr>
          <a:xfrm>
            <a:off x="-217404" y="186022"/>
            <a:ext cx="6313403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ORÇAMENTO E FINANÇAS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F11C6A57-0B03-6D01-206C-3EAE7DDA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F2310B10-2C4C-4B73-9E1B-F2B25B6E877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122543" y="1067004"/>
            <a:ext cx="1305433" cy="2641483"/>
          </a:xfrm>
          <a:prstGeom prst="bentConnector3">
            <a:avLst>
              <a:gd name="adj1" fmla="val 7056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1">
            <a:extLst>
              <a:ext uri="{FF2B5EF4-FFF2-40B4-BE49-F238E27FC236}">
                <a16:creationId xmlns:a16="http://schemas.microsoft.com/office/drawing/2014/main" id="{A218BB39-87F7-455C-A078-678F3F856AA6}"/>
              </a:ext>
            </a:extLst>
          </p:cNvPr>
          <p:cNvCxnSpPr>
            <a:cxnSpLocks/>
            <a:stCxn id="19" idx="1"/>
            <a:endCxn id="23" idx="1"/>
          </p:cNvCxnSpPr>
          <p:nvPr/>
        </p:nvCxnSpPr>
        <p:spPr>
          <a:xfrm rot="10800000" flipH="1" flipV="1">
            <a:off x="2768716" y="3412754"/>
            <a:ext cx="5547" cy="822342"/>
          </a:xfrm>
          <a:prstGeom prst="bentConnector3">
            <a:avLst>
              <a:gd name="adj1" fmla="val -41211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1">
            <a:extLst>
              <a:ext uri="{FF2B5EF4-FFF2-40B4-BE49-F238E27FC236}">
                <a16:creationId xmlns:a16="http://schemas.microsoft.com/office/drawing/2014/main" id="{132A4F69-F74B-42AF-888E-0A1EB9C558B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445556" y="2385472"/>
            <a:ext cx="1305431" cy="454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EBA59717-FDF4-43B7-90BD-DCE3D61489E5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6339713" y="1491315"/>
            <a:ext cx="365223" cy="85264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F35C9CF5-0942-4462-A091-29F45007BDD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775199" y="1055829"/>
            <a:ext cx="1305431" cy="2663829"/>
          </a:xfrm>
          <a:prstGeom prst="bentConnector3">
            <a:avLst>
              <a:gd name="adj1" fmla="val 6992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1">
            <a:extLst>
              <a:ext uri="{FF2B5EF4-FFF2-40B4-BE49-F238E27FC236}">
                <a16:creationId xmlns:a16="http://schemas.microsoft.com/office/drawing/2014/main" id="{9E5A0BA1-AF04-4FB7-B39C-EA828C359C80}"/>
              </a:ext>
            </a:extLst>
          </p:cNvPr>
          <p:cNvCxnSpPr>
            <a:cxnSpLocks/>
            <a:stCxn id="22" idx="1"/>
            <a:endCxn id="33" idx="1"/>
          </p:cNvCxnSpPr>
          <p:nvPr/>
        </p:nvCxnSpPr>
        <p:spPr>
          <a:xfrm rot="10800000" flipH="1" flipV="1">
            <a:off x="8074028" y="3412752"/>
            <a:ext cx="8939" cy="822342"/>
          </a:xfrm>
          <a:prstGeom prst="bentConnector3">
            <a:avLst>
              <a:gd name="adj1" fmla="val -245991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21">
            <a:extLst>
              <a:ext uri="{FF2B5EF4-FFF2-40B4-BE49-F238E27FC236}">
                <a16:creationId xmlns:a16="http://schemas.microsoft.com/office/drawing/2014/main" id="{D78C7D9C-8672-4AC7-B415-3D97E59E40DA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V="1">
            <a:off x="5410199" y="3412751"/>
            <a:ext cx="4544" cy="822343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1">
            <a:extLst>
              <a:ext uri="{FF2B5EF4-FFF2-40B4-BE49-F238E27FC236}">
                <a16:creationId xmlns:a16="http://schemas.microsoft.com/office/drawing/2014/main" id="{A35D0052-1844-4F98-8260-EF24DAA1BEBF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5414742" y="3412752"/>
            <a:ext cx="3767" cy="2463008"/>
          </a:xfrm>
          <a:prstGeom prst="bentConnector3">
            <a:avLst>
              <a:gd name="adj1" fmla="val -629968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21">
            <a:extLst>
              <a:ext uri="{FF2B5EF4-FFF2-40B4-BE49-F238E27FC236}">
                <a16:creationId xmlns:a16="http://schemas.microsoft.com/office/drawing/2014/main" id="{38CFB8F0-CC4E-4310-B815-FC6232B9F8D4}"/>
              </a:ext>
            </a:extLst>
          </p:cNvPr>
          <p:cNvCxnSpPr>
            <a:cxnSpLocks/>
            <a:stCxn id="21" idx="1"/>
            <a:endCxn id="37" idx="1"/>
          </p:cNvCxnSpPr>
          <p:nvPr/>
        </p:nvCxnSpPr>
        <p:spPr>
          <a:xfrm rot="10800000" flipV="1">
            <a:off x="5410199" y="3412752"/>
            <a:ext cx="4544" cy="1650710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4DC01E22-46A6-4BF2-8AD2-003BDE54EE9E}"/>
              </a:ext>
            </a:extLst>
          </p:cNvPr>
          <p:cNvCxnSpPr>
            <a:cxnSpLocks/>
            <a:stCxn id="22" idx="1"/>
            <a:endCxn id="32" idx="1"/>
          </p:cNvCxnSpPr>
          <p:nvPr/>
        </p:nvCxnSpPr>
        <p:spPr>
          <a:xfrm rot="10800000" flipV="1">
            <a:off x="8074029" y="3412752"/>
            <a:ext cx="12700" cy="1644686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21">
            <a:extLst>
              <a:ext uri="{FF2B5EF4-FFF2-40B4-BE49-F238E27FC236}">
                <a16:creationId xmlns:a16="http://schemas.microsoft.com/office/drawing/2014/main" id="{F7793532-30BB-4AE6-9C03-F9BD738E1335}"/>
              </a:ext>
            </a:extLst>
          </p:cNvPr>
          <p:cNvCxnSpPr>
            <a:cxnSpLocks/>
            <a:stCxn id="19" idx="1"/>
            <a:endCxn id="45" idx="1"/>
          </p:cNvCxnSpPr>
          <p:nvPr/>
        </p:nvCxnSpPr>
        <p:spPr>
          <a:xfrm rot="10800000" flipH="1" flipV="1">
            <a:off x="2768717" y="3412754"/>
            <a:ext cx="5546" cy="1644684"/>
          </a:xfrm>
          <a:prstGeom prst="bentConnector3">
            <a:avLst>
              <a:gd name="adj1" fmla="val -412189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C03B300D-7BA0-45CC-889D-10F7CE36D8AE}"/>
              </a:ext>
            </a:extLst>
          </p:cNvPr>
          <p:cNvSpPr/>
          <p:nvPr/>
        </p:nvSpPr>
        <p:spPr>
          <a:xfrm>
            <a:off x="5410200" y="990446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GESTÃO DE PESSOAS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AF333A5-CAC9-41A9-B0AA-EE67156FF0D0}"/>
              </a:ext>
            </a:extLst>
          </p:cNvPr>
          <p:cNvSpPr/>
          <p:nvPr/>
        </p:nvSpPr>
        <p:spPr>
          <a:xfrm>
            <a:off x="2768717" y="3040462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PLANEJAMENTO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95E8EA58-0CF4-4216-BADB-FA2E0718B773}"/>
              </a:ext>
            </a:extLst>
          </p:cNvPr>
          <p:cNvSpPr/>
          <p:nvPr/>
        </p:nvSpPr>
        <p:spPr>
          <a:xfrm>
            <a:off x="5414743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ADMINISTRAÇÃO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98CA5965-8D7C-40E5-8B96-65AF87F48C0D}"/>
              </a:ext>
            </a:extLst>
          </p:cNvPr>
          <p:cNvSpPr/>
          <p:nvPr/>
        </p:nvSpPr>
        <p:spPr>
          <a:xfrm>
            <a:off x="8074029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DESENVOLVIMENTO</a:t>
            </a:r>
          </a:p>
          <a:p>
            <a:pPr algn="ctr"/>
            <a:r>
              <a:rPr lang="pt-BR" sz="1100" b="1"/>
              <a:t>DE PESSOAS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C2E0F-1DB5-4765-ABBD-3A4DCFE8B04F}"/>
              </a:ext>
            </a:extLst>
          </p:cNvPr>
          <p:cNvSpPr/>
          <p:nvPr/>
        </p:nvSpPr>
        <p:spPr>
          <a:xfrm>
            <a:off x="2774264" y="38628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DIMENSIONAMENTO E MONITORAMENTO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 PESSOAL</a:t>
            </a:r>
          </a:p>
        </p:txBody>
      </p:sp>
      <p:sp>
        <p:nvSpPr>
          <p:cNvPr id="27" name="Retângulo Arredondado 45">
            <a:extLst>
              <a:ext uri="{FF2B5EF4-FFF2-40B4-BE49-F238E27FC236}">
                <a16:creationId xmlns:a16="http://schemas.microsoft.com/office/drawing/2014/main" id="{D04F8156-29CC-4902-8935-782B62CE6432}"/>
              </a:ext>
            </a:extLst>
          </p:cNvPr>
          <p:cNvSpPr/>
          <p:nvPr/>
        </p:nvSpPr>
        <p:spPr>
          <a:xfrm>
            <a:off x="6948649" y="1863524"/>
            <a:ext cx="1299991" cy="4734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109904-C656-4BD3-A792-98EA3E102A3B}"/>
              </a:ext>
            </a:extLst>
          </p:cNvPr>
          <p:cNvSpPr/>
          <p:nvPr/>
        </p:nvSpPr>
        <p:spPr>
          <a:xfrm>
            <a:off x="8074029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RELAÇÕES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A926B0A-26EF-4D9C-B353-FBE8239CE08B}"/>
              </a:ext>
            </a:extLst>
          </p:cNvPr>
          <p:cNvSpPr/>
          <p:nvPr/>
        </p:nvSpPr>
        <p:spPr>
          <a:xfrm>
            <a:off x="8082968" y="38628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CAPACITAÇÃO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AVALIAÇÃO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DESEMPENHO</a:t>
            </a:r>
          </a:p>
        </p:txBody>
      </p:sp>
      <p:sp>
        <p:nvSpPr>
          <p:cNvPr id="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B65FC26-6C1C-4AE6-8C04-178284FBF66F}"/>
              </a:ext>
            </a:extLst>
          </p:cNvPr>
          <p:cNvSpPr/>
          <p:nvPr/>
        </p:nvSpPr>
        <p:spPr>
          <a:xfrm>
            <a:off x="5410199" y="386280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DOCUMENTAÇÃO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REGISTRO</a:t>
            </a:r>
          </a:p>
        </p:txBody>
      </p:sp>
      <p:sp>
        <p:nvSpPr>
          <p:cNvPr id="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212CDD7-F842-41A5-BBEC-55557EFBF461}"/>
              </a:ext>
            </a:extLst>
          </p:cNvPr>
          <p:cNvSpPr/>
          <p:nvPr/>
        </p:nvSpPr>
        <p:spPr>
          <a:xfrm>
            <a:off x="5410199" y="46911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PAGAMENTO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1BC98E-C32C-405E-BF95-420AB2C27C12}"/>
              </a:ext>
            </a:extLst>
          </p:cNvPr>
          <p:cNvSpPr/>
          <p:nvPr/>
        </p:nvSpPr>
        <p:spPr>
          <a:xfrm>
            <a:off x="5418510" y="55034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OCUPACIONAL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SEGURANÇA DO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4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A1D3CFD-D33A-454E-8D78-0E524AE7F527}"/>
              </a:ext>
            </a:extLst>
          </p:cNvPr>
          <p:cNvSpPr/>
          <p:nvPr/>
        </p:nvSpPr>
        <p:spPr>
          <a:xfrm>
            <a:off x="2774263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SELEÇÃO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PROVIMENTO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F2A2BAD7-ABB1-4EAE-962C-1BB55BA7C8D2}"/>
              </a:ext>
            </a:extLst>
          </p:cNvPr>
          <p:cNvSpPr/>
          <p:nvPr/>
        </p:nvSpPr>
        <p:spPr>
          <a:xfrm>
            <a:off x="-217403" y="186022"/>
            <a:ext cx="6312398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GESTÃO DE PESSOAS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0344B097-C281-F33E-2D41-26F04C1E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9" ma:contentTypeDescription="Crie um novo documento." ma:contentTypeScope="" ma:versionID="2071fffa70cd2027184a66a6bcd24c06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07dac761d949961ac11a5162dcfff59f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D0EB-9A2E-4B9F-B0BD-B4520970E83C}">
  <ds:schemaRefs>
    <ds:schemaRef ds:uri="14f0880a-6f66-416f-9130-41f57e325675"/>
    <ds:schemaRef ds:uri="25c3c354-08e8-486b-9689-77ec20c014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C042F-302C-4B42-B9DB-6611EF95D8A2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Estrutura Organizacional da Rede HU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revision>23</cp:revision>
  <cp:lastPrinted>1601-01-01T00:00:00Z</cp:lastPrinted>
  <dcterms:created xsi:type="dcterms:W3CDTF">2021-05-18T21:15:18Z</dcterms:created>
  <dcterms:modified xsi:type="dcterms:W3CDTF">2026-04-17T18:43:07Z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