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579" r:id="rId3"/>
    <p:sldId id="403" r:id="rId4"/>
    <p:sldId id="393" r:id="rId5"/>
    <p:sldId id="583" r:id="rId6"/>
    <p:sldId id="580" r:id="rId7"/>
    <p:sldId id="370" r:id="rId8"/>
    <p:sldId id="582" r:id="rId9"/>
    <p:sldId id="581" r:id="rId10"/>
    <p:sldId id="258" r:id="rId1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Antonio Osller Malagutti" initials="MAOM" lastIdx="1" clrIdx="0">
    <p:extLst>
      <p:ext uri="{19B8F6BF-5375-455C-9EA6-DF929625EA0E}">
        <p15:presenceInfo xmlns:p15="http://schemas.microsoft.com/office/powerpoint/2012/main" userId="Marcelo Antonio Osller Malagu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E6C25C"/>
    <a:srgbClr val="8A8526"/>
    <a:srgbClr val="4393BE"/>
    <a:srgbClr val="35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FBF83-0534-4305-A31D-CABCB57CEF1A}" v="17" dt="2024-09-24T18:18:13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8" autoAdjust="0"/>
    <p:restoredTop sz="96327" autoAdjust="0"/>
  </p:normalViewPr>
  <p:slideViewPr>
    <p:cSldViewPr snapToGrid="0">
      <p:cViewPr varScale="1">
        <p:scale>
          <a:sx n="96" d="100"/>
          <a:sy n="96" d="100"/>
        </p:scale>
        <p:origin x="102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Malagutti" userId="55b49b71f07279f9" providerId="LiveId" clId="{0CCFBF83-0534-4305-A31D-CABCB57CEF1A}"/>
    <pc:docChg chg="undo custSel addSld delSld modSld sldOrd">
      <pc:chgData name="Marcelo Malagutti" userId="55b49b71f07279f9" providerId="LiveId" clId="{0CCFBF83-0534-4305-A31D-CABCB57CEF1A}" dt="2024-09-24T18:21:54.780" v="1393"/>
      <pc:docMkLst>
        <pc:docMk/>
      </pc:docMkLst>
      <pc:sldChg chg="modSp mod">
        <pc:chgData name="Marcelo Malagutti" userId="55b49b71f07279f9" providerId="LiveId" clId="{0CCFBF83-0534-4305-A31D-CABCB57CEF1A}" dt="2024-09-24T12:26:25.838" v="46" actId="20577"/>
        <pc:sldMkLst>
          <pc:docMk/>
          <pc:sldMk cId="1064487486" sldId="263"/>
        </pc:sldMkLst>
        <pc:spChg chg="mod">
          <ac:chgData name="Marcelo Malagutti" userId="55b49b71f07279f9" providerId="LiveId" clId="{0CCFBF83-0534-4305-A31D-CABCB57CEF1A}" dt="2024-09-24T12:26:25.838" v="46" actId="20577"/>
          <ac:spMkLst>
            <pc:docMk/>
            <pc:sldMk cId="1064487486" sldId="263"/>
            <ac:spMk id="7" creationId="{0D0716A9-91F9-CB48-96EE-5E99624C8E69}"/>
          </ac:spMkLst>
        </pc:spChg>
        <pc:spChg chg="mod">
          <ac:chgData name="Marcelo Malagutti" userId="55b49b71f07279f9" providerId="LiveId" clId="{0CCFBF83-0534-4305-A31D-CABCB57CEF1A}" dt="2024-09-24T12:25:56.404" v="11" actId="6549"/>
          <ac:spMkLst>
            <pc:docMk/>
            <pc:sldMk cId="1064487486" sldId="263"/>
            <ac:spMk id="10" creationId="{00000000-0000-0000-0000-000000000000}"/>
          </ac:spMkLst>
        </pc:spChg>
        <pc:spChg chg="mod">
          <ac:chgData name="Marcelo Malagutti" userId="55b49b71f07279f9" providerId="LiveId" clId="{0CCFBF83-0534-4305-A31D-CABCB57CEF1A}" dt="2024-09-24T12:26:11.969" v="37" actId="20577"/>
          <ac:spMkLst>
            <pc:docMk/>
            <pc:sldMk cId="1064487486" sldId="263"/>
            <ac:spMk id="11" creationId="{00000000-0000-0000-0000-000000000000}"/>
          </ac:spMkLst>
        </pc:spChg>
      </pc:sldChg>
      <pc:sldChg chg="ord">
        <pc:chgData name="Marcelo Malagutti" userId="55b49b71f07279f9" providerId="LiveId" clId="{0CCFBF83-0534-4305-A31D-CABCB57CEF1A}" dt="2024-09-24T18:21:24.531" v="1387"/>
        <pc:sldMkLst>
          <pc:docMk/>
          <pc:sldMk cId="731864967" sldId="370"/>
        </pc:sldMkLst>
      </pc:sldChg>
      <pc:sldChg chg="ord">
        <pc:chgData name="Marcelo Malagutti" userId="55b49b71f07279f9" providerId="LiveId" clId="{0CCFBF83-0534-4305-A31D-CABCB57CEF1A}" dt="2024-09-24T13:02:30.079" v="391"/>
        <pc:sldMkLst>
          <pc:docMk/>
          <pc:sldMk cId="4132556986" sldId="393"/>
        </pc:sldMkLst>
      </pc:sldChg>
      <pc:sldChg chg="add ord">
        <pc:chgData name="Marcelo Malagutti" userId="55b49b71f07279f9" providerId="LiveId" clId="{0CCFBF83-0534-4305-A31D-CABCB57CEF1A}" dt="2024-09-24T12:28:52.162" v="50"/>
        <pc:sldMkLst>
          <pc:docMk/>
          <pc:sldMk cId="1080915902" sldId="399"/>
        </pc:sldMkLst>
      </pc:sldChg>
      <pc:sldChg chg="add">
        <pc:chgData name="Marcelo Malagutti" userId="55b49b71f07279f9" providerId="LiveId" clId="{0CCFBF83-0534-4305-A31D-CABCB57CEF1A}" dt="2024-09-24T13:18:33.263" v="682"/>
        <pc:sldMkLst>
          <pc:docMk/>
          <pc:sldMk cId="3617271929" sldId="403"/>
        </pc:sldMkLst>
      </pc:sldChg>
      <pc:sldChg chg="del">
        <pc:chgData name="Marcelo Malagutti" userId="55b49b71f07279f9" providerId="LiveId" clId="{0CCFBF83-0534-4305-A31D-CABCB57CEF1A}" dt="2024-09-24T13:13:11.559" v="668" actId="47"/>
        <pc:sldMkLst>
          <pc:docMk/>
          <pc:sldMk cId="3687621551" sldId="413"/>
        </pc:sldMkLst>
      </pc:sldChg>
      <pc:sldChg chg="del">
        <pc:chgData name="Marcelo Malagutti" userId="55b49b71f07279f9" providerId="LiveId" clId="{0CCFBF83-0534-4305-A31D-CABCB57CEF1A}" dt="2024-09-24T13:13:13.479" v="669" actId="47"/>
        <pc:sldMkLst>
          <pc:docMk/>
          <pc:sldMk cId="3778994607" sldId="414"/>
        </pc:sldMkLst>
      </pc:sldChg>
      <pc:sldChg chg="del">
        <pc:chgData name="Marcelo Malagutti" userId="55b49b71f07279f9" providerId="LiveId" clId="{0CCFBF83-0534-4305-A31D-CABCB57CEF1A}" dt="2024-09-24T13:13:14.553" v="670" actId="47"/>
        <pc:sldMkLst>
          <pc:docMk/>
          <pc:sldMk cId="3912921035" sldId="415"/>
        </pc:sldMkLst>
      </pc:sldChg>
      <pc:sldChg chg="del">
        <pc:chgData name="Marcelo Malagutti" userId="55b49b71f07279f9" providerId="LiveId" clId="{0CCFBF83-0534-4305-A31D-CABCB57CEF1A}" dt="2024-09-24T13:13:15.523" v="671" actId="47"/>
        <pc:sldMkLst>
          <pc:docMk/>
          <pc:sldMk cId="3129337046" sldId="416"/>
        </pc:sldMkLst>
      </pc:sldChg>
      <pc:sldChg chg="del">
        <pc:chgData name="Marcelo Malagutti" userId="55b49b71f07279f9" providerId="LiveId" clId="{0CCFBF83-0534-4305-A31D-CABCB57CEF1A}" dt="2024-09-24T13:13:16.656" v="672" actId="47"/>
        <pc:sldMkLst>
          <pc:docMk/>
          <pc:sldMk cId="3712016383" sldId="417"/>
        </pc:sldMkLst>
      </pc:sldChg>
      <pc:sldChg chg="del">
        <pc:chgData name="Marcelo Malagutti" userId="55b49b71f07279f9" providerId="LiveId" clId="{0CCFBF83-0534-4305-A31D-CABCB57CEF1A}" dt="2024-09-24T13:13:17.854" v="673" actId="47"/>
        <pc:sldMkLst>
          <pc:docMk/>
          <pc:sldMk cId="3483398090" sldId="418"/>
        </pc:sldMkLst>
      </pc:sldChg>
      <pc:sldChg chg="del">
        <pc:chgData name="Marcelo Malagutti" userId="55b49b71f07279f9" providerId="LiveId" clId="{0CCFBF83-0534-4305-A31D-CABCB57CEF1A}" dt="2024-09-24T12:26:33.888" v="47" actId="47"/>
        <pc:sldMkLst>
          <pc:docMk/>
          <pc:sldMk cId="37485974" sldId="419"/>
        </pc:sldMkLst>
      </pc:sldChg>
      <pc:sldChg chg="add">
        <pc:chgData name="Marcelo Malagutti" userId="55b49b71f07279f9" providerId="LiveId" clId="{0CCFBF83-0534-4305-A31D-CABCB57CEF1A}" dt="2024-09-24T13:26:10.372" v="713"/>
        <pc:sldMkLst>
          <pc:docMk/>
          <pc:sldMk cId="3730113034" sldId="419"/>
        </pc:sldMkLst>
      </pc:sldChg>
      <pc:sldChg chg="del">
        <pc:chgData name="Marcelo Malagutti" userId="55b49b71f07279f9" providerId="LiveId" clId="{0CCFBF83-0534-4305-A31D-CABCB57CEF1A}" dt="2024-09-24T12:43:03.619" v="376" actId="47"/>
        <pc:sldMkLst>
          <pc:docMk/>
          <pc:sldMk cId="3273227009" sldId="420"/>
        </pc:sldMkLst>
      </pc:sldChg>
      <pc:sldChg chg="del">
        <pc:chgData name="Marcelo Malagutti" userId="55b49b71f07279f9" providerId="LiveId" clId="{0CCFBF83-0534-4305-A31D-CABCB57CEF1A}" dt="2024-09-24T12:30:49.721" v="58" actId="47"/>
        <pc:sldMkLst>
          <pc:docMk/>
          <pc:sldMk cId="109660008" sldId="426"/>
        </pc:sldMkLst>
      </pc:sldChg>
      <pc:sldChg chg="del">
        <pc:chgData name="Marcelo Malagutti" userId="55b49b71f07279f9" providerId="LiveId" clId="{0CCFBF83-0534-4305-A31D-CABCB57CEF1A}" dt="2024-09-24T12:30:51.194" v="59" actId="47"/>
        <pc:sldMkLst>
          <pc:docMk/>
          <pc:sldMk cId="1989143009" sldId="427"/>
        </pc:sldMkLst>
      </pc:sldChg>
      <pc:sldChg chg="del">
        <pc:chgData name="Marcelo Malagutti" userId="55b49b71f07279f9" providerId="LiveId" clId="{0CCFBF83-0534-4305-A31D-CABCB57CEF1A}" dt="2024-09-24T12:30:52.861" v="60" actId="47"/>
        <pc:sldMkLst>
          <pc:docMk/>
          <pc:sldMk cId="667387432" sldId="428"/>
        </pc:sldMkLst>
      </pc:sldChg>
      <pc:sldChg chg="del">
        <pc:chgData name="Marcelo Malagutti" userId="55b49b71f07279f9" providerId="LiveId" clId="{0CCFBF83-0534-4305-A31D-CABCB57CEF1A}" dt="2024-09-24T12:30:54.196" v="61" actId="47"/>
        <pc:sldMkLst>
          <pc:docMk/>
          <pc:sldMk cId="3606581509" sldId="429"/>
        </pc:sldMkLst>
      </pc:sldChg>
      <pc:sldChg chg="del">
        <pc:chgData name="Marcelo Malagutti" userId="55b49b71f07279f9" providerId="LiveId" clId="{0CCFBF83-0534-4305-A31D-CABCB57CEF1A}" dt="2024-09-24T12:30:55.045" v="62" actId="47"/>
        <pc:sldMkLst>
          <pc:docMk/>
          <pc:sldMk cId="3969555029" sldId="430"/>
        </pc:sldMkLst>
      </pc:sldChg>
      <pc:sldChg chg="del">
        <pc:chgData name="Marcelo Malagutti" userId="55b49b71f07279f9" providerId="LiveId" clId="{0CCFBF83-0534-4305-A31D-CABCB57CEF1A}" dt="2024-09-24T12:30:55.887" v="63" actId="47"/>
        <pc:sldMkLst>
          <pc:docMk/>
          <pc:sldMk cId="1379775889" sldId="431"/>
        </pc:sldMkLst>
      </pc:sldChg>
      <pc:sldChg chg="del">
        <pc:chgData name="Marcelo Malagutti" userId="55b49b71f07279f9" providerId="LiveId" clId="{0CCFBF83-0534-4305-A31D-CABCB57CEF1A}" dt="2024-09-24T12:30:56.700" v="64" actId="47"/>
        <pc:sldMkLst>
          <pc:docMk/>
          <pc:sldMk cId="581029813" sldId="432"/>
        </pc:sldMkLst>
      </pc:sldChg>
      <pc:sldChg chg="del">
        <pc:chgData name="Marcelo Malagutti" userId="55b49b71f07279f9" providerId="LiveId" clId="{0CCFBF83-0534-4305-A31D-CABCB57CEF1A}" dt="2024-09-24T12:30:58.536" v="65" actId="47"/>
        <pc:sldMkLst>
          <pc:docMk/>
          <pc:sldMk cId="1134144522" sldId="433"/>
        </pc:sldMkLst>
      </pc:sldChg>
      <pc:sldChg chg="del">
        <pc:chgData name="Marcelo Malagutti" userId="55b49b71f07279f9" providerId="LiveId" clId="{0CCFBF83-0534-4305-A31D-CABCB57CEF1A}" dt="2024-09-24T12:29:17.318" v="51" actId="47"/>
        <pc:sldMkLst>
          <pc:docMk/>
          <pc:sldMk cId="511294553" sldId="434"/>
        </pc:sldMkLst>
      </pc:sldChg>
      <pc:sldChg chg="del">
        <pc:chgData name="Marcelo Malagutti" userId="55b49b71f07279f9" providerId="LiveId" clId="{0CCFBF83-0534-4305-A31D-CABCB57CEF1A}" dt="2024-09-24T12:29:18.754" v="52" actId="47"/>
        <pc:sldMkLst>
          <pc:docMk/>
          <pc:sldMk cId="2071154685" sldId="435"/>
        </pc:sldMkLst>
      </pc:sldChg>
      <pc:sldChg chg="del">
        <pc:chgData name="Marcelo Malagutti" userId="55b49b71f07279f9" providerId="LiveId" clId="{0CCFBF83-0534-4305-A31D-CABCB57CEF1A}" dt="2024-09-24T12:29:19.290" v="53" actId="47"/>
        <pc:sldMkLst>
          <pc:docMk/>
          <pc:sldMk cId="2998585510" sldId="436"/>
        </pc:sldMkLst>
      </pc:sldChg>
      <pc:sldChg chg="del">
        <pc:chgData name="Marcelo Malagutti" userId="55b49b71f07279f9" providerId="LiveId" clId="{0CCFBF83-0534-4305-A31D-CABCB57CEF1A}" dt="2024-09-24T12:29:19.822" v="54" actId="47"/>
        <pc:sldMkLst>
          <pc:docMk/>
          <pc:sldMk cId="2229553928" sldId="437"/>
        </pc:sldMkLst>
      </pc:sldChg>
      <pc:sldChg chg="del">
        <pc:chgData name="Marcelo Malagutti" userId="55b49b71f07279f9" providerId="LiveId" clId="{0CCFBF83-0534-4305-A31D-CABCB57CEF1A}" dt="2024-09-24T12:29:20.361" v="55" actId="47"/>
        <pc:sldMkLst>
          <pc:docMk/>
          <pc:sldMk cId="238042410" sldId="438"/>
        </pc:sldMkLst>
      </pc:sldChg>
      <pc:sldChg chg="del">
        <pc:chgData name="Marcelo Malagutti" userId="55b49b71f07279f9" providerId="LiveId" clId="{0CCFBF83-0534-4305-A31D-CABCB57CEF1A}" dt="2024-09-24T12:29:20.912" v="56" actId="47"/>
        <pc:sldMkLst>
          <pc:docMk/>
          <pc:sldMk cId="3694244972" sldId="439"/>
        </pc:sldMkLst>
      </pc:sldChg>
      <pc:sldChg chg="del">
        <pc:chgData name="Marcelo Malagutti" userId="55b49b71f07279f9" providerId="LiveId" clId="{0CCFBF83-0534-4305-A31D-CABCB57CEF1A}" dt="2024-09-24T12:29:21.496" v="57" actId="47"/>
        <pc:sldMkLst>
          <pc:docMk/>
          <pc:sldMk cId="2009593100" sldId="440"/>
        </pc:sldMkLst>
      </pc:sldChg>
      <pc:sldChg chg="ord">
        <pc:chgData name="Marcelo Malagutti" userId="55b49b71f07279f9" providerId="LiveId" clId="{0CCFBF83-0534-4305-A31D-CABCB57CEF1A}" dt="2024-09-24T18:20:50.796" v="1379"/>
        <pc:sldMkLst>
          <pc:docMk/>
          <pc:sldMk cId="469247224" sldId="441"/>
        </pc:sldMkLst>
      </pc:sldChg>
      <pc:sldChg chg="modSp mod ord">
        <pc:chgData name="Marcelo Malagutti" userId="55b49b71f07279f9" providerId="LiveId" clId="{0CCFBF83-0534-4305-A31D-CABCB57CEF1A}" dt="2024-09-24T13:02:04.009" v="389" actId="6549"/>
        <pc:sldMkLst>
          <pc:docMk/>
          <pc:sldMk cId="4162015645" sldId="442"/>
        </pc:sldMkLst>
        <pc:spChg chg="mod">
          <ac:chgData name="Marcelo Malagutti" userId="55b49b71f07279f9" providerId="LiveId" clId="{0CCFBF83-0534-4305-A31D-CABCB57CEF1A}" dt="2024-09-24T13:02:04.009" v="389" actId="6549"/>
          <ac:spMkLst>
            <pc:docMk/>
            <pc:sldMk cId="4162015645" sldId="442"/>
            <ac:spMk id="2" creationId="{00000000-0000-0000-0000-000000000000}"/>
          </ac:spMkLst>
        </pc:spChg>
        <pc:spChg chg="mod">
          <ac:chgData name="Marcelo Malagutti" userId="55b49b71f07279f9" providerId="LiveId" clId="{0CCFBF83-0534-4305-A31D-CABCB57CEF1A}" dt="2024-09-24T13:01:11.190" v="378" actId="20577"/>
          <ac:spMkLst>
            <pc:docMk/>
            <pc:sldMk cId="4162015645" sldId="442"/>
            <ac:spMk id="3" creationId="{00000000-0000-0000-0000-000000000000}"/>
          </ac:spMkLst>
        </pc:spChg>
      </pc:sldChg>
      <pc:sldChg chg="ord">
        <pc:chgData name="Marcelo Malagutti" userId="55b49b71f07279f9" providerId="LiveId" clId="{0CCFBF83-0534-4305-A31D-CABCB57CEF1A}" dt="2024-09-24T18:21:54.780" v="1393"/>
        <pc:sldMkLst>
          <pc:docMk/>
          <pc:sldMk cId="3548300706" sldId="444"/>
        </pc:sldMkLst>
      </pc:sldChg>
      <pc:sldChg chg="del">
        <pc:chgData name="Marcelo Malagutti" userId="55b49b71f07279f9" providerId="LiveId" clId="{0CCFBF83-0534-4305-A31D-CABCB57CEF1A}" dt="2024-09-24T13:13:25.764" v="674" actId="47"/>
        <pc:sldMkLst>
          <pc:docMk/>
          <pc:sldMk cId="884616599" sldId="448"/>
        </pc:sldMkLst>
      </pc:sldChg>
      <pc:sldChg chg="del">
        <pc:chgData name="Marcelo Malagutti" userId="55b49b71f07279f9" providerId="LiveId" clId="{0CCFBF83-0534-4305-A31D-CABCB57CEF1A}" dt="2024-09-24T13:13:34.642" v="676" actId="47"/>
        <pc:sldMkLst>
          <pc:docMk/>
          <pc:sldMk cId="1308717836" sldId="449"/>
        </pc:sldMkLst>
      </pc:sldChg>
      <pc:sldChg chg="del">
        <pc:chgData name="Marcelo Malagutti" userId="55b49b71f07279f9" providerId="LiveId" clId="{0CCFBF83-0534-4305-A31D-CABCB57CEF1A}" dt="2024-09-24T13:13:27.156" v="675" actId="47"/>
        <pc:sldMkLst>
          <pc:docMk/>
          <pc:sldMk cId="2481809190" sldId="450"/>
        </pc:sldMkLst>
      </pc:sldChg>
      <pc:sldChg chg="ord">
        <pc:chgData name="Marcelo Malagutti" userId="55b49b71f07279f9" providerId="LiveId" clId="{0CCFBF83-0534-4305-A31D-CABCB57CEF1A}" dt="2024-09-24T13:13:49.762" v="680"/>
        <pc:sldMkLst>
          <pc:docMk/>
          <pc:sldMk cId="1968557014" sldId="455"/>
        </pc:sldMkLst>
      </pc:sldChg>
      <pc:sldChg chg="del">
        <pc:chgData name="Marcelo Malagutti" userId="55b49b71f07279f9" providerId="LiveId" clId="{0CCFBF83-0534-4305-A31D-CABCB57CEF1A}" dt="2024-09-24T13:13:36.646" v="677" actId="47"/>
        <pc:sldMkLst>
          <pc:docMk/>
          <pc:sldMk cId="390463120" sldId="458"/>
        </pc:sldMkLst>
      </pc:sldChg>
      <pc:sldChg chg="del">
        <pc:chgData name="Marcelo Malagutti" userId="55b49b71f07279f9" providerId="LiveId" clId="{0CCFBF83-0534-4305-A31D-CABCB57CEF1A}" dt="2024-09-24T13:13:38.021" v="678" actId="47"/>
        <pc:sldMkLst>
          <pc:docMk/>
          <pc:sldMk cId="702428382" sldId="459"/>
        </pc:sldMkLst>
      </pc:sldChg>
      <pc:sldChg chg="addSp delSp modSp new mod ord chgLayout">
        <pc:chgData name="Marcelo Malagutti" userId="55b49b71f07279f9" providerId="LiveId" clId="{0CCFBF83-0534-4305-A31D-CABCB57CEF1A}" dt="2024-09-24T18:20:58.574" v="1381"/>
        <pc:sldMkLst>
          <pc:docMk/>
          <pc:sldMk cId="1716653222" sldId="460"/>
        </pc:sldMkLst>
        <pc:spChg chg="del">
          <ac:chgData name="Marcelo Malagutti" userId="55b49b71f07279f9" providerId="LiveId" clId="{0CCFBF83-0534-4305-A31D-CABCB57CEF1A}" dt="2024-09-24T13:04:16.052" v="393" actId="700"/>
          <ac:spMkLst>
            <pc:docMk/>
            <pc:sldMk cId="1716653222" sldId="460"/>
            <ac:spMk id="2" creationId="{C7D8A818-B37A-0536-D3BB-B2F14695211A}"/>
          </ac:spMkLst>
        </pc:spChg>
        <pc:spChg chg="del">
          <ac:chgData name="Marcelo Malagutti" userId="55b49b71f07279f9" providerId="LiveId" clId="{0CCFBF83-0534-4305-A31D-CABCB57CEF1A}" dt="2024-09-24T13:04:16.052" v="393" actId="700"/>
          <ac:spMkLst>
            <pc:docMk/>
            <pc:sldMk cId="1716653222" sldId="460"/>
            <ac:spMk id="3" creationId="{61736C7F-32E5-4D1F-1212-96DF884D54E2}"/>
          </ac:spMkLst>
        </pc:spChg>
        <pc:spChg chg="add mod ord">
          <ac:chgData name="Marcelo Malagutti" userId="55b49b71f07279f9" providerId="LiveId" clId="{0CCFBF83-0534-4305-A31D-CABCB57CEF1A}" dt="2024-09-24T13:04:25.571" v="401" actId="20577"/>
          <ac:spMkLst>
            <pc:docMk/>
            <pc:sldMk cId="1716653222" sldId="460"/>
            <ac:spMk id="4" creationId="{A3D40D4E-2833-9617-26CB-74A89F30B802}"/>
          </ac:spMkLst>
        </pc:spChg>
        <pc:spChg chg="add mod ord">
          <ac:chgData name="Marcelo Malagutti" userId="55b49b71f07279f9" providerId="LiveId" clId="{0CCFBF83-0534-4305-A31D-CABCB57CEF1A}" dt="2024-09-24T13:24:51.801" v="712" actId="20577"/>
          <ac:spMkLst>
            <pc:docMk/>
            <pc:sldMk cId="1716653222" sldId="460"/>
            <ac:spMk id="5" creationId="{6205ECB2-982B-4404-8E5F-CBC48698B47C}"/>
          </ac:spMkLst>
        </pc:spChg>
        <pc:picChg chg="add mod">
          <ac:chgData name="Marcelo Malagutti" userId="55b49b71f07279f9" providerId="LiveId" clId="{0CCFBF83-0534-4305-A31D-CABCB57CEF1A}" dt="2024-09-24T17:58:30.727" v="1198" actId="14100"/>
          <ac:picMkLst>
            <pc:docMk/>
            <pc:sldMk cId="1716653222" sldId="460"/>
            <ac:picMk id="3" creationId="{19BB92E8-AD0D-6092-9374-84433D9121A5}"/>
          </ac:picMkLst>
        </pc:picChg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2285416936" sldId="579"/>
        </pc:sldMkLst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1938994271" sldId="582"/>
        </pc:sldMkLst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3627422490" sldId="583"/>
        </pc:sldMkLst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4193690321" sldId="584"/>
        </pc:sldMkLst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1646508552" sldId="585"/>
        </pc:sldMkLst>
      </pc:sldChg>
      <pc:sldChg chg="modSp add ord">
        <pc:chgData name="Marcelo Malagutti" userId="55b49b71f07279f9" providerId="LiveId" clId="{0CCFBF83-0534-4305-A31D-CABCB57CEF1A}" dt="2024-09-24T18:21:41.196" v="1389"/>
        <pc:sldMkLst>
          <pc:docMk/>
          <pc:sldMk cId="1868863324" sldId="589"/>
        </pc:sldMkLst>
        <pc:graphicFrameChg chg="mod">
          <ac:chgData name="Marcelo Malagutti" userId="55b49b71f07279f9" providerId="LiveId" clId="{0CCFBF83-0534-4305-A31D-CABCB57CEF1A}" dt="2024-09-24T13:21:38.040" v="692" actId="207"/>
          <ac:graphicFrameMkLst>
            <pc:docMk/>
            <pc:sldMk cId="1868863324" sldId="589"/>
            <ac:graphicFrameMk id="4" creationId="{00000000-0000-0000-0000-000000000000}"/>
          </ac:graphicFrameMkLst>
        </pc:graphicFrameChg>
      </pc:sldChg>
      <pc:sldChg chg="add">
        <pc:chgData name="Marcelo Malagutti" userId="55b49b71f07279f9" providerId="LiveId" clId="{0CCFBF83-0534-4305-A31D-CABCB57CEF1A}" dt="2024-09-24T13:18:33.263" v="682"/>
        <pc:sldMkLst>
          <pc:docMk/>
          <pc:sldMk cId="1432175816" sldId="594"/>
        </pc:sldMkLst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3859666106" sldId="595"/>
        </pc:sldMkLst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308998391" sldId="596"/>
        </pc:sldMkLst>
      </pc:sldChg>
      <pc:sldChg chg="add ord">
        <pc:chgData name="Marcelo Malagutti" userId="55b49b71f07279f9" providerId="LiveId" clId="{0CCFBF83-0534-4305-A31D-CABCB57CEF1A}" dt="2024-09-24T13:19:56.994" v="689"/>
        <pc:sldMkLst>
          <pc:docMk/>
          <pc:sldMk cId="881891224" sldId="597"/>
        </pc:sldMkLst>
      </pc:sldChg>
      <pc:sldChg chg="modSp add mod ord">
        <pc:chgData name="Marcelo Malagutti" userId="55b49b71f07279f9" providerId="LiveId" clId="{0CCFBF83-0534-4305-A31D-CABCB57CEF1A}" dt="2024-09-24T13:19:16.382" v="685"/>
        <pc:sldMkLst>
          <pc:docMk/>
          <pc:sldMk cId="814845366" sldId="598"/>
        </pc:sldMkLst>
        <pc:spChg chg="mod">
          <ac:chgData name="Marcelo Malagutti" userId="55b49b71f07279f9" providerId="LiveId" clId="{0CCFBF83-0534-4305-A31D-CABCB57CEF1A}" dt="2024-09-24T13:18:33.439" v="683" actId="27636"/>
          <ac:spMkLst>
            <pc:docMk/>
            <pc:sldMk cId="814845366" sldId="598"/>
            <ac:spMk id="3" creationId="{ACB9A850-E419-6B13-89B4-BCAE6B778E8F}"/>
          </ac:spMkLst>
        </pc:spChg>
      </pc:sldChg>
      <pc:sldChg chg="addSp modSp add mod ord">
        <pc:chgData name="Marcelo Malagutti" userId="55b49b71f07279f9" providerId="LiveId" clId="{0CCFBF83-0534-4305-A31D-CABCB57CEF1A}" dt="2024-09-24T18:21:01.884" v="1383"/>
        <pc:sldMkLst>
          <pc:docMk/>
          <pc:sldMk cId="3165829356" sldId="599"/>
        </pc:sldMkLst>
        <pc:spChg chg="mod">
          <ac:chgData name="Marcelo Malagutti" userId="55b49b71f07279f9" providerId="LiveId" clId="{0CCFBF83-0534-4305-A31D-CABCB57CEF1A}" dt="2024-09-24T13:33:23.773" v="739" actId="20577"/>
          <ac:spMkLst>
            <pc:docMk/>
            <pc:sldMk cId="3165829356" sldId="599"/>
            <ac:spMk id="4" creationId="{A3D40D4E-2833-9617-26CB-74A89F30B802}"/>
          </ac:spMkLst>
        </pc:spChg>
        <pc:spChg chg="mod">
          <ac:chgData name="Marcelo Malagutti" userId="55b49b71f07279f9" providerId="LiveId" clId="{0CCFBF83-0534-4305-A31D-CABCB57CEF1A}" dt="2024-09-24T18:20:01.388" v="1377" actId="20577"/>
          <ac:spMkLst>
            <pc:docMk/>
            <pc:sldMk cId="3165829356" sldId="599"/>
            <ac:spMk id="5" creationId="{6205ECB2-982B-4404-8E5F-CBC48698B47C}"/>
          </ac:spMkLst>
        </pc:spChg>
        <pc:picChg chg="add mod ord">
          <ac:chgData name="Marcelo Malagutti" userId="55b49b71f07279f9" providerId="LiveId" clId="{0CCFBF83-0534-4305-A31D-CABCB57CEF1A}" dt="2024-09-24T17:59:37.172" v="1209" actId="167"/>
          <ac:picMkLst>
            <pc:docMk/>
            <pc:sldMk cId="3165829356" sldId="599"/>
            <ac:picMk id="3" creationId="{2B9BFFA4-5B3F-6EAF-AD82-01FD4B364882}"/>
          </ac:picMkLst>
        </pc:picChg>
      </pc:sldChg>
      <pc:sldChg chg="add del">
        <pc:chgData name="Marcelo Malagutti" userId="55b49b71f07279f9" providerId="LiveId" clId="{0CCFBF83-0534-4305-A31D-CABCB57CEF1A}" dt="2024-09-24T13:20:42.448" v="690" actId="47"/>
        <pc:sldMkLst>
          <pc:docMk/>
          <pc:sldMk cId="4144505544" sldId="599"/>
        </pc:sldMkLst>
      </pc:sldChg>
      <pc:sldChg chg="addSp delSp modSp new mod">
        <pc:chgData name="Marcelo Malagutti" userId="55b49b71f07279f9" providerId="LiveId" clId="{0CCFBF83-0534-4305-A31D-CABCB57CEF1A}" dt="2024-09-24T18:18:59.403" v="1369" actId="20577"/>
        <pc:sldMkLst>
          <pc:docMk/>
          <pc:sldMk cId="513558004" sldId="600"/>
        </pc:sldMkLst>
        <pc:spChg chg="mod">
          <ac:chgData name="Marcelo Malagutti" userId="55b49b71f07279f9" providerId="LiveId" clId="{0CCFBF83-0534-4305-A31D-CABCB57CEF1A}" dt="2024-09-24T18:18:59.403" v="1369" actId="20577"/>
          <ac:spMkLst>
            <pc:docMk/>
            <pc:sldMk cId="513558004" sldId="600"/>
            <ac:spMk id="2" creationId="{F6090065-2CD9-A44A-35AD-15ECE52FA0D1}"/>
          </ac:spMkLst>
        </pc:spChg>
        <pc:spChg chg="del mod">
          <ac:chgData name="Marcelo Malagutti" userId="55b49b71f07279f9" providerId="LiveId" clId="{0CCFBF83-0534-4305-A31D-CABCB57CEF1A}" dt="2024-09-24T18:18:08.347" v="1312" actId="478"/>
          <ac:spMkLst>
            <pc:docMk/>
            <pc:sldMk cId="513558004" sldId="600"/>
            <ac:spMk id="3" creationId="{1E696B98-B40B-E3A9-D29C-ECA772DF0DF0}"/>
          </ac:spMkLst>
        </pc:spChg>
        <pc:spChg chg="add del mod">
          <ac:chgData name="Marcelo Malagutti" userId="55b49b71f07279f9" providerId="LiveId" clId="{0CCFBF83-0534-4305-A31D-CABCB57CEF1A}" dt="2024-09-24T18:18:11.697" v="1313" actId="478"/>
          <ac:spMkLst>
            <pc:docMk/>
            <pc:sldMk cId="513558004" sldId="600"/>
            <ac:spMk id="7" creationId="{544725AA-F1AF-0C4A-1F1D-E90B5C229DB8}"/>
          </ac:spMkLst>
        </pc:spChg>
        <pc:picChg chg="add del mod">
          <ac:chgData name="Marcelo Malagutti" userId="55b49b71f07279f9" providerId="LiveId" clId="{0CCFBF83-0534-4305-A31D-CABCB57CEF1A}" dt="2024-09-24T18:06:05.922" v="1223" actId="21"/>
          <ac:picMkLst>
            <pc:docMk/>
            <pc:sldMk cId="513558004" sldId="600"/>
            <ac:picMk id="5" creationId="{7441C245-AF4A-2BC5-9F41-201FA3784661}"/>
          </ac:picMkLst>
        </pc:picChg>
        <pc:picChg chg="add mod">
          <ac:chgData name="Marcelo Malagutti" userId="55b49b71f07279f9" providerId="LiveId" clId="{0CCFBF83-0534-4305-A31D-CABCB57CEF1A}" dt="2024-09-24T18:18:20.995" v="1318" actId="1076"/>
          <ac:picMkLst>
            <pc:docMk/>
            <pc:sldMk cId="513558004" sldId="600"/>
            <ac:picMk id="9" creationId="{B8D5D423-EADA-8A3D-27EB-DBA26817F912}"/>
          </ac:picMkLst>
        </pc:picChg>
        <pc:picChg chg="add del">
          <ac:chgData name="Marcelo Malagutti" userId="55b49b71f07279f9" providerId="LiveId" clId="{0CCFBF83-0534-4305-A31D-CABCB57CEF1A}" dt="2024-09-24T18:05:41.166" v="1219" actId="21"/>
          <ac:picMkLst>
            <pc:docMk/>
            <pc:sldMk cId="513558004" sldId="600"/>
            <ac:picMk id="1026" creationId="{77C6AB12-983F-9ECF-5541-32012EB69AEF}"/>
          </ac:picMkLst>
        </pc:picChg>
      </pc:sldChg>
      <pc:sldChg chg="addSp delSp modSp add mod ord modAnim">
        <pc:chgData name="Marcelo Malagutti" userId="55b49b71f07279f9" providerId="LiveId" clId="{0CCFBF83-0534-4305-A31D-CABCB57CEF1A}" dt="2024-09-24T18:08:32.457" v="1311"/>
        <pc:sldMkLst>
          <pc:docMk/>
          <pc:sldMk cId="1559467241" sldId="601"/>
        </pc:sldMkLst>
        <pc:spChg chg="mod">
          <ac:chgData name="Marcelo Malagutti" userId="55b49b71f07279f9" providerId="LiveId" clId="{0CCFBF83-0534-4305-A31D-CABCB57CEF1A}" dt="2024-09-24T18:07:09.254" v="1268" actId="20577"/>
          <ac:spMkLst>
            <pc:docMk/>
            <pc:sldMk cId="1559467241" sldId="601"/>
            <ac:spMk id="2" creationId="{F6090065-2CD9-A44A-35AD-15ECE52FA0D1}"/>
          </ac:spMkLst>
        </pc:spChg>
        <pc:spChg chg="del">
          <ac:chgData name="Marcelo Malagutti" userId="55b49b71f07279f9" providerId="LiveId" clId="{0CCFBF83-0534-4305-A31D-CABCB57CEF1A}" dt="2024-09-24T18:05:29.598" v="1217" actId="478"/>
          <ac:spMkLst>
            <pc:docMk/>
            <pc:sldMk cId="1559467241" sldId="601"/>
            <ac:spMk id="3" creationId="{1E696B98-B40B-E3A9-D29C-ECA772DF0DF0}"/>
          </ac:spMkLst>
        </pc:spChg>
        <pc:spChg chg="add del mod">
          <ac:chgData name="Marcelo Malagutti" userId="55b49b71f07279f9" providerId="LiveId" clId="{0CCFBF83-0534-4305-A31D-CABCB57CEF1A}" dt="2024-09-24T18:05:33.433" v="1218" actId="478"/>
          <ac:spMkLst>
            <pc:docMk/>
            <pc:sldMk cId="1559467241" sldId="601"/>
            <ac:spMk id="6" creationId="{64622E10-7B1A-F51A-6C2A-68E80ECEAA47}"/>
          </ac:spMkLst>
        </pc:spChg>
        <pc:picChg chg="del">
          <ac:chgData name="Marcelo Malagutti" userId="55b49b71f07279f9" providerId="LiveId" clId="{0CCFBF83-0534-4305-A31D-CABCB57CEF1A}" dt="2024-09-24T18:05:23.203" v="1216" actId="478"/>
          <ac:picMkLst>
            <pc:docMk/>
            <pc:sldMk cId="1559467241" sldId="601"/>
            <ac:picMk id="5" creationId="{7441C245-AF4A-2BC5-9F41-201FA3784661}"/>
          </ac:picMkLst>
        </pc:picChg>
        <pc:picChg chg="add mod">
          <ac:chgData name="Marcelo Malagutti" userId="55b49b71f07279f9" providerId="LiveId" clId="{0CCFBF83-0534-4305-A31D-CABCB57CEF1A}" dt="2024-09-24T18:05:59.243" v="1222" actId="14100"/>
          <ac:picMkLst>
            <pc:docMk/>
            <pc:sldMk cId="1559467241" sldId="601"/>
            <ac:picMk id="7" creationId="{77C6AB12-983F-9ECF-5541-32012EB69AEF}"/>
          </ac:picMkLst>
        </pc:picChg>
        <pc:picChg chg="add mod">
          <ac:chgData name="Marcelo Malagutti" userId="55b49b71f07279f9" providerId="LiveId" clId="{0CCFBF83-0534-4305-A31D-CABCB57CEF1A}" dt="2024-09-24T18:08:09.568" v="1309" actId="1038"/>
          <ac:picMkLst>
            <pc:docMk/>
            <pc:sldMk cId="1559467241" sldId="601"/>
            <ac:picMk id="8" creationId="{7441C245-AF4A-2BC5-9F41-201FA3784661}"/>
          </ac:picMkLst>
        </pc:picChg>
        <pc:picChg chg="del">
          <ac:chgData name="Marcelo Malagutti" userId="55b49b71f07279f9" providerId="LiveId" clId="{0CCFBF83-0534-4305-A31D-CABCB57CEF1A}" dt="2024-09-24T18:05:18.436" v="1215" actId="478"/>
          <ac:picMkLst>
            <pc:docMk/>
            <pc:sldMk cId="1559467241" sldId="601"/>
            <ac:picMk id="1026" creationId="{77C6AB12-983F-9ECF-5541-32012EB69AEF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2A4E3-9561-4003-A434-1F9F7D19BF9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B473FD-2008-49BB-84F9-B68E60AAABFF}">
      <dgm:prSet phldrT="[Texto]" custT="1"/>
      <dgm:spPr/>
      <dgm:t>
        <a:bodyPr/>
        <a:lstStyle/>
        <a:p>
          <a:r>
            <a:rPr lang="pt-BR" sz="2800" baseline="0" dirty="0"/>
            <a:t>3 (2015)</a:t>
          </a:r>
        </a:p>
      </dgm:t>
    </dgm:pt>
    <dgm:pt modelId="{80C5EE24-E742-4130-BE0C-AE7EFC59816F}" type="parTrans" cxnId="{EE43FD98-AC86-4E91-A93A-3FE22DD29435}">
      <dgm:prSet/>
      <dgm:spPr/>
      <dgm:t>
        <a:bodyPr/>
        <a:lstStyle/>
        <a:p>
          <a:endParaRPr lang="pt-BR"/>
        </a:p>
      </dgm:t>
    </dgm:pt>
    <dgm:pt modelId="{BD9A0CB0-5832-44C4-B146-4E0EF704FA17}" type="sibTrans" cxnId="{EE43FD98-AC86-4E91-A93A-3FE22DD29435}">
      <dgm:prSet/>
      <dgm:spPr/>
      <dgm:t>
        <a:bodyPr/>
        <a:lstStyle/>
        <a:p>
          <a:endParaRPr lang="pt-BR"/>
        </a:p>
      </dgm:t>
    </dgm:pt>
    <dgm:pt modelId="{7A8E05C8-8C3C-463A-9530-6D41F052EDBB}">
      <dgm:prSet phldrT="[Texto]" custT="1"/>
      <dgm:spPr/>
      <dgm:t>
        <a:bodyPr/>
        <a:lstStyle/>
        <a:p>
          <a:r>
            <a:rPr lang="pt-BR" sz="2800" baseline="0" dirty="0"/>
            <a:t>6 (2021)</a:t>
          </a:r>
        </a:p>
      </dgm:t>
    </dgm:pt>
    <dgm:pt modelId="{0A13FEE5-EC50-4254-BA08-03063D6672EE}" type="parTrans" cxnId="{AD9F5262-2CE2-4B45-8C52-44133F7A9EB4}">
      <dgm:prSet/>
      <dgm:spPr/>
      <dgm:t>
        <a:bodyPr/>
        <a:lstStyle/>
        <a:p>
          <a:endParaRPr lang="pt-BR"/>
        </a:p>
      </dgm:t>
    </dgm:pt>
    <dgm:pt modelId="{3D190B65-FAEC-4C14-A622-542D1EF3A664}" type="sibTrans" cxnId="{AD9F5262-2CE2-4B45-8C52-44133F7A9EB4}">
      <dgm:prSet/>
      <dgm:spPr/>
      <dgm:t>
        <a:bodyPr/>
        <a:lstStyle/>
        <a:p>
          <a:endParaRPr lang="pt-BR"/>
        </a:p>
      </dgm:t>
    </dgm:pt>
    <dgm:pt modelId="{5428D17A-219E-4B2A-A34B-B3EE5808C31F}">
      <dgm:prSet phldrT="[Texto]" custT="1"/>
      <dgm:spPr/>
      <dgm:t>
        <a:bodyPr/>
        <a:lstStyle/>
        <a:p>
          <a:r>
            <a:rPr lang="pt-BR" sz="2800" b="1" i="0" baseline="0" dirty="0">
              <a:solidFill>
                <a:srgbClr val="C00000"/>
              </a:solidFill>
            </a:rPr>
            <a:t>10,5 (2025)</a:t>
          </a:r>
        </a:p>
      </dgm:t>
    </dgm:pt>
    <dgm:pt modelId="{880E7A4F-72BB-45E1-BD76-8476085E620D}" type="parTrans" cxnId="{3E3A05DD-4477-421E-90A0-BFAA2648BC23}">
      <dgm:prSet/>
      <dgm:spPr/>
      <dgm:t>
        <a:bodyPr/>
        <a:lstStyle/>
        <a:p>
          <a:endParaRPr lang="pt-BR"/>
        </a:p>
      </dgm:t>
    </dgm:pt>
    <dgm:pt modelId="{4CE18062-F15C-4DF0-9CE9-CE4BFAA1D500}" type="sibTrans" cxnId="{3E3A05DD-4477-421E-90A0-BFAA2648BC23}">
      <dgm:prSet/>
      <dgm:spPr/>
      <dgm:t>
        <a:bodyPr/>
        <a:lstStyle/>
        <a:p>
          <a:endParaRPr lang="pt-BR"/>
        </a:p>
      </dgm:t>
    </dgm:pt>
    <dgm:pt modelId="{5935AD15-E883-4645-A7ED-4F5724E2A66D}" type="pres">
      <dgm:prSet presAssocID="{B512A4E3-9561-4003-A434-1F9F7D19BF90}" presName="arrowDiagram" presStyleCnt="0">
        <dgm:presLayoutVars>
          <dgm:chMax val="5"/>
          <dgm:dir/>
          <dgm:resizeHandles val="exact"/>
        </dgm:presLayoutVars>
      </dgm:prSet>
      <dgm:spPr/>
    </dgm:pt>
    <dgm:pt modelId="{4DE5D207-E054-40DB-A4D4-991D65B447F2}" type="pres">
      <dgm:prSet presAssocID="{B512A4E3-9561-4003-A434-1F9F7D19BF90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C0511146-0885-48B5-9C77-BF2759E8A984}" type="pres">
      <dgm:prSet presAssocID="{B512A4E3-9561-4003-A434-1F9F7D19BF90}" presName="arrowDiagram3" presStyleCnt="0"/>
      <dgm:spPr/>
    </dgm:pt>
    <dgm:pt modelId="{DCC5C829-A020-4704-8415-8D47725F4C0C}" type="pres">
      <dgm:prSet presAssocID="{93B473FD-2008-49BB-84F9-B68E60AAABFF}" presName="bullet3a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8FB139D0-C322-4234-B5F7-6401840660B7}" type="pres">
      <dgm:prSet presAssocID="{93B473FD-2008-49BB-84F9-B68E60AAABFF}" presName="textBox3a" presStyleLbl="revTx" presStyleIdx="0" presStyleCnt="3">
        <dgm:presLayoutVars>
          <dgm:bulletEnabled val="1"/>
        </dgm:presLayoutVars>
      </dgm:prSet>
      <dgm:spPr/>
    </dgm:pt>
    <dgm:pt modelId="{F2267FF4-2F24-4D2A-B94F-D8FB93D53C2D}" type="pres">
      <dgm:prSet presAssocID="{7A8E05C8-8C3C-463A-9530-6D41F052EDBB}" presName="bullet3b" presStyleLbl="node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E9728844-D9E4-44FF-A502-3C8D9D186F6C}" type="pres">
      <dgm:prSet presAssocID="{7A8E05C8-8C3C-463A-9530-6D41F052EDBB}" presName="textBox3b" presStyleLbl="revTx" presStyleIdx="1" presStyleCnt="3">
        <dgm:presLayoutVars>
          <dgm:bulletEnabled val="1"/>
        </dgm:presLayoutVars>
      </dgm:prSet>
      <dgm:spPr/>
    </dgm:pt>
    <dgm:pt modelId="{3B12C1F5-620F-48C0-A2F8-A061F7CDF466}" type="pres">
      <dgm:prSet presAssocID="{5428D17A-219E-4B2A-A34B-B3EE5808C31F}" presName="bullet3c" presStyleLbl="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DDCBEBA2-213A-4CF8-92CF-AFFBEA2057C9}" type="pres">
      <dgm:prSet presAssocID="{5428D17A-219E-4B2A-A34B-B3EE5808C31F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E7E2132-14B2-4E6E-B9F1-2C7C1B9A748C}" type="presOf" srcId="{5428D17A-219E-4B2A-A34B-B3EE5808C31F}" destId="{DDCBEBA2-213A-4CF8-92CF-AFFBEA2057C9}" srcOrd="0" destOrd="0" presId="urn:microsoft.com/office/officeart/2005/8/layout/arrow2"/>
    <dgm:cxn modelId="{AD9F5262-2CE2-4B45-8C52-44133F7A9EB4}" srcId="{B512A4E3-9561-4003-A434-1F9F7D19BF90}" destId="{7A8E05C8-8C3C-463A-9530-6D41F052EDBB}" srcOrd="1" destOrd="0" parTransId="{0A13FEE5-EC50-4254-BA08-03063D6672EE}" sibTransId="{3D190B65-FAEC-4C14-A622-542D1EF3A664}"/>
    <dgm:cxn modelId="{8407C889-2B63-48CC-84BC-BEA2B865CB63}" type="presOf" srcId="{7A8E05C8-8C3C-463A-9530-6D41F052EDBB}" destId="{E9728844-D9E4-44FF-A502-3C8D9D186F6C}" srcOrd="0" destOrd="0" presId="urn:microsoft.com/office/officeart/2005/8/layout/arrow2"/>
    <dgm:cxn modelId="{EE43FD98-AC86-4E91-A93A-3FE22DD29435}" srcId="{B512A4E3-9561-4003-A434-1F9F7D19BF90}" destId="{93B473FD-2008-49BB-84F9-B68E60AAABFF}" srcOrd="0" destOrd="0" parTransId="{80C5EE24-E742-4130-BE0C-AE7EFC59816F}" sibTransId="{BD9A0CB0-5832-44C4-B146-4E0EF704FA17}"/>
    <dgm:cxn modelId="{D87DCCAB-7751-4CE9-832E-ED0C751A1404}" type="presOf" srcId="{93B473FD-2008-49BB-84F9-B68E60AAABFF}" destId="{8FB139D0-C322-4234-B5F7-6401840660B7}" srcOrd="0" destOrd="0" presId="urn:microsoft.com/office/officeart/2005/8/layout/arrow2"/>
    <dgm:cxn modelId="{9C272CD0-8D4B-477E-96BB-529ECA82D46B}" type="presOf" srcId="{B512A4E3-9561-4003-A434-1F9F7D19BF90}" destId="{5935AD15-E883-4645-A7ED-4F5724E2A66D}" srcOrd="0" destOrd="0" presId="urn:microsoft.com/office/officeart/2005/8/layout/arrow2"/>
    <dgm:cxn modelId="{3E3A05DD-4477-421E-90A0-BFAA2648BC23}" srcId="{B512A4E3-9561-4003-A434-1F9F7D19BF90}" destId="{5428D17A-219E-4B2A-A34B-B3EE5808C31F}" srcOrd="2" destOrd="0" parTransId="{880E7A4F-72BB-45E1-BD76-8476085E620D}" sibTransId="{4CE18062-F15C-4DF0-9CE9-CE4BFAA1D500}"/>
    <dgm:cxn modelId="{0FA8C744-2370-4A90-8263-D1C6687E518C}" type="presParOf" srcId="{5935AD15-E883-4645-A7ED-4F5724E2A66D}" destId="{4DE5D207-E054-40DB-A4D4-991D65B447F2}" srcOrd="0" destOrd="0" presId="urn:microsoft.com/office/officeart/2005/8/layout/arrow2"/>
    <dgm:cxn modelId="{08379A64-B3C2-4943-9A69-EB83AA514EB9}" type="presParOf" srcId="{5935AD15-E883-4645-A7ED-4F5724E2A66D}" destId="{C0511146-0885-48B5-9C77-BF2759E8A984}" srcOrd="1" destOrd="0" presId="urn:microsoft.com/office/officeart/2005/8/layout/arrow2"/>
    <dgm:cxn modelId="{55342232-25C2-422E-9E80-18216971ED2A}" type="presParOf" srcId="{C0511146-0885-48B5-9C77-BF2759E8A984}" destId="{DCC5C829-A020-4704-8415-8D47725F4C0C}" srcOrd="0" destOrd="0" presId="urn:microsoft.com/office/officeart/2005/8/layout/arrow2"/>
    <dgm:cxn modelId="{FFCE694F-1EB5-40E6-8ECF-1670D6616744}" type="presParOf" srcId="{C0511146-0885-48B5-9C77-BF2759E8A984}" destId="{8FB139D0-C322-4234-B5F7-6401840660B7}" srcOrd="1" destOrd="0" presId="urn:microsoft.com/office/officeart/2005/8/layout/arrow2"/>
    <dgm:cxn modelId="{E406CDD8-247F-4332-A390-0159FB90FCF4}" type="presParOf" srcId="{C0511146-0885-48B5-9C77-BF2759E8A984}" destId="{F2267FF4-2F24-4D2A-B94F-D8FB93D53C2D}" srcOrd="2" destOrd="0" presId="urn:microsoft.com/office/officeart/2005/8/layout/arrow2"/>
    <dgm:cxn modelId="{FEB1238F-54E9-46A6-81F9-B1FF8C7155F4}" type="presParOf" srcId="{C0511146-0885-48B5-9C77-BF2759E8A984}" destId="{E9728844-D9E4-44FF-A502-3C8D9D186F6C}" srcOrd="3" destOrd="0" presId="urn:microsoft.com/office/officeart/2005/8/layout/arrow2"/>
    <dgm:cxn modelId="{2FD7F743-5F9B-416F-B2C4-1A90BB520E02}" type="presParOf" srcId="{C0511146-0885-48B5-9C77-BF2759E8A984}" destId="{3B12C1F5-620F-48C0-A2F8-A061F7CDF466}" srcOrd="4" destOrd="0" presId="urn:microsoft.com/office/officeart/2005/8/layout/arrow2"/>
    <dgm:cxn modelId="{F1D53158-34F4-4D49-BAD4-391B934FB5F9}" type="presParOf" srcId="{C0511146-0885-48B5-9C77-BF2759E8A984}" destId="{DDCBEBA2-213A-4CF8-92CF-AFFBEA2057C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DC7CD-0D40-4E78-9D72-BACE200D98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D7EE0A-0DAB-4CCD-BF30-408B58EEE144}">
      <dgm:prSet phldrT="[Texto]"/>
      <dgm:spPr/>
      <dgm:t>
        <a:bodyPr/>
        <a:lstStyle/>
        <a:p>
          <a:r>
            <a:rPr lang="en-GB" noProof="0" dirty="0"/>
            <a:t>2009: ANSSI (France)</a:t>
          </a:r>
        </a:p>
      </dgm:t>
    </dgm:pt>
    <dgm:pt modelId="{126669A0-B82C-4A8C-9FEA-DBB7D157E285}" type="parTrans" cxnId="{C9AED6A6-0BDD-4F47-81AE-44C841B8E65A}">
      <dgm:prSet/>
      <dgm:spPr/>
      <dgm:t>
        <a:bodyPr/>
        <a:lstStyle/>
        <a:p>
          <a:endParaRPr lang="pt-BR"/>
        </a:p>
      </dgm:t>
    </dgm:pt>
    <dgm:pt modelId="{DA1C7DE8-4E2E-4651-AFB1-845385859FA0}" type="sibTrans" cxnId="{C9AED6A6-0BDD-4F47-81AE-44C841B8E65A}">
      <dgm:prSet/>
      <dgm:spPr/>
      <dgm:t>
        <a:bodyPr/>
        <a:lstStyle/>
        <a:p>
          <a:endParaRPr lang="pt-BR"/>
        </a:p>
      </dgm:t>
    </dgm:pt>
    <dgm:pt modelId="{606E4D58-9951-4051-B0D6-BAA3F64509E6}">
      <dgm:prSet phldrT="[Texto]"/>
      <dgm:spPr/>
      <dgm:t>
        <a:bodyPr/>
        <a:lstStyle/>
        <a:p>
          <a:r>
            <a:rPr lang="pt-BR" dirty="0"/>
            <a:t>2012: </a:t>
          </a:r>
          <a:r>
            <a:rPr lang="pt-BR" dirty="0" err="1"/>
            <a:t>Incibe</a:t>
          </a:r>
          <a:r>
            <a:rPr lang="pt-BR" dirty="0"/>
            <a:t> (Spain) &amp; NSCS (Portugal)</a:t>
          </a:r>
        </a:p>
      </dgm:t>
    </dgm:pt>
    <dgm:pt modelId="{D1F50B75-9D68-4641-BCC9-ED94ED8020DC}" type="parTrans" cxnId="{A2E11064-CB85-4E25-8ADD-2BEB2D418208}">
      <dgm:prSet/>
      <dgm:spPr/>
      <dgm:t>
        <a:bodyPr/>
        <a:lstStyle/>
        <a:p>
          <a:endParaRPr lang="pt-BR"/>
        </a:p>
      </dgm:t>
    </dgm:pt>
    <dgm:pt modelId="{DB88D7B8-929B-4ECE-BD42-8B16C3555D62}" type="sibTrans" cxnId="{A2E11064-CB85-4E25-8ADD-2BEB2D418208}">
      <dgm:prSet/>
      <dgm:spPr/>
      <dgm:t>
        <a:bodyPr/>
        <a:lstStyle/>
        <a:p>
          <a:endParaRPr lang="pt-BR"/>
        </a:p>
      </dgm:t>
    </dgm:pt>
    <dgm:pt modelId="{54D216D2-5479-46B4-8F7D-254ABD02DD40}">
      <dgm:prSet phldrT="[Texto]"/>
      <dgm:spPr/>
      <dgm:t>
        <a:bodyPr/>
        <a:lstStyle/>
        <a:p>
          <a:r>
            <a:rPr lang="en-GB" noProof="0" dirty="0"/>
            <a:t>2015: NCSC (United Kingdom) &amp; NISC (Japan)</a:t>
          </a:r>
        </a:p>
      </dgm:t>
    </dgm:pt>
    <dgm:pt modelId="{3B6E6B5C-B666-4186-AF90-806A4C4BB25B}" type="parTrans" cxnId="{5A3EA2D6-BDA4-45D6-B3D1-4411B151E8C6}">
      <dgm:prSet/>
      <dgm:spPr/>
      <dgm:t>
        <a:bodyPr/>
        <a:lstStyle/>
        <a:p>
          <a:endParaRPr lang="pt-BR"/>
        </a:p>
      </dgm:t>
    </dgm:pt>
    <dgm:pt modelId="{47483E9F-328B-4B55-8CCF-C8A246D159B7}" type="sibTrans" cxnId="{5A3EA2D6-BDA4-45D6-B3D1-4411B151E8C6}">
      <dgm:prSet/>
      <dgm:spPr/>
      <dgm:t>
        <a:bodyPr/>
        <a:lstStyle/>
        <a:p>
          <a:endParaRPr lang="pt-BR"/>
        </a:p>
      </dgm:t>
    </dgm:pt>
    <dgm:pt modelId="{C5D5F0D5-DA7B-4DB3-B23D-ADB66C81BB27}">
      <dgm:prSet phldrT="[Texto]"/>
      <dgm:spPr/>
      <dgm:t>
        <a:bodyPr/>
        <a:lstStyle/>
        <a:p>
          <a:r>
            <a:rPr lang="pt-BR" dirty="0"/>
            <a:t>2021: ACN (Italy)</a:t>
          </a:r>
        </a:p>
      </dgm:t>
    </dgm:pt>
    <dgm:pt modelId="{F5C9CFAF-4710-4060-8ED6-CA7459C90451}" type="parTrans" cxnId="{D85328B2-2712-4D1A-BF42-838448727D4D}">
      <dgm:prSet/>
      <dgm:spPr/>
      <dgm:t>
        <a:bodyPr/>
        <a:lstStyle/>
        <a:p>
          <a:endParaRPr lang="pt-BR"/>
        </a:p>
      </dgm:t>
    </dgm:pt>
    <dgm:pt modelId="{C175DA87-78E0-437E-9394-F9A1D97039FD}" type="sibTrans" cxnId="{D85328B2-2712-4D1A-BF42-838448727D4D}">
      <dgm:prSet/>
      <dgm:spPr/>
      <dgm:t>
        <a:bodyPr/>
        <a:lstStyle/>
        <a:p>
          <a:endParaRPr lang="pt-BR"/>
        </a:p>
      </dgm:t>
    </dgm:pt>
    <dgm:pt modelId="{9DFE0DBC-2E98-481A-98EA-BF819C92E666}">
      <dgm:prSet phldrT="[Texto]"/>
      <dgm:spPr/>
      <dgm:t>
        <a:bodyPr/>
        <a:lstStyle/>
        <a:p>
          <a:r>
            <a:rPr lang="pt-BR" dirty="0"/>
            <a:t>2014: CAC (China) &amp; ACSC (Australia)</a:t>
          </a:r>
        </a:p>
      </dgm:t>
    </dgm:pt>
    <dgm:pt modelId="{48F53454-4E1A-4FDD-BE19-AC0F2D52B408}" type="parTrans" cxnId="{22024C78-5A49-4658-B329-89FF1CF6A83F}">
      <dgm:prSet/>
      <dgm:spPr/>
      <dgm:t>
        <a:bodyPr/>
        <a:lstStyle/>
        <a:p>
          <a:endParaRPr lang="pt-BR"/>
        </a:p>
      </dgm:t>
    </dgm:pt>
    <dgm:pt modelId="{65B9825F-C043-4053-A54F-F2B5FF1F6202}" type="sibTrans" cxnId="{22024C78-5A49-4658-B329-89FF1CF6A83F}">
      <dgm:prSet/>
      <dgm:spPr/>
      <dgm:t>
        <a:bodyPr/>
        <a:lstStyle/>
        <a:p>
          <a:endParaRPr lang="pt-BR"/>
        </a:p>
      </dgm:t>
    </dgm:pt>
    <dgm:pt modelId="{755E990C-246B-4D82-AE89-0DF59507D562}">
      <dgm:prSet phldrT="[Texto]"/>
      <dgm:spPr/>
      <dgm:t>
        <a:bodyPr/>
        <a:lstStyle/>
        <a:p>
          <a:r>
            <a:rPr lang="en-GB" noProof="0" dirty="0"/>
            <a:t>2020: </a:t>
          </a:r>
          <a:r>
            <a:rPr lang="en-GB" noProof="0" dirty="0" err="1"/>
            <a:t>Cyberagentur</a:t>
          </a:r>
          <a:r>
            <a:rPr lang="en-GB" noProof="0" dirty="0"/>
            <a:t> (Germany)</a:t>
          </a:r>
        </a:p>
      </dgm:t>
    </dgm:pt>
    <dgm:pt modelId="{8D1803D6-4777-4F03-85D7-271ADD1D1336}" type="parTrans" cxnId="{D1F7A590-F237-401B-8571-E94BB36902B7}">
      <dgm:prSet/>
      <dgm:spPr/>
      <dgm:t>
        <a:bodyPr/>
        <a:lstStyle/>
        <a:p>
          <a:endParaRPr lang="pt-BR"/>
        </a:p>
      </dgm:t>
    </dgm:pt>
    <dgm:pt modelId="{C6FEB4C4-E5A0-497D-BDC7-F2781C5A3C9A}" type="sibTrans" cxnId="{D1F7A590-F237-401B-8571-E94BB36902B7}">
      <dgm:prSet/>
      <dgm:spPr/>
      <dgm:t>
        <a:bodyPr/>
        <a:lstStyle/>
        <a:p>
          <a:endParaRPr lang="pt-BR"/>
        </a:p>
      </dgm:t>
    </dgm:pt>
    <dgm:pt modelId="{5FC19E49-9D8C-49DD-AE42-6057CE51F5BD}">
      <dgm:prSet phldrT="[Texto]"/>
      <dgm:spPr/>
      <dgm:t>
        <a:bodyPr/>
        <a:lstStyle/>
        <a:p>
          <a:r>
            <a:rPr lang="pt-BR" dirty="0"/>
            <a:t>2018: CISA (USA) &amp; Cyber Centre (Canada)</a:t>
          </a:r>
        </a:p>
      </dgm:t>
    </dgm:pt>
    <dgm:pt modelId="{F5AC6052-2786-4BD3-806B-846F96F331E5}" type="parTrans" cxnId="{6F9DF31D-951F-4DA7-A2AE-28E951EDE9A9}">
      <dgm:prSet/>
      <dgm:spPr/>
      <dgm:t>
        <a:bodyPr/>
        <a:lstStyle/>
        <a:p>
          <a:endParaRPr lang="pt-BR"/>
        </a:p>
      </dgm:t>
    </dgm:pt>
    <dgm:pt modelId="{0A26BA79-D77B-4237-9905-297AAFF56D54}" type="sibTrans" cxnId="{6F9DF31D-951F-4DA7-A2AE-28E951EDE9A9}">
      <dgm:prSet/>
      <dgm:spPr/>
      <dgm:t>
        <a:bodyPr/>
        <a:lstStyle/>
        <a:p>
          <a:endParaRPr lang="pt-BR"/>
        </a:p>
      </dgm:t>
    </dgm:pt>
    <dgm:pt modelId="{780CB310-5309-429A-BA59-ED1E20B3CA82}" type="pres">
      <dgm:prSet presAssocID="{81BDC7CD-0D40-4E78-9D72-BACE200D9832}" presName="Name0" presStyleCnt="0">
        <dgm:presLayoutVars>
          <dgm:chMax val="7"/>
          <dgm:chPref val="7"/>
          <dgm:dir/>
        </dgm:presLayoutVars>
      </dgm:prSet>
      <dgm:spPr/>
    </dgm:pt>
    <dgm:pt modelId="{E32023E0-430B-47E9-B0E4-454167649C50}" type="pres">
      <dgm:prSet presAssocID="{81BDC7CD-0D40-4E78-9D72-BACE200D9832}" presName="Name1" presStyleCnt="0"/>
      <dgm:spPr/>
    </dgm:pt>
    <dgm:pt modelId="{4FADEC7D-BC17-4FC0-B0B4-F9ED67132954}" type="pres">
      <dgm:prSet presAssocID="{81BDC7CD-0D40-4E78-9D72-BACE200D9832}" presName="cycle" presStyleCnt="0"/>
      <dgm:spPr/>
    </dgm:pt>
    <dgm:pt modelId="{F9FCD4C6-0498-42D5-A800-8B82D08DFBC0}" type="pres">
      <dgm:prSet presAssocID="{81BDC7CD-0D40-4E78-9D72-BACE200D9832}" presName="srcNode" presStyleLbl="node1" presStyleIdx="0" presStyleCnt="7"/>
      <dgm:spPr/>
    </dgm:pt>
    <dgm:pt modelId="{59B5430A-6857-4586-B3F1-55FA37AF9F99}" type="pres">
      <dgm:prSet presAssocID="{81BDC7CD-0D40-4E78-9D72-BACE200D9832}" presName="conn" presStyleLbl="parChTrans1D2" presStyleIdx="0" presStyleCnt="1"/>
      <dgm:spPr/>
    </dgm:pt>
    <dgm:pt modelId="{4B80FD43-5890-4891-AC64-D3AFE3BEE46E}" type="pres">
      <dgm:prSet presAssocID="{81BDC7CD-0D40-4E78-9D72-BACE200D9832}" presName="extraNode" presStyleLbl="node1" presStyleIdx="0" presStyleCnt="7"/>
      <dgm:spPr/>
    </dgm:pt>
    <dgm:pt modelId="{57D94D33-CA6F-4313-A93F-CA0F828B3189}" type="pres">
      <dgm:prSet presAssocID="{81BDC7CD-0D40-4E78-9D72-BACE200D9832}" presName="dstNode" presStyleLbl="node1" presStyleIdx="0" presStyleCnt="7"/>
      <dgm:spPr/>
    </dgm:pt>
    <dgm:pt modelId="{39D2278E-D6EF-4957-A0A2-4B3131450BB9}" type="pres">
      <dgm:prSet presAssocID="{10D7EE0A-0DAB-4CCD-BF30-408B58EEE144}" presName="text_1" presStyleLbl="node1" presStyleIdx="0" presStyleCnt="7">
        <dgm:presLayoutVars>
          <dgm:bulletEnabled val="1"/>
        </dgm:presLayoutVars>
      </dgm:prSet>
      <dgm:spPr/>
    </dgm:pt>
    <dgm:pt modelId="{85328498-7A0A-40DC-A003-FDF17D43E18A}" type="pres">
      <dgm:prSet presAssocID="{10D7EE0A-0DAB-4CCD-BF30-408B58EEE144}" presName="accent_1" presStyleCnt="0"/>
      <dgm:spPr/>
    </dgm:pt>
    <dgm:pt modelId="{CD8C43AC-B94B-4D4C-9C0D-530A14A8A4A5}" type="pres">
      <dgm:prSet presAssocID="{10D7EE0A-0DAB-4CCD-BF30-408B58EEE144}" presName="accentRepeatNode" presStyleLbl="solidFgAcc1" presStyleIdx="0" presStyleCnt="7"/>
      <dgm:spPr/>
    </dgm:pt>
    <dgm:pt modelId="{04DC30CA-1DAF-48CE-90F0-C282799DA9CE}" type="pres">
      <dgm:prSet presAssocID="{606E4D58-9951-4051-B0D6-BAA3F64509E6}" presName="text_2" presStyleLbl="node1" presStyleIdx="1" presStyleCnt="7">
        <dgm:presLayoutVars>
          <dgm:bulletEnabled val="1"/>
        </dgm:presLayoutVars>
      </dgm:prSet>
      <dgm:spPr/>
    </dgm:pt>
    <dgm:pt modelId="{95D67E75-6928-4EA7-B89C-D777C3C08FEC}" type="pres">
      <dgm:prSet presAssocID="{606E4D58-9951-4051-B0D6-BAA3F64509E6}" presName="accent_2" presStyleCnt="0"/>
      <dgm:spPr/>
    </dgm:pt>
    <dgm:pt modelId="{556768C9-4E80-44DE-BC65-175136A63E9C}" type="pres">
      <dgm:prSet presAssocID="{606E4D58-9951-4051-B0D6-BAA3F64509E6}" presName="accentRepeatNode" presStyleLbl="solidFgAcc1" presStyleIdx="1" presStyleCnt="7"/>
      <dgm:spPr/>
    </dgm:pt>
    <dgm:pt modelId="{422B9A8D-80E7-4407-BEB8-D0E84E22F9CD}" type="pres">
      <dgm:prSet presAssocID="{9DFE0DBC-2E98-481A-98EA-BF819C92E666}" presName="text_3" presStyleLbl="node1" presStyleIdx="2" presStyleCnt="7">
        <dgm:presLayoutVars>
          <dgm:bulletEnabled val="1"/>
        </dgm:presLayoutVars>
      </dgm:prSet>
      <dgm:spPr/>
    </dgm:pt>
    <dgm:pt modelId="{D247C265-0763-4619-903D-61BFC628DE40}" type="pres">
      <dgm:prSet presAssocID="{9DFE0DBC-2E98-481A-98EA-BF819C92E666}" presName="accent_3" presStyleCnt="0"/>
      <dgm:spPr/>
    </dgm:pt>
    <dgm:pt modelId="{66AA26E4-6756-4C5C-905F-652C0519B9CD}" type="pres">
      <dgm:prSet presAssocID="{9DFE0DBC-2E98-481A-98EA-BF819C92E666}" presName="accentRepeatNode" presStyleLbl="solidFgAcc1" presStyleIdx="2" presStyleCnt="7"/>
      <dgm:spPr/>
    </dgm:pt>
    <dgm:pt modelId="{0759985D-A6CA-4AAF-82B7-B6B7A39CF01A}" type="pres">
      <dgm:prSet presAssocID="{54D216D2-5479-46B4-8F7D-254ABD02DD40}" presName="text_4" presStyleLbl="node1" presStyleIdx="3" presStyleCnt="7">
        <dgm:presLayoutVars>
          <dgm:bulletEnabled val="1"/>
        </dgm:presLayoutVars>
      </dgm:prSet>
      <dgm:spPr/>
    </dgm:pt>
    <dgm:pt modelId="{760B7E51-3641-4B39-B421-A4B84A0677F4}" type="pres">
      <dgm:prSet presAssocID="{54D216D2-5479-46B4-8F7D-254ABD02DD40}" presName="accent_4" presStyleCnt="0"/>
      <dgm:spPr/>
    </dgm:pt>
    <dgm:pt modelId="{18EE4AB0-6E07-4D83-A93C-2BF31BEF2401}" type="pres">
      <dgm:prSet presAssocID="{54D216D2-5479-46B4-8F7D-254ABD02DD40}" presName="accentRepeatNode" presStyleLbl="solidFgAcc1" presStyleIdx="3" presStyleCnt="7"/>
      <dgm:spPr/>
    </dgm:pt>
    <dgm:pt modelId="{CF97D738-2645-496A-83E0-14B34CD27615}" type="pres">
      <dgm:prSet presAssocID="{5FC19E49-9D8C-49DD-AE42-6057CE51F5BD}" presName="text_5" presStyleLbl="node1" presStyleIdx="4" presStyleCnt="7">
        <dgm:presLayoutVars>
          <dgm:bulletEnabled val="1"/>
        </dgm:presLayoutVars>
      </dgm:prSet>
      <dgm:spPr/>
    </dgm:pt>
    <dgm:pt modelId="{0A76A388-4C1E-483E-A763-AA5945B0872B}" type="pres">
      <dgm:prSet presAssocID="{5FC19E49-9D8C-49DD-AE42-6057CE51F5BD}" presName="accent_5" presStyleCnt="0"/>
      <dgm:spPr/>
    </dgm:pt>
    <dgm:pt modelId="{63142F83-2C3E-41E6-AD13-635502B27934}" type="pres">
      <dgm:prSet presAssocID="{5FC19E49-9D8C-49DD-AE42-6057CE51F5BD}" presName="accentRepeatNode" presStyleLbl="solidFgAcc1" presStyleIdx="4" presStyleCnt="7"/>
      <dgm:spPr/>
    </dgm:pt>
    <dgm:pt modelId="{B3868BE4-2185-41D2-9715-6F9C7DCACF89}" type="pres">
      <dgm:prSet presAssocID="{755E990C-246B-4D82-AE89-0DF59507D562}" presName="text_6" presStyleLbl="node1" presStyleIdx="5" presStyleCnt="7">
        <dgm:presLayoutVars>
          <dgm:bulletEnabled val="1"/>
        </dgm:presLayoutVars>
      </dgm:prSet>
      <dgm:spPr/>
    </dgm:pt>
    <dgm:pt modelId="{BEF93E72-4943-4D07-9B73-3EABB04477A5}" type="pres">
      <dgm:prSet presAssocID="{755E990C-246B-4D82-AE89-0DF59507D562}" presName="accent_6" presStyleCnt="0"/>
      <dgm:spPr/>
    </dgm:pt>
    <dgm:pt modelId="{4E72D9CC-2E7B-4CEC-9CCB-5559A1101BBA}" type="pres">
      <dgm:prSet presAssocID="{755E990C-246B-4D82-AE89-0DF59507D562}" presName="accentRepeatNode" presStyleLbl="solidFgAcc1" presStyleIdx="5" presStyleCnt="7"/>
      <dgm:spPr/>
    </dgm:pt>
    <dgm:pt modelId="{C60498A9-D435-4B2A-9C53-61319F008C3D}" type="pres">
      <dgm:prSet presAssocID="{C5D5F0D5-DA7B-4DB3-B23D-ADB66C81BB27}" presName="text_7" presStyleLbl="node1" presStyleIdx="6" presStyleCnt="7">
        <dgm:presLayoutVars>
          <dgm:bulletEnabled val="1"/>
        </dgm:presLayoutVars>
      </dgm:prSet>
      <dgm:spPr/>
    </dgm:pt>
    <dgm:pt modelId="{1DDB2128-0761-4FB9-BEF0-C796A9E53A2B}" type="pres">
      <dgm:prSet presAssocID="{C5D5F0D5-DA7B-4DB3-B23D-ADB66C81BB27}" presName="accent_7" presStyleCnt="0"/>
      <dgm:spPr/>
    </dgm:pt>
    <dgm:pt modelId="{63099AE7-EBDB-449F-9504-35255A683904}" type="pres">
      <dgm:prSet presAssocID="{C5D5F0D5-DA7B-4DB3-B23D-ADB66C81BB27}" presName="accentRepeatNode" presStyleLbl="solidFgAcc1" presStyleIdx="6" presStyleCnt="7"/>
      <dgm:spPr/>
    </dgm:pt>
  </dgm:ptLst>
  <dgm:cxnLst>
    <dgm:cxn modelId="{72A96B07-1905-4910-8C5D-06B294DD3E5B}" type="presOf" srcId="{9DFE0DBC-2E98-481A-98EA-BF819C92E666}" destId="{422B9A8D-80E7-4407-BEB8-D0E84E22F9CD}" srcOrd="0" destOrd="0" presId="urn:microsoft.com/office/officeart/2008/layout/VerticalCurvedList"/>
    <dgm:cxn modelId="{70F7CC16-21F2-462E-A55E-787328C428E0}" type="presOf" srcId="{DA1C7DE8-4E2E-4651-AFB1-845385859FA0}" destId="{59B5430A-6857-4586-B3F1-55FA37AF9F99}" srcOrd="0" destOrd="0" presId="urn:microsoft.com/office/officeart/2008/layout/VerticalCurvedList"/>
    <dgm:cxn modelId="{6F9DF31D-951F-4DA7-A2AE-28E951EDE9A9}" srcId="{81BDC7CD-0D40-4E78-9D72-BACE200D9832}" destId="{5FC19E49-9D8C-49DD-AE42-6057CE51F5BD}" srcOrd="4" destOrd="0" parTransId="{F5AC6052-2786-4BD3-806B-846F96F331E5}" sibTransId="{0A26BA79-D77B-4237-9905-297AAFF56D54}"/>
    <dgm:cxn modelId="{D725CB3C-D126-4BA5-B72E-3AE65C761417}" type="presOf" srcId="{5FC19E49-9D8C-49DD-AE42-6057CE51F5BD}" destId="{CF97D738-2645-496A-83E0-14B34CD27615}" srcOrd="0" destOrd="0" presId="urn:microsoft.com/office/officeart/2008/layout/VerticalCurvedList"/>
    <dgm:cxn modelId="{A2E11064-CB85-4E25-8ADD-2BEB2D418208}" srcId="{81BDC7CD-0D40-4E78-9D72-BACE200D9832}" destId="{606E4D58-9951-4051-B0D6-BAA3F64509E6}" srcOrd="1" destOrd="0" parTransId="{D1F50B75-9D68-4641-BCC9-ED94ED8020DC}" sibTransId="{DB88D7B8-929B-4ECE-BD42-8B16C3555D62}"/>
    <dgm:cxn modelId="{22024C78-5A49-4658-B329-89FF1CF6A83F}" srcId="{81BDC7CD-0D40-4E78-9D72-BACE200D9832}" destId="{9DFE0DBC-2E98-481A-98EA-BF819C92E666}" srcOrd="2" destOrd="0" parTransId="{48F53454-4E1A-4FDD-BE19-AC0F2D52B408}" sibTransId="{65B9825F-C043-4053-A54F-F2B5FF1F6202}"/>
    <dgm:cxn modelId="{D1F7A590-F237-401B-8571-E94BB36902B7}" srcId="{81BDC7CD-0D40-4E78-9D72-BACE200D9832}" destId="{755E990C-246B-4D82-AE89-0DF59507D562}" srcOrd="5" destOrd="0" parTransId="{8D1803D6-4777-4F03-85D7-271ADD1D1336}" sibTransId="{C6FEB4C4-E5A0-497D-BDC7-F2781C5A3C9A}"/>
    <dgm:cxn modelId="{D120E7A4-6946-4EA8-8205-01365C9CED1B}" type="presOf" srcId="{755E990C-246B-4D82-AE89-0DF59507D562}" destId="{B3868BE4-2185-41D2-9715-6F9C7DCACF89}" srcOrd="0" destOrd="0" presId="urn:microsoft.com/office/officeart/2008/layout/VerticalCurvedList"/>
    <dgm:cxn modelId="{C9AED6A6-0BDD-4F47-81AE-44C841B8E65A}" srcId="{81BDC7CD-0D40-4E78-9D72-BACE200D9832}" destId="{10D7EE0A-0DAB-4CCD-BF30-408B58EEE144}" srcOrd="0" destOrd="0" parTransId="{126669A0-B82C-4A8C-9FEA-DBB7D157E285}" sibTransId="{DA1C7DE8-4E2E-4651-AFB1-845385859FA0}"/>
    <dgm:cxn modelId="{6CAC68AC-1976-4E47-A24C-4EAA219EDFEE}" type="presOf" srcId="{606E4D58-9951-4051-B0D6-BAA3F64509E6}" destId="{04DC30CA-1DAF-48CE-90F0-C282799DA9CE}" srcOrd="0" destOrd="0" presId="urn:microsoft.com/office/officeart/2008/layout/VerticalCurvedList"/>
    <dgm:cxn modelId="{D85328B2-2712-4D1A-BF42-838448727D4D}" srcId="{81BDC7CD-0D40-4E78-9D72-BACE200D9832}" destId="{C5D5F0D5-DA7B-4DB3-B23D-ADB66C81BB27}" srcOrd="6" destOrd="0" parTransId="{F5C9CFAF-4710-4060-8ED6-CA7459C90451}" sibTransId="{C175DA87-78E0-437E-9394-F9A1D97039FD}"/>
    <dgm:cxn modelId="{0EF8C3B9-D6F5-4451-93BC-A55CCD0206B5}" type="presOf" srcId="{10D7EE0A-0DAB-4CCD-BF30-408B58EEE144}" destId="{39D2278E-D6EF-4957-A0A2-4B3131450BB9}" srcOrd="0" destOrd="0" presId="urn:microsoft.com/office/officeart/2008/layout/VerticalCurvedList"/>
    <dgm:cxn modelId="{CC2297D3-7BDD-4E77-8701-F9EC1811EB0D}" type="presOf" srcId="{C5D5F0D5-DA7B-4DB3-B23D-ADB66C81BB27}" destId="{C60498A9-D435-4B2A-9C53-61319F008C3D}" srcOrd="0" destOrd="0" presId="urn:microsoft.com/office/officeart/2008/layout/VerticalCurvedList"/>
    <dgm:cxn modelId="{5A3EA2D6-BDA4-45D6-B3D1-4411B151E8C6}" srcId="{81BDC7CD-0D40-4E78-9D72-BACE200D9832}" destId="{54D216D2-5479-46B4-8F7D-254ABD02DD40}" srcOrd="3" destOrd="0" parTransId="{3B6E6B5C-B666-4186-AF90-806A4C4BB25B}" sibTransId="{47483E9F-328B-4B55-8CCF-C8A246D159B7}"/>
    <dgm:cxn modelId="{8C12D8DE-2378-490E-AA2B-01D92D0F6792}" type="presOf" srcId="{54D216D2-5479-46B4-8F7D-254ABD02DD40}" destId="{0759985D-A6CA-4AAF-82B7-B6B7A39CF01A}" srcOrd="0" destOrd="0" presId="urn:microsoft.com/office/officeart/2008/layout/VerticalCurvedList"/>
    <dgm:cxn modelId="{11EA37FC-350C-48F9-9A58-B6041A2F4104}" type="presOf" srcId="{81BDC7CD-0D40-4E78-9D72-BACE200D9832}" destId="{780CB310-5309-429A-BA59-ED1E20B3CA82}" srcOrd="0" destOrd="0" presId="urn:microsoft.com/office/officeart/2008/layout/VerticalCurvedList"/>
    <dgm:cxn modelId="{1BA5ACD1-AA28-4E2F-BD89-3803AC50E9A5}" type="presParOf" srcId="{780CB310-5309-429A-BA59-ED1E20B3CA82}" destId="{E32023E0-430B-47E9-B0E4-454167649C50}" srcOrd="0" destOrd="0" presId="urn:microsoft.com/office/officeart/2008/layout/VerticalCurvedList"/>
    <dgm:cxn modelId="{8F25D913-F686-4227-ADD6-C18E9BFAAD0D}" type="presParOf" srcId="{E32023E0-430B-47E9-B0E4-454167649C50}" destId="{4FADEC7D-BC17-4FC0-B0B4-F9ED67132954}" srcOrd="0" destOrd="0" presId="urn:microsoft.com/office/officeart/2008/layout/VerticalCurvedList"/>
    <dgm:cxn modelId="{B53B7ACF-A769-47D9-917D-384BA66A55A3}" type="presParOf" srcId="{4FADEC7D-BC17-4FC0-B0B4-F9ED67132954}" destId="{F9FCD4C6-0498-42D5-A800-8B82D08DFBC0}" srcOrd="0" destOrd="0" presId="urn:microsoft.com/office/officeart/2008/layout/VerticalCurvedList"/>
    <dgm:cxn modelId="{AE3039F1-C76D-43BB-A558-B6474AEAE23D}" type="presParOf" srcId="{4FADEC7D-BC17-4FC0-B0B4-F9ED67132954}" destId="{59B5430A-6857-4586-B3F1-55FA37AF9F99}" srcOrd="1" destOrd="0" presId="urn:microsoft.com/office/officeart/2008/layout/VerticalCurvedList"/>
    <dgm:cxn modelId="{0C120559-C782-4C7E-BDBC-BB68247EF7D4}" type="presParOf" srcId="{4FADEC7D-BC17-4FC0-B0B4-F9ED67132954}" destId="{4B80FD43-5890-4891-AC64-D3AFE3BEE46E}" srcOrd="2" destOrd="0" presId="urn:microsoft.com/office/officeart/2008/layout/VerticalCurvedList"/>
    <dgm:cxn modelId="{CCF9CC19-0E8B-42E8-BAFD-3F84C5922B31}" type="presParOf" srcId="{4FADEC7D-BC17-4FC0-B0B4-F9ED67132954}" destId="{57D94D33-CA6F-4313-A93F-CA0F828B3189}" srcOrd="3" destOrd="0" presId="urn:microsoft.com/office/officeart/2008/layout/VerticalCurvedList"/>
    <dgm:cxn modelId="{D06BD0AD-CA86-42C6-9BD7-C5725A61820E}" type="presParOf" srcId="{E32023E0-430B-47E9-B0E4-454167649C50}" destId="{39D2278E-D6EF-4957-A0A2-4B3131450BB9}" srcOrd="1" destOrd="0" presId="urn:microsoft.com/office/officeart/2008/layout/VerticalCurvedList"/>
    <dgm:cxn modelId="{22841CE6-9662-4F5B-8E71-0652EEA5D502}" type="presParOf" srcId="{E32023E0-430B-47E9-B0E4-454167649C50}" destId="{85328498-7A0A-40DC-A003-FDF17D43E18A}" srcOrd="2" destOrd="0" presId="urn:microsoft.com/office/officeart/2008/layout/VerticalCurvedList"/>
    <dgm:cxn modelId="{430741EE-6C08-421E-932A-EDA222A51793}" type="presParOf" srcId="{85328498-7A0A-40DC-A003-FDF17D43E18A}" destId="{CD8C43AC-B94B-4D4C-9C0D-530A14A8A4A5}" srcOrd="0" destOrd="0" presId="urn:microsoft.com/office/officeart/2008/layout/VerticalCurvedList"/>
    <dgm:cxn modelId="{39BD80CB-2DC0-4323-8C83-726DAC30DA27}" type="presParOf" srcId="{E32023E0-430B-47E9-B0E4-454167649C50}" destId="{04DC30CA-1DAF-48CE-90F0-C282799DA9CE}" srcOrd="3" destOrd="0" presId="urn:microsoft.com/office/officeart/2008/layout/VerticalCurvedList"/>
    <dgm:cxn modelId="{3E234B8B-48B5-44B6-8A99-70B5370693F2}" type="presParOf" srcId="{E32023E0-430B-47E9-B0E4-454167649C50}" destId="{95D67E75-6928-4EA7-B89C-D777C3C08FEC}" srcOrd="4" destOrd="0" presId="urn:microsoft.com/office/officeart/2008/layout/VerticalCurvedList"/>
    <dgm:cxn modelId="{4782B8A2-845B-4DC9-A500-368C14AD746F}" type="presParOf" srcId="{95D67E75-6928-4EA7-B89C-D777C3C08FEC}" destId="{556768C9-4E80-44DE-BC65-175136A63E9C}" srcOrd="0" destOrd="0" presId="urn:microsoft.com/office/officeart/2008/layout/VerticalCurvedList"/>
    <dgm:cxn modelId="{12B95F0F-D883-4AC1-91F3-CC898DED4A00}" type="presParOf" srcId="{E32023E0-430B-47E9-B0E4-454167649C50}" destId="{422B9A8D-80E7-4407-BEB8-D0E84E22F9CD}" srcOrd="5" destOrd="0" presId="urn:microsoft.com/office/officeart/2008/layout/VerticalCurvedList"/>
    <dgm:cxn modelId="{E524AF94-F1C6-42BB-BBFB-9869FD361BF1}" type="presParOf" srcId="{E32023E0-430B-47E9-B0E4-454167649C50}" destId="{D247C265-0763-4619-903D-61BFC628DE40}" srcOrd="6" destOrd="0" presId="urn:microsoft.com/office/officeart/2008/layout/VerticalCurvedList"/>
    <dgm:cxn modelId="{E45CD6D6-FE33-4DCB-A933-5523157A159C}" type="presParOf" srcId="{D247C265-0763-4619-903D-61BFC628DE40}" destId="{66AA26E4-6756-4C5C-905F-652C0519B9CD}" srcOrd="0" destOrd="0" presId="urn:microsoft.com/office/officeart/2008/layout/VerticalCurvedList"/>
    <dgm:cxn modelId="{18ECBE13-674F-4268-BD24-D2D455407332}" type="presParOf" srcId="{E32023E0-430B-47E9-B0E4-454167649C50}" destId="{0759985D-A6CA-4AAF-82B7-B6B7A39CF01A}" srcOrd="7" destOrd="0" presId="urn:microsoft.com/office/officeart/2008/layout/VerticalCurvedList"/>
    <dgm:cxn modelId="{106A614D-A012-4981-AC8C-B6DA28E68224}" type="presParOf" srcId="{E32023E0-430B-47E9-B0E4-454167649C50}" destId="{760B7E51-3641-4B39-B421-A4B84A0677F4}" srcOrd="8" destOrd="0" presId="urn:microsoft.com/office/officeart/2008/layout/VerticalCurvedList"/>
    <dgm:cxn modelId="{96EF9089-6B17-48D1-9F5E-527C512E22EF}" type="presParOf" srcId="{760B7E51-3641-4B39-B421-A4B84A0677F4}" destId="{18EE4AB0-6E07-4D83-A93C-2BF31BEF2401}" srcOrd="0" destOrd="0" presId="urn:microsoft.com/office/officeart/2008/layout/VerticalCurvedList"/>
    <dgm:cxn modelId="{F13495AD-63D6-4925-B4A6-2E7E773363C0}" type="presParOf" srcId="{E32023E0-430B-47E9-B0E4-454167649C50}" destId="{CF97D738-2645-496A-83E0-14B34CD27615}" srcOrd="9" destOrd="0" presId="urn:microsoft.com/office/officeart/2008/layout/VerticalCurvedList"/>
    <dgm:cxn modelId="{ADDF6537-75F6-4CDB-AE22-8D1216D7398F}" type="presParOf" srcId="{E32023E0-430B-47E9-B0E4-454167649C50}" destId="{0A76A388-4C1E-483E-A763-AA5945B0872B}" srcOrd="10" destOrd="0" presId="urn:microsoft.com/office/officeart/2008/layout/VerticalCurvedList"/>
    <dgm:cxn modelId="{8693BBF9-1726-4D78-8636-9EE910FCC3FE}" type="presParOf" srcId="{0A76A388-4C1E-483E-A763-AA5945B0872B}" destId="{63142F83-2C3E-41E6-AD13-635502B27934}" srcOrd="0" destOrd="0" presId="urn:microsoft.com/office/officeart/2008/layout/VerticalCurvedList"/>
    <dgm:cxn modelId="{5EEC7FD8-545B-4793-A4B9-58D95A9A4869}" type="presParOf" srcId="{E32023E0-430B-47E9-B0E4-454167649C50}" destId="{B3868BE4-2185-41D2-9715-6F9C7DCACF89}" srcOrd="11" destOrd="0" presId="urn:microsoft.com/office/officeart/2008/layout/VerticalCurvedList"/>
    <dgm:cxn modelId="{8C29AB35-E24D-4584-9F38-D75014C483B7}" type="presParOf" srcId="{E32023E0-430B-47E9-B0E4-454167649C50}" destId="{BEF93E72-4943-4D07-9B73-3EABB04477A5}" srcOrd="12" destOrd="0" presId="urn:microsoft.com/office/officeart/2008/layout/VerticalCurvedList"/>
    <dgm:cxn modelId="{5917C712-CA34-4C28-8840-35EE22BA60FC}" type="presParOf" srcId="{BEF93E72-4943-4D07-9B73-3EABB04477A5}" destId="{4E72D9CC-2E7B-4CEC-9CCB-5559A1101BBA}" srcOrd="0" destOrd="0" presId="urn:microsoft.com/office/officeart/2008/layout/VerticalCurvedList"/>
    <dgm:cxn modelId="{915E6A53-2FFA-4B9B-A5C2-993439BCDA56}" type="presParOf" srcId="{E32023E0-430B-47E9-B0E4-454167649C50}" destId="{C60498A9-D435-4B2A-9C53-61319F008C3D}" srcOrd="13" destOrd="0" presId="urn:microsoft.com/office/officeart/2008/layout/VerticalCurvedList"/>
    <dgm:cxn modelId="{FCEA19EC-1EBB-4857-BCC7-6729A49573E7}" type="presParOf" srcId="{E32023E0-430B-47E9-B0E4-454167649C50}" destId="{1DDB2128-0761-4FB9-BEF0-C796A9E53A2B}" srcOrd="14" destOrd="0" presId="urn:microsoft.com/office/officeart/2008/layout/VerticalCurvedList"/>
    <dgm:cxn modelId="{1D03A122-C252-43B9-8794-0119766C4438}" type="presParOf" srcId="{1DDB2128-0761-4FB9-BEF0-C796A9E53A2B}" destId="{63099AE7-EBDB-449F-9504-35255A6839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12BB8-E9B1-42FF-A014-CA12653C773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6696FE1-E227-4C91-BCB6-864932F0E87A}">
      <dgm:prSet phldrT="[Texto]"/>
      <dgm:spPr/>
      <dgm:t>
        <a:bodyPr/>
        <a:lstStyle/>
        <a:p>
          <a:r>
            <a:rPr lang="pt-BR" dirty="0"/>
            <a:t>2009</a:t>
          </a:r>
        </a:p>
      </dgm:t>
    </dgm:pt>
    <dgm:pt modelId="{91C7FD18-CA79-4AAA-B306-49EA8F7929DB}" type="parTrans" cxnId="{8A043290-FE12-4F45-897D-D12A52793E5B}">
      <dgm:prSet/>
      <dgm:spPr/>
      <dgm:t>
        <a:bodyPr/>
        <a:lstStyle/>
        <a:p>
          <a:endParaRPr lang="pt-BR"/>
        </a:p>
      </dgm:t>
    </dgm:pt>
    <dgm:pt modelId="{4DFEC946-948A-4BF5-9B29-BCC8A22D62C4}" type="sibTrans" cxnId="{8A043290-FE12-4F45-897D-D12A52793E5B}">
      <dgm:prSet/>
      <dgm:spPr/>
      <dgm:t>
        <a:bodyPr/>
        <a:lstStyle/>
        <a:p>
          <a:endParaRPr lang="pt-BR"/>
        </a:p>
      </dgm:t>
    </dgm:pt>
    <dgm:pt modelId="{D092DE2B-098A-4CCD-83CA-571D34072852}">
      <dgm:prSet phldrT="[Texto]" custT="1"/>
      <dgm:spPr/>
      <dgm:t>
        <a:bodyPr/>
        <a:lstStyle/>
        <a:p>
          <a:r>
            <a:rPr lang="en-GB" sz="3600" noProof="0" dirty="0">
              <a:solidFill>
                <a:schemeClr val="accent5">
                  <a:lumMod val="75000"/>
                </a:schemeClr>
              </a:solidFill>
            </a:rPr>
            <a:t>OECD Meeting </a:t>
          </a:r>
          <a:r>
            <a:rPr lang="en-GB" sz="3600" noProof="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rPr>
            <a:t> GSI Proposal</a:t>
          </a:r>
          <a:endParaRPr lang="en-GB" sz="3600" noProof="0" dirty="0">
            <a:solidFill>
              <a:schemeClr val="accent5">
                <a:lumMod val="75000"/>
              </a:schemeClr>
            </a:solidFill>
          </a:endParaRPr>
        </a:p>
      </dgm:t>
    </dgm:pt>
    <dgm:pt modelId="{D8A0176C-8147-4059-98A9-E404420E172D}" type="parTrans" cxnId="{9E51DBC6-1CF3-4302-870A-69CC6C9F5AD4}">
      <dgm:prSet/>
      <dgm:spPr/>
      <dgm:t>
        <a:bodyPr/>
        <a:lstStyle/>
        <a:p>
          <a:endParaRPr lang="pt-BR"/>
        </a:p>
      </dgm:t>
    </dgm:pt>
    <dgm:pt modelId="{FC19DCA4-3CB7-4BD7-9AF0-F57D4B246A44}" type="sibTrans" cxnId="{9E51DBC6-1CF3-4302-870A-69CC6C9F5AD4}">
      <dgm:prSet/>
      <dgm:spPr/>
      <dgm:t>
        <a:bodyPr/>
        <a:lstStyle/>
        <a:p>
          <a:endParaRPr lang="pt-BR"/>
        </a:p>
      </dgm:t>
    </dgm:pt>
    <dgm:pt modelId="{A735A60B-59F8-4780-9233-6AE8DAEEF9DF}">
      <dgm:prSet phldrT="[Texto]" custT="1"/>
      <dgm:spPr/>
      <dgm:t>
        <a:bodyPr/>
        <a:lstStyle/>
        <a:p>
          <a:r>
            <a:rPr lang="pt-BR" sz="2800" dirty="0">
              <a:solidFill>
                <a:schemeClr val="accent6">
                  <a:lumMod val="75000"/>
                </a:schemeClr>
              </a:solidFill>
            </a:rPr>
            <a:t>Reunião OCDE </a:t>
          </a:r>
          <a:r>
            <a:rPr lang="pt-BR" sz="28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 Proposta GSI</a:t>
          </a:r>
          <a:endParaRPr lang="pt-BR" sz="2800" dirty="0">
            <a:solidFill>
              <a:schemeClr val="accent6">
                <a:lumMod val="75000"/>
              </a:schemeClr>
            </a:solidFill>
          </a:endParaRPr>
        </a:p>
      </dgm:t>
    </dgm:pt>
    <dgm:pt modelId="{F4681AD6-3E40-41F4-9904-B1DA6270C0A4}" type="parTrans" cxnId="{35DBDC82-DBE7-430A-AA00-1FFEEE60A2C8}">
      <dgm:prSet/>
      <dgm:spPr/>
      <dgm:t>
        <a:bodyPr/>
        <a:lstStyle/>
        <a:p>
          <a:endParaRPr lang="pt-BR"/>
        </a:p>
      </dgm:t>
    </dgm:pt>
    <dgm:pt modelId="{BF9F2547-AB69-4C4C-A067-99CBCD66539B}" type="sibTrans" cxnId="{35DBDC82-DBE7-430A-AA00-1FFEEE60A2C8}">
      <dgm:prSet/>
      <dgm:spPr/>
      <dgm:t>
        <a:bodyPr/>
        <a:lstStyle/>
        <a:p>
          <a:endParaRPr lang="pt-BR"/>
        </a:p>
      </dgm:t>
    </dgm:pt>
    <dgm:pt modelId="{BF97C145-D3D7-4FEE-A35C-4381737D9DCE}">
      <dgm:prSet phldrT="[Texto]"/>
      <dgm:spPr/>
      <dgm:t>
        <a:bodyPr/>
        <a:lstStyle/>
        <a:p>
          <a:r>
            <a:rPr lang="pt-BR" dirty="0"/>
            <a:t>2014</a:t>
          </a:r>
        </a:p>
      </dgm:t>
    </dgm:pt>
    <dgm:pt modelId="{E1DD9444-81CD-4166-B4EF-3BD101DC05D0}" type="parTrans" cxnId="{57D40968-CE8E-4898-AD40-876250668D54}">
      <dgm:prSet/>
      <dgm:spPr/>
      <dgm:t>
        <a:bodyPr/>
        <a:lstStyle/>
        <a:p>
          <a:endParaRPr lang="pt-BR"/>
        </a:p>
      </dgm:t>
    </dgm:pt>
    <dgm:pt modelId="{DC2137A2-4C48-49A2-8239-EF3DF2326428}" type="sibTrans" cxnId="{57D40968-CE8E-4898-AD40-876250668D54}">
      <dgm:prSet/>
      <dgm:spPr/>
      <dgm:t>
        <a:bodyPr/>
        <a:lstStyle/>
        <a:p>
          <a:endParaRPr lang="pt-BR"/>
        </a:p>
      </dgm:t>
    </dgm:pt>
    <dgm:pt modelId="{FBE1FCD1-7578-49F9-8B8A-0CC9AFA37B40}">
      <dgm:prSet phldrT="[Texto]" custT="1"/>
      <dgm:spPr/>
      <dgm:t>
        <a:bodyPr/>
        <a:lstStyle/>
        <a:p>
          <a:r>
            <a:rPr lang="en-GB" sz="3600" noProof="0" dirty="0">
              <a:solidFill>
                <a:schemeClr val="accent5">
                  <a:lumMod val="75000"/>
                </a:schemeClr>
              </a:solidFill>
            </a:rPr>
            <a:t>Snowden Case </a:t>
          </a:r>
          <a:r>
            <a:rPr lang="en-GB" sz="3600" noProof="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rPr>
            <a:t> Senate Proposal</a:t>
          </a:r>
          <a:endParaRPr lang="pt-BR" sz="3600" dirty="0"/>
        </a:p>
      </dgm:t>
    </dgm:pt>
    <dgm:pt modelId="{B84826A4-D751-476A-8C71-468D7010E767}" type="parTrans" cxnId="{FB5493C5-04DE-4F3D-BCCA-899ECC3ACC96}">
      <dgm:prSet/>
      <dgm:spPr/>
      <dgm:t>
        <a:bodyPr/>
        <a:lstStyle/>
        <a:p>
          <a:endParaRPr lang="pt-BR"/>
        </a:p>
      </dgm:t>
    </dgm:pt>
    <dgm:pt modelId="{3DB7AAA5-9C05-4A5E-BC34-72419AF9C949}" type="sibTrans" cxnId="{FB5493C5-04DE-4F3D-BCCA-899ECC3ACC96}">
      <dgm:prSet/>
      <dgm:spPr/>
      <dgm:t>
        <a:bodyPr/>
        <a:lstStyle/>
        <a:p>
          <a:endParaRPr lang="pt-BR"/>
        </a:p>
      </dgm:t>
    </dgm:pt>
    <dgm:pt modelId="{52453BB7-7E73-439A-90E4-4610B6395CA4}">
      <dgm:prSet phldrT="[Texto]" custT="1"/>
      <dgm:spPr/>
      <dgm:t>
        <a:bodyPr/>
        <a:lstStyle/>
        <a:p>
          <a:r>
            <a:rPr lang="en-GB" sz="3600" noProof="0" dirty="0">
              <a:solidFill>
                <a:schemeClr val="accent5">
                  <a:lumMod val="75000"/>
                </a:schemeClr>
              </a:solidFill>
            </a:rPr>
            <a:t>International Agencies Visits</a:t>
          </a:r>
          <a:endParaRPr lang="pt-BR" sz="3600" dirty="0"/>
        </a:p>
      </dgm:t>
    </dgm:pt>
    <dgm:pt modelId="{EB2C03A6-0C40-4AA2-B813-E87AF087BC5F}" type="parTrans" cxnId="{475A005C-11F0-4CE8-8DD0-23FC9695E78C}">
      <dgm:prSet/>
      <dgm:spPr/>
      <dgm:t>
        <a:bodyPr/>
        <a:lstStyle/>
        <a:p>
          <a:endParaRPr lang="pt-BR"/>
        </a:p>
      </dgm:t>
    </dgm:pt>
    <dgm:pt modelId="{0040E300-5D21-4671-8D7C-2C8EAADE69A1}" type="sibTrans" cxnId="{475A005C-11F0-4CE8-8DD0-23FC9695E78C}">
      <dgm:prSet/>
      <dgm:spPr/>
      <dgm:t>
        <a:bodyPr/>
        <a:lstStyle/>
        <a:p>
          <a:endParaRPr lang="pt-BR"/>
        </a:p>
      </dgm:t>
    </dgm:pt>
    <dgm:pt modelId="{FE931720-3520-46D4-A3BB-5EFE639C9A5D}">
      <dgm:prSet/>
      <dgm:spPr/>
      <dgm:t>
        <a:bodyPr/>
        <a:lstStyle/>
        <a:p>
          <a:r>
            <a:rPr lang="pt-BR" sz="2700" dirty="0">
              <a:solidFill>
                <a:schemeClr val="accent6">
                  <a:lumMod val="75000"/>
                </a:schemeClr>
              </a:solidFill>
            </a:rPr>
            <a:t>Caso Snowden </a:t>
          </a:r>
          <a:r>
            <a:rPr lang="pt-BR" sz="27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 Proposta Senado</a:t>
          </a:r>
          <a:endParaRPr lang="pt-BR" sz="2700" dirty="0">
            <a:solidFill>
              <a:schemeClr val="accent6">
                <a:lumMod val="75000"/>
              </a:schemeClr>
            </a:solidFill>
          </a:endParaRPr>
        </a:p>
      </dgm:t>
    </dgm:pt>
    <dgm:pt modelId="{6E8D4E1E-D11A-419D-8676-31F2DDE130BD}" type="parTrans" cxnId="{B7DAE637-9838-4F46-9D27-B0F03F16E632}">
      <dgm:prSet/>
      <dgm:spPr/>
      <dgm:t>
        <a:bodyPr/>
        <a:lstStyle/>
        <a:p>
          <a:endParaRPr lang="pt-BR"/>
        </a:p>
      </dgm:t>
    </dgm:pt>
    <dgm:pt modelId="{687DA1D4-099D-4C2E-8968-452F64955C34}" type="sibTrans" cxnId="{B7DAE637-9838-4F46-9D27-B0F03F16E632}">
      <dgm:prSet/>
      <dgm:spPr/>
      <dgm:t>
        <a:bodyPr/>
        <a:lstStyle/>
        <a:p>
          <a:endParaRPr lang="pt-BR"/>
        </a:p>
      </dgm:t>
    </dgm:pt>
    <dgm:pt modelId="{90828551-771A-4132-8B51-5FEBF9888FC6}">
      <dgm:prSet/>
      <dgm:spPr/>
      <dgm:t>
        <a:bodyPr/>
        <a:lstStyle/>
        <a:p>
          <a:r>
            <a:rPr lang="pt-BR" sz="2700" dirty="0">
              <a:solidFill>
                <a:schemeClr val="accent6">
                  <a:lumMod val="75000"/>
                </a:schemeClr>
              </a:solidFill>
            </a:rPr>
            <a:t>Visitas a Agências Internacionais</a:t>
          </a:r>
        </a:p>
      </dgm:t>
    </dgm:pt>
    <dgm:pt modelId="{B1E1D351-19DE-4EA1-8EB3-5A3432939125}" type="parTrans" cxnId="{1FE56340-D484-4133-A5BD-CDCFF229B811}">
      <dgm:prSet/>
      <dgm:spPr/>
      <dgm:t>
        <a:bodyPr/>
        <a:lstStyle/>
        <a:p>
          <a:endParaRPr lang="pt-BR"/>
        </a:p>
      </dgm:t>
    </dgm:pt>
    <dgm:pt modelId="{C147AD7E-71B3-4936-BDD8-792BE8F09A41}" type="sibTrans" cxnId="{1FE56340-D484-4133-A5BD-CDCFF229B811}">
      <dgm:prSet/>
      <dgm:spPr/>
      <dgm:t>
        <a:bodyPr/>
        <a:lstStyle/>
        <a:p>
          <a:endParaRPr lang="pt-BR"/>
        </a:p>
      </dgm:t>
    </dgm:pt>
    <dgm:pt modelId="{651A076B-9640-47EB-9F3F-249E369D45B5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2023</a:t>
          </a:r>
        </a:p>
      </dgm:t>
    </dgm:pt>
    <dgm:pt modelId="{17DCA446-617A-4E8D-8FC1-D92DAE7FEDCB}" type="parTrans" cxnId="{4F36D8C4-6B6D-4743-9239-0B7F01F2E983}">
      <dgm:prSet/>
      <dgm:spPr/>
      <dgm:t>
        <a:bodyPr/>
        <a:lstStyle/>
        <a:p>
          <a:endParaRPr lang="pt-BR"/>
        </a:p>
      </dgm:t>
    </dgm:pt>
    <dgm:pt modelId="{071D3A60-FE79-4292-A948-00619723D2E3}" type="sibTrans" cxnId="{4F36D8C4-6B6D-4743-9239-0B7F01F2E983}">
      <dgm:prSet/>
      <dgm:spPr/>
      <dgm:t>
        <a:bodyPr/>
        <a:lstStyle/>
        <a:p>
          <a:endParaRPr lang="pt-BR"/>
        </a:p>
      </dgm:t>
    </dgm:pt>
    <dgm:pt modelId="{EFA44C1F-0DCD-45D2-81E9-ABD360564FDA}">
      <dgm:prSet custT="1"/>
      <dgm:spPr/>
      <dgm:t>
        <a:bodyPr/>
        <a:lstStyle/>
        <a:p>
          <a:r>
            <a:rPr lang="en-GB" sz="3600" noProof="0" dirty="0">
              <a:solidFill>
                <a:schemeClr val="accent5">
                  <a:lumMod val="75000"/>
                </a:schemeClr>
              </a:solidFill>
            </a:rPr>
            <a:t>GSI Proposal </a:t>
          </a:r>
          <a:r>
            <a:rPr lang="en-GB" sz="3600" noProof="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rPr>
            <a:t> </a:t>
          </a:r>
          <a:r>
            <a:rPr lang="en-GB" sz="3600" noProof="0" dirty="0">
              <a:solidFill>
                <a:schemeClr val="accent5">
                  <a:lumMod val="75000"/>
                </a:schemeClr>
              </a:solidFill>
            </a:rPr>
            <a:t>Public Hearing</a:t>
          </a:r>
          <a:endParaRPr lang="pt-BR" sz="3600" dirty="0">
            <a:solidFill>
              <a:schemeClr val="accent6">
                <a:lumMod val="75000"/>
              </a:schemeClr>
            </a:solidFill>
          </a:endParaRPr>
        </a:p>
      </dgm:t>
    </dgm:pt>
    <dgm:pt modelId="{AC98938F-DFA7-43D6-AF3F-0118D394047B}" type="parTrans" cxnId="{F00EAE5F-1B57-48FE-A8CB-4BC6C0CE7763}">
      <dgm:prSet/>
      <dgm:spPr/>
      <dgm:t>
        <a:bodyPr/>
        <a:lstStyle/>
        <a:p>
          <a:endParaRPr lang="pt-BR"/>
        </a:p>
      </dgm:t>
    </dgm:pt>
    <dgm:pt modelId="{EED17A2C-ADF7-4949-9FD8-6EC568CF0F73}" type="sibTrans" cxnId="{F00EAE5F-1B57-48FE-A8CB-4BC6C0CE7763}">
      <dgm:prSet/>
      <dgm:spPr/>
      <dgm:t>
        <a:bodyPr/>
        <a:lstStyle/>
        <a:p>
          <a:endParaRPr lang="pt-BR"/>
        </a:p>
      </dgm:t>
    </dgm:pt>
    <dgm:pt modelId="{5236A87C-3CC3-4226-B098-799E7105BF0B}">
      <dgm:prSet/>
      <dgm:spPr/>
      <dgm:t>
        <a:bodyPr/>
        <a:lstStyle/>
        <a:p>
          <a:r>
            <a:rPr lang="pt-BR" sz="2700" dirty="0">
              <a:solidFill>
                <a:schemeClr val="accent6">
                  <a:lumMod val="75000"/>
                </a:schemeClr>
              </a:solidFill>
            </a:rPr>
            <a:t>Proposta GSI </a:t>
          </a:r>
          <a:r>
            <a:rPr lang="pt-BR" sz="27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 Audiência Pública</a:t>
          </a:r>
          <a:endParaRPr lang="pt-BR" sz="2700" dirty="0">
            <a:solidFill>
              <a:schemeClr val="accent6">
                <a:lumMod val="75000"/>
              </a:schemeClr>
            </a:solidFill>
          </a:endParaRPr>
        </a:p>
      </dgm:t>
    </dgm:pt>
    <dgm:pt modelId="{D55F43D3-E832-4C98-B009-39908D045A42}" type="parTrans" cxnId="{EC4295DA-385D-4E85-B972-29E2E9B71BBC}">
      <dgm:prSet/>
      <dgm:spPr/>
      <dgm:t>
        <a:bodyPr/>
        <a:lstStyle/>
        <a:p>
          <a:endParaRPr lang="pt-BR"/>
        </a:p>
      </dgm:t>
    </dgm:pt>
    <dgm:pt modelId="{84459750-11E6-4EEB-AE7E-1937FC53C06C}" type="sibTrans" cxnId="{EC4295DA-385D-4E85-B972-29E2E9B71BBC}">
      <dgm:prSet/>
      <dgm:spPr/>
      <dgm:t>
        <a:bodyPr/>
        <a:lstStyle/>
        <a:p>
          <a:endParaRPr lang="pt-BR"/>
        </a:p>
      </dgm:t>
    </dgm:pt>
    <dgm:pt modelId="{B0D4EB93-2FC3-4AA6-BBD9-8D0427314DC6}">
      <dgm:prSet phldrT="[Texto]"/>
      <dgm:spPr/>
      <dgm:t>
        <a:bodyPr/>
        <a:lstStyle/>
        <a:p>
          <a:r>
            <a:rPr lang="pt-BR" dirty="0"/>
            <a:t>2021-2</a:t>
          </a:r>
        </a:p>
      </dgm:t>
    </dgm:pt>
    <dgm:pt modelId="{50859F1F-FAB3-4F68-B59F-5B891551C8F6}" type="parTrans" cxnId="{4A6B93B6-23E9-4A62-B512-977C8DFC536E}">
      <dgm:prSet/>
      <dgm:spPr/>
    </dgm:pt>
    <dgm:pt modelId="{93F74CFB-494E-4EEC-BD5D-EDD652D1111A}" type="sibTrans" cxnId="{4A6B93B6-23E9-4A62-B512-977C8DFC536E}">
      <dgm:prSet/>
      <dgm:spPr/>
    </dgm:pt>
    <dgm:pt modelId="{93FAE98B-38C6-4AAC-ADFA-1CD1561D9C1A}" type="pres">
      <dgm:prSet presAssocID="{54712BB8-E9B1-42FF-A014-CA12653C773C}" presName="linearFlow" presStyleCnt="0">
        <dgm:presLayoutVars>
          <dgm:dir/>
          <dgm:animLvl val="lvl"/>
          <dgm:resizeHandles val="exact"/>
        </dgm:presLayoutVars>
      </dgm:prSet>
      <dgm:spPr/>
    </dgm:pt>
    <dgm:pt modelId="{B0F8A729-2DAF-41BE-83A2-797C6E56675E}" type="pres">
      <dgm:prSet presAssocID="{C6696FE1-E227-4C91-BCB6-864932F0E87A}" presName="composite" presStyleCnt="0"/>
      <dgm:spPr/>
    </dgm:pt>
    <dgm:pt modelId="{8BA63488-CA5E-4258-A3BD-21D727F3CD6D}" type="pres">
      <dgm:prSet presAssocID="{C6696FE1-E227-4C91-BCB6-864932F0E87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02ED5F4-1182-43C1-A365-02D66B084692}" type="pres">
      <dgm:prSet presAssocID="{C6696FE1-E227-4C91-BCB6-864932F0E87A}" presName="descendantText" presStyleLbl="alignAcc1" presStyleIdx="0" presStyleCnt="4">
        <dgm:presLayoutVars>
          <dgm:bulletEnabled val="1"/>
        </dgm:presLayoutVars>
      </dgm:prSet>
      <dgm:spPr/>
    </dgm:pt>
    <dgm:pt modelId="{A603917A-A26D-470D-A5CD-41C3C2B79740}" type="pres">
      <dgm:prSet presAssocID="{4DFEC946-948A-4BF5-9B29-BCC8A22D62C4}" presName="sp" presStyleCnt="0"/>
      <dgm:spPr/>
    </dgm:pt>
    <dgm:pt modelId="{DD8F8B9B-C910-430E-A6AD-3D46399E63FC}" type="pres">
      <dgm:prSet presAssocID="{BF97C145-D3D7-4FEE-A35C-4381737D9DCE}" presName="composite" presStyleCnt="0"/>
      <dgm:spPr/>
    </dgm:pt>
    <dgm:pt modelId="{5B892EDF-ADE8-41A9-8681-AEF3BC0C0D7D}" type="pres">
      <dgm:prSet presAssocID="{BF97C145-D3D7-4FEE-A35C-4381737D9DC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DA0AF6A-DC91-4613-9218-4A62AD501B36}" type="pres">
      <dgm:prSet presAssocID="{BF97C145-D3D7-4FEE-A35C-4381737D9DCE}" presName="descendantText" presStyleLbl="alignAcc1" presStyleIdx="1" presStyleCnt="4">
        <dgm:presLayoutVars>
          <dgm:bulletEnabled val="1"/>
        </dgm:presLayoutVars>
      </dgm:prSet>
      <dgm:spPr/>
    </dgm:pt>
    <dgm:pt modelId="{6329725D-6706-4829-B71D-DAB45016B1A9}" type="pres">
      <dgm:prSet presAssocID="{DC2137A2-4C48-49A2-8239-EF3DF2326428}" presName="sp" presStyleCnt="0"/>
      <dgm:spPr/>
    </dgm:pt>
    <dgm:pt modelId="{D66EA5EA-1AA7-4637-A323-ACC72650DDFF}" type="pres">
      <dgm:prSet presAssocID="{B0D4EB93-2FC3-4AA6-BBD9-8D0427314DC6}" presName="composite" presStyleCnt="0"/>
      <dgm:spPr/>
    </dgm:pt>
    <dgm:pt modelId="{E4957D66-0B40-4965-A79C-CB9953553991}" type="pres">
      <dgm:prSet presAssocID="{B0D4EB93-2FC3-4AA6-BBD9-8D0427314DC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9CCA34C-FE5C-4003-A7E6-5E11DABBB2CF}" type="pres">
      <dgm:prSet presAssocID="{B0D4EB93-2FC3-4AA6-BBD9-8D0427314DC6}" presName="descendantText" presStyleLbl="alignAcc1" presStyleIdx="2" presStyleCnt="4">
        <dgm:presLayoutVars>
          <dgm:bulletEnabled val="1"/>
        </dgm:presLayoutVars>
      </dgm:prSet>
      <dgm:spPr/>
    </dgm:pt>
    <dgm:pt modelId="{E33CE31D-CBDD-4A46-A8C9-ED6B47C54997}" type="pres">
      <dgm:prSet presAssocID="{93F74CFB-494E-4EEC-BD5D-EDD652D1111A}" presName="sp" presStyleCnt="0"/>
      <dgm:spPr/>
    </dgm:pt>
    <dgm:pt modelId="{924E269F-30A1-4562-8EA8-9240054BE48C}" type="pres">
      <dgm:prSet presAssocID="{651A076B-9640-47EB-9F3F-249E369D45B5}" presName="composite" presStyleCnt="0"/>
      <dgm:spPr/>
    </dgm:pt>
    <dgm:pt modelId="{E4092E02-0CBF-49ED-812E-31BB41DB1CBD}" type="pres">
      <dgm:prSet presAssocID="{651A076B-9640-47EB-9F3F-249E369D45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EFEBFC0-57A4-4C2A-BB5D-040229B66D69}" type="pres">
      <dgm:prSet presAssocID="{651A076B-9640-47EB-9F3F-249E369D45B5}" presName="descendantText" presStyleLbl="alignAcc1" presStyleIdx="3" presStyleCnt="4" custLinFactNeighborY="-2092">
        <dgm:presLayoutVars>
          <dgm:bulletEnabled val="1"/>
        </dgm:presLayoutVars>
      </dgm:prSet>
      <dgm:spPr/>
    </dgm:pt>
  </dgm:ptLst>
  <dgm:cxnLst>
    <dgm:cxn modelId="{CF4E601D-A57F-40F9-B693-ED2B7406AFF8}" type="presOf" srcId="{651A076B-9640-47EB-9F3F-249E369D45B5}" destId="{E4092E02-0CBF-49ED-812E-31BB41DB1CBD}" srcOrd="0" destOrd="0" presId="urn:microsoft.com/office/officeart/2005/8/layout/chevron2"/>
    <dgm:cxn modelId="{2FBABF2B-BD1F-4133-9051-DA0F9DDF6986}" type="presOf" srcId="{BF97C145-D3D7-4FEE-A35C-4381737D9DCE}" destId="{5B892EDF-ADE8-41A9-8681-AEF3BC0C0D7D}" srcOrd="0" destOrd="0" presId="urn:microsoft.com/office/officeart/2005/8/layout/chevron2"/>
    <dgm:cxn modelId="{9F9A7335-D1A4-4870-ABE6-E0F09266EE73}" type="presOf" srcId="{90828551-771A-4132-8B51-5FEBF9888FC6}" destId="{29CCA34C-FE5C-4003-A7E6-5E11DABBB2CF}" srcOrd="0" destOrd="1" presId="urn:microsoft.com/office/officeart/2005/8/layout/chevron2"/>
    <dgm:cxn modelId="{A22CC835-DC4B-432B-B51C-C58C1B0E2215}" type="presOf" srcId="{B0D4EB93-2FC3-4AA6-BBD9-8D0427314DC6}" destId="{E4957D66-0B40-4965-A79C-CB9953553991}" srcOrd="0" destOrd="0" presId="urn:microsoft.com/office/officeart/2005/8/layout/chevron2"/>
    <dgm:cxn modelId="{B7DAE637-9838-4F46-9D27-B0F03F16E632}" srcId="{BF97C145-D3D7-4FEE-A35C-4381737D9DCE}" destId="{FE931720-3520-46D4-A3BB-5EFE639C9A5D}" srcOrd="1" destOrd="0" parTransId="{6E8D4E1E-D11A-419D-8676-31F2DDE130BD}" sibTransId="{687DA1D4-099D-4C2E-8968-452F64955C34}"/>
    <dgm:cxn modelId="{1FE56340-D484-4133-A5BD-CDCFF229B811}" srcId="{B0D4EB93-2FC3-4AA6-BBD9-8D0427314DC6}" destId="{90828551-771A-4132-8B51-5FEBF9888FC6}" srcOrd="1" destOrd="0" parTransId="{B1E1D351-19DE-4EA1-8EB3-5A3432939125}" sibTransId="{C147AD7E-71B3-4936-BDD8-792BE8F09A41}"/>
    <dgm:cxn modelId="{475A005C-11F0-4CE8-8DD0-23FC9695E78C}" srcId="{B0D4EB93-2FC3-4AA6-BBD9-8D0427314DC6}" destId="{52453BB7-7E73-439A-90E4-4610B6395CA4}" srcOrd="0" destOrd="0" parTransId="{EB2C03A6-0C40-4AA2-B813-E87AF087BC5F}" sibTransId="{0040E300-5D21-4671-8D7C-2C8EAADE69A1}"/>
    <dgm:cxn modelId="{F00EAE5F-1B57-48FE-A8CB-4BC6C0CE7763}" srcId="{651A076B-9640-47EB-9F3F-249E369D45B5}" destId="{EFA44C1F-0DCD-45D2-81E9-ABD360564FDA}" srcOrd="0" destOrd="0" parTransId="{AC98938F-DFA7-43D6-AF3F-0118D394047B}" sibTransId="{EED17A2C-ADF7-4949-9FD8-6EC568CF0F73}"/>
    <dgm:cxn modelId="{57D40968-CE8E-4898-AD40-876250668D54}" srcId="{54712BB8-E9B1-42FF-A014-CA12653C773C}" destId="{BF97C145-D3D7-4FEE-A35C-4381737D9DCE}" srcOrd="1" destOrd="0" parTransId="{E1DD9444-81CD-4166-B4EF-3BD101DC05D0}" sibTransId="{DC2137A2-4C48-49A2-8239-EF3DF2326428}"/>
    <dgm:cxn modelId="{07C0664B-1FCF-4391-98A4-3451DC7C8833}" type="presOf" srcId="{C6696FE1-E227-4C91-BCB6-864932F0E87A}" destId="{8BA63488-CA5E-4258-A3BD-21D727F3CD6D}" srcOrd="0" destOrd="0" presId="urn:microsoft.com/office/officeart/2005/8/layout/chevron2"/>
    <dgm:cxn modelId="{5A31F454-D212-47E5-ABF6-17E6DE25E524}" type="presOf" srcId="{FE931720-3520-46D4-A3BB-5EFE639C9A5D}" destId="{1DA0AF6A-DC91-4613-9218-4A62AD501B36}" srcOrd="0" destOrd="1" presId="urn:microsoft.com/office/officeart/2005/8/layout/chevron2"/>
    <dgm:cxn modelId="{F7F4C057-74D3-447E-8BE2-FCA91B009815}" type="presOf" srcId="{FBE1FCD1-7578-49F9-8B8A-0CC9AFA37B40}" destId="{1DA0AF6A-DC91-4613-9218-4A62AD501B36}" srcOrd="0" destOrd="0" presId="urn:microsoft.com/office/officeart/2005/8/layout/chevron2"/>
    <dgm:cxn modelId="{35DBDC82-DBE7-430A-AA00-1FFEEE60A2C8}" srcId="{C6696FE1-E227-4C91-BCB6-864932F0E87A}" destId="{A735A60B-59F8-4780-9233-6AE8DAEEF9DF}" srcOrd="1" destOrd="0" parTransId="{F4681AD6-3E40-41F4-9904-B1DA6270C0A4}" sibTransId="{BF9F2547-AB69-4C4C-A067-99CBCD66539B}"/>
    <dgm:cxn modelId="{EC66788A-1E0D-47BB-8088-69465F0B31BA}" type="presOf" srcId="{52453BB7-7E73-439A-90E4-4610B6395CA4}" destId="{29CCA34C-FE5C-4003-A7E6-5E11DABBB2CF}" srcOrd="0" destOrd="0" presId="urn:microsoft.com/office/officeart/2005/8/layout/chevron2"/>
    <dgm:cxn modelId="{8A043290-FE12-4F45-897D-D12A52793E5B}" srcId="{54712BB8-E9B1-42FF-A014-CA12653C773C}" destId="{C6696FE1-E227-4C91-BCB6-864932F0E87A}" srcOrd="0" destOrd="0" parTransId="{91C7FD18-CA79-4AAA-B306-49EA8F7929DB}" sibTransId="{4DFEC946-948A-4BF5-9B29-BCC8A22D62C4}"/>
    <dgm:cxn modelId="{38194198-12F2-41AE-B1D4-8CD22B335AA6}" type="presOf" srcId="{EFA44C1F-0DCD-45D2-81E9-ABD360564FDA}" destId="{FEFEBFC0-57A4-4C2A-BB5D-040229B66D69}" srcOrd="0" destOrd="0" presId="urn:microsoft.com/office/officeart/2005/8/layout/chevron2"/>
    <dgm:cxn modelId="{BEC6B99D-EDD1-4461-8AAE-7A60D82B7268}" type="presOf" srcId="{54712BB8-E9B1-42FF-A014-CA12653C773C}" destId="{93FAE98B-38C6-4AAC-ADFA-1CD1561D9C1A}" srcOrd="0" destOrd="0" presId="urn:microsoft.com/office/officeart/2005/8/layout/chevron2"/>
    <dgm:cxn modelId="{4A6B93B6-23E9-4A62-B512-977C8DFC536E}" srcId="{54712BB8-E9B1-42FF-A014-CA12653C773C}" destId="{B0D4EB93-2FC3-4AA6-BBD9-8D0427314DC6}" srcOrd="2" destOrd="0" parTransId="{50859F1F-FAB3-4F68-B59F-5B891551C8F6}" sibTransId="{93F74CFB-494E-4EEC-BD5D-EDD652D1111A}"/>
    <dgm:cxn modelId="{E3678FC1-324A-4F5E-A3AF-7DAB6017BC98}" type="presOf" srcId="{5236A87C-3CC3-4226-B098-799E7105BF0B}" destId="{FEFEBFC0-57A4-4C2A-BB5D-040229B66D69}" srcOrd="0" destOrd="1" presId="urn:microsoft.com/office/officeart/2005/8/layout/chevron2"/>
    <dgm:cxn modelId="{4F36D8C4-6B6D-4743-9239-0B7F01F2E983}" srcId="{54712BB8-E9B1-42FF-A014-CA12653C773C}" destId="{651A076B-9640-47EB-9F3F-249E369D45B5}" srcOrd="3" destOrd="0" parTransId="{17DCA446-617A-4E8D-8FC1-D92DAE7FEDCB}" sibTransId="{071D3A60-FE79-4292-A948-00619723D2E3}"/>
    <dgm:cxn modelId="{FB5493C5-04DE-4F3D-BCCA-899ECC3ACC96}" srcId="{BF97C145-D3D7-4FEE-A35C-4381737D9DCE}" destId="{FBE1FCD1-7578-49F9-8B8A-0CC9AFA37B40}" srcOrd="0" destOrd="0" parTransId="{B84826A4-D751-476A-8C71-468D7010E767}" sibTransId="{3DB7AAA5-9C05-4A5E-BC34-72419AF9C949}"/>
    <dgm:cxn modelId="{9E51DBC6-1CF3-4302-870A-69CC6C9F5AD4}" srcId="{C6696FE1-E227-4C91-BCB6-864932F0E87A}" destId="{D092DE2B-098A-4CCD-83CA-571D34072852}" srcOrd="0" destOrd="0" parTransId="{D8A0176C-8147-4059-98A9-E404420E172D}" sibTransId="{FC19DCA4-3CB7-4BD7-9AF0-F57D4B246A44}"/>
    <dgm:cxn modelId="{EC4295DA-385D-4E85-B972-29E2E9B71BBC}" srcId="{651A076B-9640-47EB-9F3F-249E369D45B5}" destId="{5236A87C-3CC3-4226-B098-799E7105BF0B}" srcOrd="1" destOrd="0" parTransId="{D55F43D3-E832-4C98-B009-39908D045A42}" sibTransId="{84459750-11E6-4EEB-AE7E-1937FC53C06C}"/>
    <dgm:cxn modelId="{5FA90DF9-3E60-45DA-B406-921F3034C8A0}" type="presOf" srcId="{D092DE2B-098A-4CCD-83CA-571D34072852}" destId="{802ED5F4-1182-43C1-A365-02D66B084692}" srcOrd="0" destOrd="0" presId="urn:microsoft.com/office/officeart/2005/8/layout/chevron2"/>
    <dgm:cxn modelId="{54076CFA-53C8-4940-B150-9C8168B6C2C8}" type="presOf" srcId="{A735A60B-59F8-4780-9233-6AE8DAEEF9DF}" destId="{802ED5F4-1182-43C1-A365-02D66B084692}" srcOrd="0" destOrd="1" presId="urn:microsoft.com/office/officeart/2005/8/layout/chevron2"/>
    <dgm:cxn modelId="{43DE47D4-1116-4A0E-80C6-4C527D18B5C4}" type="presParOf" srcId="{93FAE98B-38C6-4AAC-ADFA-1CD1561D9C1A}" destId="{B0F8A729-2DAF-41BE-83A2-797C6E56675E}" srcOrd="0" destOrd="0" presId="urn:microsoft.com/office/officeart/2005/8/layout/chevron2"/>
    <dgm:cxn modelId="{53E814A1-84B2-446A-BB0E-34495D562FB5}" type="presParOf" srcId="{B0F8A729-2DAF-41BE-83A2-797C6E56675E}" destId="{8BA63488-CA5E-4258-A3BD-21D727F3CD6D}" srcOrd="0" destOrd="0" presId="urn:microsoft.com/office/officeart/2005/8/layout/chevron2"/>
    <dgm:cxn modelId="{8ED4CAE2-BC39-4637-A484-DA32B848C938}" type="presParOf" srcId="{B0F8A729-2DAF-41BE-83A2-797C6E56675E}" destId="{802ED5F4-1182-43C1-A365-02D66B084692}" srcOrd="1" destOrd="0" presId="urn:microsoft.com/office/officeart/2005/8/layout/chevron2"/>
    <dgm:cxn modelId="{BA076C89-35D7-42CF-946F-5952C47BD476}" type="presParOf" srcId="{93FAE98B-38C6-4AAC-ADFA-1CD1561D9C1A}" destId="{A603917A-A26D-470D-A5CD-41C3C2B79740}" srcOrd="1" destOrd="0" presId="urn:microsoft.com/office/officeart/2005/8/layout/chevron2"/>
    <dgm:cxn modelId="{F26E56BE-FD14-421D-8B01-BB3A869E3B93}" type="presParOf" srcId="{93FAE98B-38C6-4AAC-ADFA-1CD1561D9C1A}" destId="{DD8F8B9B-C910-430E-A6AD-3D46399E63FC}" srcOrd="2" destOrd="0" presId="urn:microsoft.com/office/officeart/2005/8/layout/chevron2"/>
    <dgm:cxn modelId="{7DEE635F-A5DC-4A6C-94AB-8FF9011CCCA9}" type="presParOf" srcId="{DD8F8B9B-C910-430E-A6AD-3D46399E63FC}" destId="{5B892EDF-ADE8-41A9-8681-AEF3BC0C0D7D}" srcOrd="0" destOrd="0" presId="urn:microsoft.com/office/officeart/2005/8/layout/chevron2"/>
    <dgm:cxn modelId="{73695454-A4D2-4636-AE36-1669C448AA1D}" type="presParOf" srcId="{DD8F8B9B-C910-430E-A6AD-3D46399E63FC}" destId="{1DA0AF6A-DC91-4613-9218-4A62AD501B36}" srcOrd="1" destOrd="0" presId="urn:microsoft.com/office/officeart/2005/8/layout/chevron2"/>
    <dgm:cxn modelId="{85675D3F-91DB-41FF-8331-CF6385B1C631}" type="presParOf" srcId="{93FAE98B-38C6-4AAC-ADFA-1CD1561D9C1A}" destId="{6329725D-6706-4829-B71D-DAB45016B1A9}" srcOrd="3" destOrd="0" presId="urn:microsoft.com/office/officeart/2005/8/layout/chevron2"/>
    <dgm:cxn modelId="{FE6315AF-C675-451F-A150-FC50846B000B}" type="presParOf" srcId="{93FAE98B-38C6-4AAC-ADFA-1CD1561D9C1A}" destId="{D66EA5EA-1AA7-4637-A323-ACC72650DDFF}" srcOrd="4" destOrd="0" presId="urn:microsoft.com/office/officeart/2005/8/layout/chevron2"/>
    <dgm:cxn modelId="{8BCAF9EB-9741-41E0-AD2D-2DE84FB6D344}" type="presParOf" srcId="{D66EA5EA-1AA7-4637-A323-ACC72650DDFF}" destId="{E4957D66-0B40-4965-A79C-CB9953553991}" srcOrd="0" destOrd="0" presId="urn:microsoft.com/office/officeart/2005/8/layout/chevron2"/>
    <dgm:cxn modelId="{9EB059F9-CC74-440F-8F78-8E63885D7CC2}" type="presParOf" srcId="{D66EA5EA-1AA7-4637-A323-ACC72650DDFF}" destId="{29CCA34C-FE5C-4003-A7E6-5E11DABBB2CF}" srcOrd="1" destOrd="0" presId="urn:microsoft.com/office/officeart/2005/8/layout/chevron2"/>
    <dgm:cxn modelId="{2D8DDF1E-37C7-4DDC-832E-FC58DA8F9886}" type="presParOf" srcId="{93FAE98B-38C6-4AAC-ADFA-1CD1561D9C1A}" destId="{E33CE31D-CBDD-4A46-A8C9-ED6B47C54997}" srcOrd="5" destOrd="0" presId="urn:microsoft.com/office/officeart/2005/8/layout/chevron2"/>
    <dgm:cxn modelId="{FE53B164-0A99-45B8-92B1-CB297A5DBD50}" type="presParOf" srcId="{93FAE98B-38C6-4AAC-ADFA-1CD1561D9C1A}" destId="{924E269F-30A1-4562-8EA8-9240054BE48C}" srcOrd="6" destOrd="0" presId="urn:microsoft.com/office/officeart/2005/8/layout/chevron2"/>
    <dgm:cxn modelId="{089718E3-FE44-43DD-9E92-8BD250C9372E}" type="presParOf" srcId="{924E269F-30A1-4562-8EA8-9240054BE48C}" destId="{E4092E02-0CBF-49ED-812E-31BB41DB1CBD}" srcOrd="0" destOrd="0" presId="urn:microsoft.com/office/officeart/2005/8/layout/chevron2"/>
    <dgm:cxn modelId="{27D6D31C-81D3-48E6-9739-76CC93FC4CC5}" type="presParOf" srcId="{924E269F-30A1-4562-8EA8-9240054BE48C}" destId="{FEFEBFC0-57A4-4C2A-BB5D-040229B66D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C6238-85CF-4A99-82AA-2BE3616A579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A7EFC5-4628-4C59-9DFD-BEFA5AE32CC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</a:rPr>
            <a:t>PNCiber</a:t>
          </a:r>
          <a:r>
            <a:rPr lang="pt-BR" dirty="0"/>
            <a:t> </a:t>
          </a:r>
          <a:r>
            <a:rPr lang="pt-BR" dirty="0">
              <a:solidFill>
                <a:srgbClr val="00B050"/>
              </a:solidFill>
              <a:latin typeface="Wingdings" panose="05000000000000000000" pitchFamily="2" charset="2"/>
            </a:rPr>
            <a:t>þ</a:t>
          </a:r>
        </a:p>
      </dgm:t>
    </dgm:pt>
    <dgm:pt modelId="{70A19883-422D-483F-AA84-003547B4C293}" type="parTrans" cxnId="{8BDBF314-2BC7-40FE-9D40-81D43872B6C2}">
      <dgm:prSet/>
      <dgm:spPr/>
      <dgm:t>
        <a:bodyPr/>
        <a:lstStyle/>
        <a:p>
          <a:endParaRPr lang="pt-BR"/>
        </a:p>
      </dgm:t>
    </dgm:pt>
    <dgm:pt modelId="{2CD8925C-985B-4D25-A3E5-70E6603CFCFE}" type="sibTrans" cxnId="{8BDBF314-2BC7-40FE-9D40-81D43872B6C2}">
      <dgm:prSet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C5FE5C28-5508-493E-9CC4-C2501D59AE2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</a:rPr>
            <a:t>CNCiber</a:t>
          </a:r>
          <a:r>
            <a:rPr lang="pt-BR" dirty="0">
              <a:solidFill>
                <a:srgbClr val="00B050"/>
              </a:solidFill>
            </a:rPr>
            <a:t> </a:t>
          </a:r>
          <a:r>
            <a:rPr lang="pt-BR" dirty="0">
              <a:solidFill>
                <a:srgbClr val="00B050"/>
              </a:solidFill>
              <a:latin typeface="Wingdings" panose="05000000000000000000" pitchFamily="2" charset="2"/>
            </a:rPr>
            <a:t>þ</a:t>
          </a:r>
          <a:endParaRPr lang="pt-BR" dirty="0">
            <a:solidFill>
              <a:srgbClr val="00B050"/>
            </a:solidFill>
          </a:endParaRPr>
        </a:p>
      </dgm:t>
    </dgm:pt>
    <dgm:pt modelId="{B4FD3BF8-1372-497F-9A50-5A408E828009}" type="parTrans" cxnId="{47EFD08F-947F-48F8-9CE1-794B8D39FBF2}">
      <dgm:prSet/>
      <dgm:spPr/>
      <dgm:t>
        <a:bodyPr/>
        <a:lstStyle/>
        <a:p>
          <a:endParaRPr lang="pt-BR"/>
        </a:p>
      </dgm:t>
    </dgm:pt>
    <dgm:pt modelId="{2B9FD1BF-F270-4E43-919F-5506FD06436F}" type="sibTrans" cxnId="{47EFD08F-947F-48F8-9CE1-794B8D39FBF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pt-BR"/>
        </a:p>
      </dgm:t>
    </dgm:pt>
    <dgm:pt modelId="{44A54C74-9E6C-49BB-9129-49E934882846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</a:rPr>
            <a:t>ANCiber</a:t>
          </a:r>
          <a:r>
            <a:rPr lang="pt-BR" dirty="0"/>
            <a:t> </a:t>
          </a:r>
          <a:r>
            <a:rPr lang="pt-BR" dirty="0">
              <a:solidFill>
                <a:srgbClr val="00B050"/>
              </a:solidFill>
              <a:latin typeface="Wingdings" panose="05000000000000000000" pitchFamily="2" charset="2"/>
            </a:rPr>
            <a:t>o</a:t>
          </a:r>
          <a:r>
            <a:rPr lang="pt-BR" dirty="0"/>
            <a:t> </a:t>
          </a:r>
        </a:p>
      </dgm:t>
    </dgm:pt>
    <dgm:pt modelId="{93983F96-98FE-4055-BAF1-297C71E84282}" type="parTrans" cxnId="{CE3F407E-E832-451A-AADB-07B8012EFC6E}">
      <dgm:prSet/>
      <dgm:spPr/>
      <dgm:t>
        <a:bodyPr/>
        <a:lstStyle/>
        <a:p>
          <a:endParaRPr lang="pt-BR"/>
        </a:p>
      </dgm:t>
    </dgm:pt>
    <dgm:pt modelId="{0E05520B-8289-4CD0-86EA-39C697216ED2}" type="sibTrans" cxnId="{CE3F407E-E832-451A-AADB-07B8012EFC6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90116BC-E8D1-4505-9E70-D4A67883E926}" type="pres">
      <dgm:prSet presAssocID="{3C2C6238-85CF-4A99-82AA-2BE3616A5792}" presName="Name0" presStyleCnt="0">
        <dgm:presLayoutVars>
          <dgm:chMax val="7"/>
          <dgm:chPref val="7"/>
          <dgm:dir/>
        </dgm:presLayoutVars>
      </dgm:prSet>
      <dgm:spPr/>
    </dgm:pt>
    <dgm:pt modelId="{36815DA5-CBBC-4BEF-AF20-18EB9357D4FA}" type="pres">
      <dgm:prSet presAssocID="{3C2C6238-85CF-4A99-82AA-2BE3616A5792}" presName="dot1" presStyleLbl="alignNode1" presStyleIdx="0" presStyleCnt="12"/>
      <dgm:spPr/>
    </dgm:pt>
    <dgm:pt modelId="{E44E734E-6695-4024-B022-FA80101A6F35}" type="pres">
      <dgm:prSet presAssocID="{3C2C6238-85CF-4A99-82AA-2BE3616A5792}" presName="dot2" presStyleLbl="alignNode1" presStyleIdx="1" presStyleCnt="12"/>
      <dgm:spPr/>
    </dgm:pt>
    <dgm:pt modelId="{AFE28284-00E2-4173-867E-AD45CFDF7DDF}" type="pres">
      <dgm:prSet presAssocID="{3C2C6238-85CF-4A99-82AA-2BE3616A5792}" presName="dot3" presStyleLbl="alignNode1" presStyleIdx="2" presStyleCnt="12"/>
      <dgm:spPr/>
    </dgm:pt>
    <dgm:pt modelId="{860E72BC-9527-43E1-882A-11F381EF6953}" type="pres">
      <dgm:prSet presAssocID="{3C2C6238-85CF-4A99-82AA-2BE3616A5792}" presName="dot4" presStyleLbl="alignNode1" presStyleIdx="3" presStyleCnt="12"/>
      <dgm:spPr/>
    </dgm:pt>
    <dgm:pt modelId="{3DCFE237-087F-4533-91AE-B389AE2A47FE}" type="pres">
      <dgm:prSet presAssocID="{3C2C6238-85CF-4A99-82AA-2BE3616A5792}" presName="dot5" presStyleLbl="alignNode1" presStyleIdx="4" presStyleCnt="12"/>
      <dgm:spPr/>
    </dgm:pt>
    <dgm:pt modelId="{BD69AC20-9787-493D-B800-2A2042922771}" type="pres">
      <dgm:prSet presAssocID="{3C2C6238-85CF-4A99-82AA-2BE3616A5792}" presName="dotArrow1" presStyleLbl="alignNode1" presStyleIdx="5" presStyleCnt="12"/>
      <dgm:spPr/>
    </dgm:pt>
    <dgm:pt modelId="{0C34468F-8DBE-4CE0-A423-ECDA9D051682}" type="pres">
      <dgm:prSet presAssocID="{3C2C6238-85CF-4A99-82AA-2BE3616A5792}" presName="dotArrow2" presStyleLbl="alignNode1" presStyleIdx="6" presStyleCnt="12"/>
      <dgm:spPr/>
    </dgm:pt>
    <dgm:pt modelId="{13957695-9AA7-44FA-86C7-FB5439944187}" type="pres">
      <dgm:prSet presAssocID="{3C2C6238-85CF-4A99-82AA-2BE3616A5792}" presName="dotArrow3" presStyleLbl="alignNode1" presStyleIdx="7" presStyleCnt="12"/>
      <dgm:spPr/>
    </dgm:pt>
    <dgm:pt modelId="{0172E97A-9B17-4CA8-863A-E7E117302615}" type="pres">
      <dgm:prSet presAssocID="{3C2C6238-85CF-4A99-82AA-2BE3616A5792}" presName="dotArrow4" presStyleLbl="alignNode1" presStyleIdx="8" presStyleCnt="12"/>
      <dgm:spPr/>
    </dgm:pt>
    <dgm:pt modelId="{689A360D-3268-4DC5-8539-31E7C8C0F00E}" type="pres">
      <dgm:prSet presAssocID="{3C2C6238-85CF-4A99-82AA-2BE3616A5792}" presName="dotArrow5" presStyleLbl="alignNode1" presStyleIdx="9" presStyleCnt="12"/>
      <dgm:spPr/>
    </dgm:pt>
    <dgm:pt modelId="{F049C6C8-4051-4A87-91C5-9D80F3E833D4}" type="pres">
      <dgm:prSet presAssocID="{3C2C6238-85CF-4A99-82AA-2BE3616A5792}" presName="dotArrow6" presStyleLbl="alignNode1" presStyleIdx="10" presStyleCnt="12"/>
      <dgm:spPr/>
    </dgm:pt>
    <dgm:pt modelId="{3D0FAC0A-046A-4E89-BFE6-919E2F02DE27}" type="pres">
      <dgm:prSet presAssocID="{3C2C6238-85CF-4A99-82AA-2BE3616A5792}" presName="dotArrow7" presStyleLbl="alignNode1" presStyleIdx="11" presStyleCnt="12"/>
      <dgm:spPr/>
    </dgm:pt>
    <dgm:pt modelId="{9D0DCB2C-5FC6-4108-A343-8DCBDBCA52B0}" type="pres">
      <dgm:prSet presAssocID="{8AA7EFC5-4628-4C59-9DFD-BEFA5AE32CC4}" presName="parTx1" presStyleLbl="node1" presStyleIdx="0" presStyleCnt="3" custLinFactNeighborY="14276"/>
      <dgm:spPr/>
    </dgm:pt>
    <dgm:pt modelId="{BA4ABB43-41A6-4D0C-83CA-C1F874D369D0}" type="pres">
      <dgm:prSet presAssocID="{2CD8925C-985B-4D25-A3E5-70E6603CFCFE}" presName="picture1" presStyleCnt="0"/>
      <dgm:spPr/>
    </dgm:pt>
    <dgm:pt modelId="{0B348A1F-BD61-4DA0-91B3-1F45652F271E}" type="pres">
      <dgm:prSet presAssocID="{2CD8925C-985B-4D25-A3E5-70E6603CFCFE}" presName="imageRepeatNode" presStyleLbl="fgImgPlace1" presStyleIdx="0" presStyleCnt="3" custLinFactNeighborY="9632"/>
      <dgm:spPr/>
    </dgm:pt>
    <dgm:pt modelId="{7FA8727F-D30D-4904-86F7-75CAB46B4432}" type="pres">
      <dgm:prSet presAssocID="{C5FE5C28-5508-493E-9CC4-C2501D59AE24}" presName="parTx2" presStyleLbl="node1" presStyleIdx="1" presStyleCnt="3"/>
      <dgm:spPr/>
    </dgm:pt>
    <dgm:pt modelId="{BF503F3F-E04E-49C0-834A-7F3D7EF2E124}" type="pres">
      <dgm:prSet presAssocID="{2B9FD1BF-F270-4E43-919F-5506FD06436F}" presName="picture2" presStyleCnt="0"/>
      <dgm:spPr/>
    </dgm:pt>
    <dgm:pt modelId="{22BD311B-9EB2-475C-BA4D-B7D3F16EB640}" type="pres">
      <dgm:prSet presAssocID="{2B9FD1BF-F270-4E43-919F-5506FD06436F}" presName="imageRepeatNode" presStyleLbl="fgImgPlace1" presStyleIdx="1" presStyleCnt="3"/>
      <dgm:spPr/>
    </dgm:pt>
    <dgm:pt modelId="{6C6304A3-E122-4A7D-9EA1-18B071AFC827}" type="pres">
      <dgm:prSet presAssocID="{44A54C74-9E6C-49BB-9129-49E934882846}" presName="parTx3" presStyleLbl="node1" presStyleIdx="2" presStyleCnt="3"/>
      <dgm:spPr/>
    </dgm:pt>
    <dgm:pt modelId="{877E7390-8E81-42F4-8067-E7F683FFD634}" type="pres">
      <dgm:prSet presAssocID="{0E05520B-8289-4CD0-86EA-39C697216ED2}" presName="picture3" presStyleCnt="0"/>
      <dgm:spPr/>
    </dgm:pt>
    <dgm:pt modelId="{AC632FF6-AAB0-4BAA-932B-55AC4A9B81B2}" type="pres">
      <dgm:prSet presAssocID="{0E05520B-8289-4CD0-86EA-39C697216ED2}" presName="imageRepeatNode" presStyleLbl="fgImgPlace1" presStyleIdx="2" presStyleCnt="3"/>
      <dgm:spPr/>
    </dgm:pt>
  </dgm:ptLst>
  <dgm:cxnLst>
    <dgm:cxn modelId="{8BDBF314-2BC7-40FE-9D40-81D43872B6C2}" srcId="{3C2C6238-85CF-4A99-82AA-2BE3616A5792}" destId="{8AA7EFC5-4628-4C59-9DFD-BEFA5AE32CC4}" srcOrd="0" destOrd="0" parTransId="{70A19883-422D-483F-AA84-003547B4C293}" sibTransId="{2CD8925C-985B-4D25-A3E5-70E6603CFCFE}"/>
    <dgm:cxn modelId="{E0D6061D-2EDC-4817-841C-8999807D090E}" type="presOf" srcId="{3C2C6238-85CF-4A99-82AA-2BE3616A5792}" destId="{390116BC-E8D1-4505-9E70-D4A67883E926}" srcOrd="0" destOrd="0" presId="urn:microsoft.com/office/officeart/2008/layout/AscendingPictureAccentProcess"/>
    <dgm:cxn modelId="{E7DECA22-EDA3-4B8D-B6C5-C15DBE10D06B}" type="presOf" srcId="{44A54C74-9E6C-49BB-9129-49E934882846}" destId="{6C6304A3-E122-4A7D-9EA1-18B071AFC827}" srcOrd="0" destOrd="0" presId="urn:microsoft.com/office/officeart/2008/layout/AscendingPictureAccentProcess"/>
    <dgm:cxn modelId="{78B8B32D-73B1-42EE-91BB-DE6FC6C37C34}" type="presOf" srcId="{2B9FD1BF-F270-4E43-919F-5506FD06436F}" destId="{22BD311B-9EB2-475C-BA4D-B7D3F16EB640}" srcOrd="0" destOrd="0" presId="urn:microsoft.com/office/officeart/2008/layout/AscendingPictureAccentProcess"/>
    <dgm:cxn modelId="{F81AF279-36CA-4744-B10C-FCF37D81CD2F}" type="presOf" srcId="{8AA7EFC5-4628-4C59-9DFD-BEFA5AE32CC4}" destId="{9D0DCB2C-5FC6-4108-A343-8DCBDBCA52B0}" srcOrd="0" destOrd="0" presId="urn:microsoft.com/office/officeart/2008/layout/AscendingPictureAccentProcess"/>
    <dgm:cxn modelId="{CE3F407E-E832-451A-AADB-07B8012EFC6E}" srcId="{3C2C6238-85CF-4A99-82AA-2BE3616A5792}" destId="{44A54C74-9E6C-49BB-9129-49E934882846}" srcOrd="2" destOrd="0" parTransId="{93983F96-98FE-4055-BAF1-297C71E84282}" sibTransId="{0E05520B-8289-4CD0-86EA-39C697216ED2}"/>
    <dgm:cxn modelId="{47EFD08F-947F-48F8-9CE1-794B8D39FBF2}" srcId="{3C2C6238-85CF-4A99-82AA-2BE3616A5792}" destId="{C5FE5C28-5508-493E-9CC4-C2501D59AE24}" srcOrd="1" destOrd="0" parTransId="{B4FD3BF8-1372-497F-9A50-5A408E828009}" sibTransId="{2B9FD1BF-F270-4E43-919F-5506FD06436F}"/>
    <dgm:cxn modelId="{C6AF459B-D73C-48D3-B62F-0222E7A197DB}" type="presOf" srcId="{0E05520B-8289-4CD0-86EA-39C697216ED2}" destId="{AC632FF6-AAB0-4BAA-932B-55AC4A9B81B2}" srcOrd="0" destOrd="0" presId="urn:microsoft.com/office/officeart/2008/layout/AscendingPictureAccentProcess"/>
    <dgm:cxn modelId="{4EB277C0-5BDC-48DA-99ED-9D25CC7D500E}" type="presOf" srcId="{2CD8925C-985B-4D25-A3E5-70E6603CFCFE}" destId="{0B348A1F-BD61-4DA0-91B3-1F45652F271E}" srcOrd="0" destOrd="0" presId="urn:microsoft.com/office/officeart/2008/layout/AscendingPictureAccentProcess"/>
    <dgm:cxn modelId="{C3403CD3-20CC-4C79-941D-02E5962024AA}" type="presOf" srcId="{C5FE5C28-5508-493E-9CC4-C2501D59AE24}" destId="{7FA8727F-D30D-4904-86F7-75CAB46B4432}" srcOrd="0" destOrd="0" presId="urn:microsoft.com/office/officeart/2008/layout/AscendingPictureAccentProcess"/>
    <dgm:cxn modelId="{836A6CC3-BF5A-4CD8-A0A9-053C08791908}" type="presParOf" srcId="{390116BC-E8D1-4505-9E70-D4A67883E926}" destId="{36815DA5-CBBC-4BEF-AF20-18EB9357D4FA}" srcOrd="0" destOrd="0" presId="urn:microsoft.com/office/officeart/2008/layout/AscendingPictureAccentProcess"/>
    <dgm:cxn modelId="{5F11703A-E66B-4BF0-AD37-18520EB06D4C}" type="presParOf" srcId="{390116BC-E8D1-4505-9E70-D4A67883E926}" destId="{E44E734E-6695-4024-B022-FA80101A6F35}" srcOrd="1" destOrd="0" presId="urn:microsoft.com/office/officeart/2008/layout/AscendingPictureAccentProcess"/>
    <dgm:cxn modelId="{BA2B7564-89CD-4B5D-A21C-1719A200FAF8}" type="presParOf" srcId="{390116BC-E8D1-4505-9E70-D4A67883E926}" destId="{AFE28284-00E2-4173-867E-AD45CFDF7DDF}" srcOrd="2" destOrd="0" presId="urn:microsoft.com/office/officeart/2008/layout/AscendingPictureAccentProcess"/>
    <dgm:cxn modelId="{31967AFB-3C6C-4B3A-AD2D-1C94A1CF65F5}" type="presParOf" srcId="{390116BC-E8D1-4505-9E70-D4A67883E926}" destId="{860E72BC-9527-43E1-882A-11F381EF6953}" srcOrd="3" destOrd="0" presId="urn:microsoft.com/office/officeart/2008/layout/AscendingPictureAccentProcess"/>
    <dgm:cxn modelId="{BC951102-B933-4380-834F-5A63CB67B0C1}" type="presParOf" srcId="{390116BC-E8D1-4505-9E70-D4A67883E926}" destId="{3DCFE237-087F-4533-91AE-B389AE2A47FE}" srcOrd="4" destOrd="0" presId="urn:microsoft.com/office/officeart/2008/layout/AscendingPictureAccentProcess"/>
    <dgm:cxn modelId="{DC6E54B1-00C8-427E-A68C-2799749B705C}" type="presParOf" srcId="{390116BC-E8D1-4505-9E70-D4A67883E926}" destId="{BD69AC20-9787-493D-B800-2A2042922771}" srcOrd="5" destOrd="0" presId="urn:microsoft.com/office/officeart/2008/layout/AscendingPictureAccentProcess"/>
    <dgm:cxn modelId="{4024E147-2DC2-41AE-9412-58FEC0194B17}" type="presParOf" srcId="{390116BC-E8D1-4505-9E70-D4A67883E926}" destId="{0C34468F-8DBE-4CE0-A423-ECDA9D051682}" srcOrd="6" destOrd="0" presId="urn:microsoft.com/office/officeart/2008/layout/AscendingPictureAccentProcess"/>
    <dgm:cxn modelId="{FD093E0F-BF71-4EC5-B98D-A79310CD95BC}" type="presParOf" srcId="{390116BC-E8D1-4505-9E70-D4A67883E926}" destId="{13957695-9AA7-44FA-86C7-FB5439944187}" srcOrd="7" destOrd="0" presId="urn:microsoft.com/office/officeart/2008/layout/AscendingPictureAccentProcess"/>
    <dgm:cxn modelId="{FA5237BA-2EB3-49D1-8C85-93EF49D38DB1}" type="presParOf" srcId="{390116BC-E8D1-4505-9E70-D4A67883E926}" destId="{0172E97A-9B17-4CA8-863A-E7E117302615}" srcOrd="8" destOrd="0" presId="urn:microsoft.com/office/officeart/2008/layout/AscendingPictureAccentProcess"/>
    <dgm:cxn modelId="{B17A2C63-09DD-4EA9-B9E9-4B307DF600D4}" type="presParOf" srcId="{390116BC-E8D1-4505-9E70-D4A67883E926}" destId="{689A360D-3268-4DC5-8539-31E7C8C0F00E}" srcOrd="9" destOrd="0" presId="urn:microsoft.com/office/officeart/2008/layout/AscendingPictureAccentProcess"/>
    <dgm:cxn modelId="{150428C4-C6AD-4158-A191-1CEF44DA1F68}" type="presParOf" srcId="{390116BC-E8D1-4505-9E70-D4A67883E926}" destId="{F049C6C8-4051-4A87-91C5-9D80F3E833D4}" srcOrd="10" destOrd="0" presId="urn:microsoft.com/office/officeart/2008/layout/AscendingPictureAccentProcess"/>
    <dgm:cxn modelId="{53B311A4-D37B-4AB5-8ED7-80DEA8EFA6A5}" type="presParOf" srcId="{390116BC-E8D1-4505-9E70-D4A67883E926}" destId="{3D0FAC0A-046A-4E89-BFE6-919E2F02DE27}" srcOrd="11" destOrd="0" presId="urn:microsoft.com/office/officeart/2008/layout/AscendingPictureAccentProcess"/>
    <dgm:cxn modelId="{6A362686-04A0-48DB-84AB-2B5400B19D44}" type="presParOf" srcId="{390116BC-E8D1-4505-9E70-D4A67883E926}" destId="{9D0DCB2C-5FC6-4108-A343-8DCBDBCA52B0}" srcOrd="12" destOrd="0" presId="urn:microsoft.com/office/officeart/2008/layout/AscendingPictureAccentProcess"/>
    <dgm:cxn modelId="{61F7E8CE-6993-416C-A9B8-5A0CD9907348}" type="presParOf" srcId="{390116BC-E8D1-4505-9E70-D4A67883E926}" destId="{BA4ABB43-41A6-4D0C-83CA-C1F874D369D0}" srcOrd="13" destOrd="0" presId="urn:microsoft.com/office/officeart/2008/layout/AscendingPictureAccentProcess"/>
    <dgm:cxn modelId="{B6632157-2646-4713-85D4-B561BC150066}" type="presParOf" srcId="{BA4ABB43-41A6-4D0C-83CA-C1F874D369D0}" destId="{0B348A1F-BD61-4DA0-91B3-1F45652F271E}" srcOrd="0" destOrd="0" presId="urn:microsoft.com/office/officeart/2008/layout/AscendingPictureAccentProcess"/>
    <dgm:cxn modelId="{CB7A40DF-C7D9-4C64-A94E-83D4AD8F4DD9}" type="presParOf" srcId="{390116BC-E8D1-4505-9E70-D4A67883E926}" destId="{7FA8727F-D30D-4904-86F7-75CAB46B4432}" srcOrd="14" destOrd="0" presId="urn:microsoft.com/office/officeart/2008/layout/AscendingPictureAccentProcess"/>
    <dgm:cxn modelId="{2AEE91E8-672C-4B62-993B-E3ACDE40DD78}" type="presParOf" srcId="{390116BC-E8D1-4505-9E70-D4A67883E926}" destId="{BF503F3F-E04E-49C0-834A-7F3D7EF2E124}" srcOrd="15" destOrd="0" presId="urn:microsoft.com/office/officeart/2008/layout/AscendingPictureAccentProcess"/>
    <dgm:cxn modelId="{2840B075-182C-4662-8721-3BDAD21F32DA}" type="presParOf" srcId="{BF503F3F-E04E-49C0-834A-7F3D7EF2E124}" destId="{22BD311B-9EB2-475C-BA4D-B7D3F16EB640}" srcOrd="0" destOrd="0" presId="urn:microsoft.com/office/officeart/2008/layout/AscendingPictureAccentProcess"/>
    <dgm:cxn modelId="{58CBA1D2-495E-4504-9ADC-09274833E31F}" type="presParOf" srcId="{390116BC-E8D1-4505-9E70-D4A67883E926}" destId="{6C6304A3-E122-4A7D-9EA1-18B071AFC827}" srcOrd="16" destOrd="0" presId="urn:microsoft.com/office/officeart/2008/layout/AscendingPictureAccentProcess"/>
    <dgm:cxn modelId="{D945D7ED-2EDF-4E31-B861-7184CB1CE0CE}" type="presParOf" srcId="{390116BC-E8D1-4505-9E70-D4A67883E926}" destId="{877E7390-8E81-42F4-8067-E7F683FFD634}" srcOrd="17" destOrd="0" presId="urn:microsoft.com/office/officeart/2008/layout/AscendingPictureAccentProcess"/>
    <dgm:cxn modelId="{7288CA67-A816-4F33-B468-08E6ECE0CD96}" type="presParOf" srcId="{877E7390-8E81-42F4-8067-E7F683FFD634}" destId="{AC632FF6-AAB0-4BAA-932B-55AC4A9B81B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CFC08-28EF-4A7F-BCF8-1DA1C951BE7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2C8756C-5A02-4D86-829C-5F7075D19585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err="1"/>
            <a:t>Cooperation</a:t>
          </a:r>
          <a:endParaRPr lang="pt-BR" b="1" dirty="0"/>
        </a:p>
      </dgm:t>
    </dgm:pt>
    <dgm:pt modelId="{4A0281AB-36E4-4428-A781-7EBF4B3A14D4}" type="parTrans" cxnId="{453F110E-F360-46BC-858F-A0916F738323}">
      <dgm:prSet/>
      <dgm:spPr/>
      <dgm:t>
        <a:bodyPr/>
        <a:lstStyle/>
        <a:p>
          <a:endParaRPr lang="pt-BR"/>
        </a:p>
      </dgm:t>
    </dgm:pt>
    <dgm:pt modelId="{9A9F007D-FF84-4A5C-932E-96F86EF16A9F}" type="sibTrans" cxnId="{453F110E-F360-46BC-858F-A0916F738323}">
      <dgm:prSet/>
      <dgm:spPr/>
      <dgm:t>
        <a:bodyPr/>
        <a:lstStyle/>
        <a:p>
          <a:endParaRPr lang="pt-BR"/>
        </a:p>
      </dgm:t>
    </dgm:pt>
    <dgm:pt modelId="{42FED6F2-E617-4C2A-A4A8-FDF06400695A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b="1" dirty="0" err="1"/>
            <a:t>Regulation</a:t>
          </a:r>
          <a:endParaRPr lang="pt-BR" b="1" dirty="0"/>
        </a:p>
      </dgm:t>
    </dgm:pt>
    <dgm:pt modelId="{92A5EE3B-50ED-4AB4-AB94-C2991528E062}" type="parTrans" cxnId="{B69FD018-24CE-403F-90D8-1E8A253D1F8A}">
      <dgm:prSet/>
      <dgm:spPr/>
      <dgm:t>
        <a:bodyPr/>
        <a:lstStyle/>
        <a:p>
          <a:endParaRPr lang="pt-BR"/>
        </a:p>
      </dgm:t>
    </dgm:pt>
    <dgm:pt modelId="{C7164A41-6D3E-4B82-87EB-8E55D4952A7A}" type="sibTrans" cxnId="{B69FD018-24CE-403F-90D8-1E8A253D1F8A}">
      <dgm:prSet/>
      <dgm:spPr/>
      <dgm:t>
        <a:bodyPr/>
        <a:lstStyle/>
        <a:p>
          <a:endParaRPr lang="pt-BR"/>
        </a:p>
      </dgm:t>
    </dgm:pt>
    <dgm:pt modelId="{CBEB328F-B5E2-4ADC-9FCF-997D05657E29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err="1"/>
            <a:t>Control</a:t>
          </a:r>
          <a:endParaRPr lang="pt-BR" b="1" dirty="0"/>
        </a:p>
      </dgm:t>
    </dgm:pt>
    <dgm:pt modelId="{031EDB4F-D45D-489F-8401-38A499D1CBC8}" type="parTrans" cxnId="{0A906965-7F44-42DE-B979-4E3C3C98162A}">
      <dgm:prSet/>
      <dgm:spPr/>
      <dgm:t>
        <a:bodyPr/>
        <a:lstStyle/>
        <a:p>
          <a:endParaRPr lang="pt-BR"/>
        </a:p>
      </dgm:t>
    </dgm:pt>
    <dgm:pt modelId="{275EEB74-3106-4BA0-BCFD-160DD984D884}" type="sibTrans" cxnId="{0A906965-7F44-42DE-B979-4E3C3C98162A}">
      <dgm:prSet/>
      <dgm:spPr/>
      <dgm:t>
        <a:bodyPr/>
        <a:lstStyle/>
        <a:p>
          <a:endParaRPr lang="pt-BR"/>
        </a:p>
      </dgm:t>
    </dgm:pt>
    <dgm:pt modelId="{9030CE47-5594-42ED-ACD8-44C1874B3518}" type="pres">
      <dgm:prSet presAssocID="{DA0CFC08-28EF-4A7F-BCF8-1DA1C951BE7C}" presName="compositeShape" presStyleCnt="0">
        <dgm:presLayoutVars>
          <dgm:chMax val="7"/>
          <dgm:dir/>
          <dgm:resizeHandles val="exact"/>
        </dgm:presLayoutVars>
      </dgm:prSet>
      <dgm:spPr/>
    </dgm:pt>
    <dgm:pt modelId="{01C6DCC2-E062-47AF-BD61-E961CA752459}" type="pres">
      <dgm:prSet presAssocID="{DA0CFC08-28EF-4A7F-BCF8-1DA1C951BE7C}" presName="wedge1" presStyleLbl="node1" presStyleIdx="0" presStyleCnt="3" custLinFactNeighborY="-3587"/>
      <dgm:spPr/>
    </dgm:pt>
    <dgm:pt modelId="{5FDA88AB-698C-46B8-AD36-C8E6699A963C}" type="pres">
      <dgm:prSet presAssocID="{DA0CFC08-28EF-4A7F-BCF8-1DA1C951BE7C}" presName="dummy1a" presStyleCnt="0"/>
      <dgm:spPr/>
    </dgm:pt>
    <dgm:pt modelId="{5D99FB8D-D490-4174-A52B-C22B7259116E}" type="pres">
      <dgm:prSet presAssocID="{DA0CFC08-28EF-4A7F-BCF8-1DA1C951BE7C}" presName="dummy1b" presStyleCnt="0"/>
      <dgm:spPr/>
    </dgm:pt>
    <dgm:pt modelId="{043A1E0D-CF3B-4C03-A033-1E1F74DAA179}" type="pres">
      <dgm:prSet presAssocID="{DA0CFC08-28EF-4A7F-BCF8-1DA1C951BE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E81E6F-BD41-4C08-BB56-7F9C0244A8C1}" type="pres">
      <dgm:prSet presAssocID="{DA0CFC08-28EF-4A7F-BCF8-1DA1C951BE7C}" presName="wedge2" presStyleLbl="node1" presStyleIdx="1" presStyleCnt="3" custLinFactNeighborY="-3587"/>
      <dgm:spPr/>
    </dgm:pt>
    <dgm:pt modelId="{C4B42932-957F-4BD4-B5A3-4341EFE3FAC5}" type="pres">
      <dgm:prSet presAssocID="{DA0CFC08-28EF-4A7F-BCF8-1DA1C951BE7C}" presName="dummy2a" presStyleCnt="0"/>
      <dgm:spPr/>
    </dgm:pt>
    <dgm:pt modelId="{82ACEA1C-5723-4924-BF2A-C6CEF3D9BDD9}" type="pres">
      <dgm:prSet presAssocID="{DA0CFC08-28EF-4A7F-BCF8-1DA1C951BE7C}" presName="dummy2b" presStyleCnt="0"/>
      <dgm:spPr/>
    </dgm:pt>
    <dgm:pt modelId="{80C39DF1-DA59-4938-BB92-B6FA6BDE7C00}" type="pres">
      <dgm:prSet presAssocID="{DA0CFC08-28EF-4A7F-BCF8-1DA1C951BE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D7A638-04EB-48AA-B98E-CDCF8A2C562B}" type="pres">
      <dgm:prSet presAssocID="{DA0CFC08-28EF-4A7F-BCF8-1DA1C951BE7C}" presName="wedge3" presStyleLbl="node1" presStyleIdx="2" presStyleCnt="3" custLinFactNeighborY="-3587"/>
      <dgm:spPr/>
    </dgm:pt>
    <dgm:pt modelId="{56EC7B86-9C34-4710-89DC-6AC02B96A1DD}" type="pres">
      <dgm:prSet presAssocID="{DA0CFC08-28EF-4A7F-BCF8-1DA1C951BE7C}" presName="dummy3a" presStyleCnt="0"/>
      <dgm:spPr/>
    </dgm:pt>
    <dgm:pt modelId="{876377CC-259F-48D3-BCDC-917926CF4002}" type="pres">
      <dgm:prSet presAssocID="{DA0CFC08-28EF-4A7F-BCF8-1DA1C951BE7C}" presName="dummy3b" presStyleCnt="0"/>
      <dgm:spPr/>
    </dgm:pt>
    <dgm:pt modelId="{779F35CF-73D2-4246-AE10-57A87BA5F7A3}" type="pres">
      <dgm:prSet presAssocID="{DA0CFC08-28EF-4A7F-BCF8-1DA1C951BE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4EB4BFF-E7E3-4BE1-B8AD-16AC9FBAF540}" type="pres">
      <dgm:prSet presAssocID="{9A9F007D-FF84-4A5C-932E-96F86EF16A9F}" presName="arrowWedge1" presStyleLbl="fgSibTrans2D1" presStyleIdx="0" presStyleCnt="3"/>
      <dgm:spPr>
        <a:solidFill>
          <a:srgbClr val="00B050"/>
        </a:solidFill>
      </dgm:spPr>
    </dgm:pt>
    <dgm:pt modelId="{2485DDD8-96E4-4B52-A2FB-7AE2E3D1CCA5}" type="pres">
      <dgm:prSet presAssocID="{C7164A41-6D3E-4B82-87EB-8E55D4952A7A}" presName="arrowWedge2" presStyleLbl="fgSibTrans2D1" presStyleIdx="1" presStyleCnt="3"/>
      <dgm:spPr>
        <a:solidFill>
          <a:srgbClr val="FFC000"/>
        </a:solidFill>
      </dgm:spPr>
    </dgm:pt>
    <dgm:pt modelId="{E1B37397-F241-4758-849B-7EA2404C6E4F}" type="pres">
      <dgm:prSet presAssocID="{275EEB74-3106-4BA0-BCFD-160DD984D884}" presName="arrowWedge3" presStyleLbl="fgSibTrans2D1" presStyleIdx="2" presStyleCnt="3"/>
      <dgm:spPr>
        <a:solidFill>
          <a:srgbClr val="C00000"/>
        </a:solidFill>
      </dgm:spPr>
    </dgm:pt>
  </dgm:ptLst>
  <dgm:cxnLst>
    <dgm:cxn modelId="{744FC109-97BB-4705-9B82-FEDEA7188C1E}" type="presOf" srcId="{42FED6F2-E617-4C2A-A4A8-FDF06400695A}" destId="{80C39DF1-DA59-4938-BB92-B6FA6BDE7C00}" srcOrd="1" destOrd="0" presId="urn:microsoft.com/office/officeart/2005/8/layout/cycle8"/>
    <dgm:cxn modelId="{453F110E-F360-46BC-858F-A0916F738323}" srcId="{DA0CFC08-28EF-4A7F-BCF8-1DA1C951BE7C}" destId="{92C8756C-5A02-4D86-829C-5F7075D19585}" srcOrd="0" destOrd="0" parTransId="{4A0281AB-36E4-4428-A781-7EBF4B3A14D4}" sibTransId="{9A9F007D-FF84-4A5C-932E-96F86EF16A9F}"/>
    <dgm:cxn modelId="{B69FD018-24CE-403F-90D8-1E8A253D1F8A}" srcId="{DA0CFC08-28EF-4A7F-BCF8-1DA1C951BE7C}" destId="{42FED6F2-E617-4C2A-A4A8-FDF06400695A}" srcOrd="1" destOrd="0" parTransId="{92A5EE3B-50ED-4AB4-AB94-C2991528E062}" sibTransId="{C7164A41-6D3E-4B82-87EB-8E55D4952A7A}"/>
    <dgm:cxn modelId="{3C6B1A5D-9591-430A-879B-96F1D1FE6FFC}" type="presOf" srcId="{92C8756C-5A02-4D86-829C-5F7075D19585}" destId="{043A1E0D-CF3B-4C03-A033-1E1F74DAA179}" srcOrd="1" destOrd="0" presId="urn:microsoft.com/office/officeart/2005/8/layout/cycle8"/>
    <dgm:cxn modelId="{0A906965-7F44-42DE-B979-4E3C3C98162A}" srcId="{DA0CFC08-28EF-4A7F-BCF8-1DA1C951BE7C}" destId="{CBEB328F-B5E2-4ADC-9FCF-997D05657E29}" srcOrd="2" destOrd="0" parTransId="{031EDB4F-D45D-489F-8401-38A499D1CBC8}" sibTransId="{275EEB74-3106-4BA0-BCFD-160DD984D884}"/>
    <dgm:cxn modelId="{701C047D-CAAD-4ADF-BECF-C6DA51FF9B18}" type="presOf" srcId="{CBEB328F-B5E2-4ADC-9FCF-997D05657E29}" destId="{36D7A638-04EB-48AA-B98E-CDCF8A2C562B}" srcOrd="0" destOrd="0" presId="urn:microsoft.com/office/officeart/2005/8/layout/cycle8"/>
    <dgm:cxn modelId="{81078A9A-4E6A-4D24-9FE5-FA5F3D231583}" type="presOf" srcId="{DA0CFC08-28EF-4A7F-BCF8-1DA1C951BE7C}" destId="{9030CE47-5594-42ED-ACD8-44C1874B3518}" srcOrd="0" destOrd="0" presId="urn:microsoft.com/office/officeart/2005/8/layout/cycle8"/>
    <dgm:cxn modelId="{92C2869F-DF16-4700-B0B2-DA8F8611F54D}" type="presOf" srcId="{42FED6F2-E617-4C2A-A4A8-FDF06400695A}" destId="{A1E81E6F-BD41-4C08-BB56-7F9C0244A8C1}" srcOrd="0" destOrd="0" presId="urn:microsoft.com/office/officeart/2005/8/layout/cycle8"/>
    <dgm:cxn modelId="{36F813E8-6F7B-414B-9C8E-ABE2E6257FF1}" type="presOf" srcId="{92C8756C-5A02-4D86-829C-5F7075D19585}" destId="{01C6DCC2-E062-47AF-BD61-E961CA752459}" srcOrd="0" destOrd="0" presId="urn:microsoft.com/office/officeart/2005/8/layout/cycle8"/>
    <dgm:cxn modelId="{325D75F3-71BA-4F14-9298-D8B53BF3E697}" type="presOf" srcId="{CBEB328F-B5E2-4ADC-9FCF-997D05657E29}" destId="{779F35CF-73D2-4246-AE10-57A87BA5F7A3}" srcOrd="1" destOrd="0" presId="urn:microsoft.com/office/officeart/2005/8/layout/cycle8"/>
    <dgm:cxn modelId="{488CDB1F-2F6F-4197-914F-638482AC73F3}" type="presParOf" srcId="{9030CE47-5594-42ED-ACD8-44C1874B3518}" destId="{01C6DCC2-E062-47AF-BD61-E961CA752459}" srcOrd="0" destOrd="0" presId="urn:microsoft.com/office/officeart/2005/8/layout/cycle8"/>
    <dgm:cxn modelId="{189BC19A-8E16-4F96-9EFC-B1F6FEFEA62A}" type="presParOf" srcId="{9030CE47-5594-42ED-ACD8-44C1874B3518}" destId="{5FDA88AB-698C-46B8-AD36-C8E6699A963C}" srcOrd="1" destOrd="0" presId="urn:microsoft.com/office/officeart/2005/8/layout/cycle8"/>
    <dgm:cxn modelId="{32B708B7-3A9D-4836-AEE1-1457BF3EF817}" type="presParOf" srcId="{9030CE47-5594-42ED-ACD8-44C1874B3518}" destId="{5D99FB8D-D490-4174-A52B-C22B7259116E}" srcOrd="2" destOrd="0" presId="urn:microsoft.com/office/officeart/2005/8/layout/cycle8"/>
    <dgm:cxn modelId="{6EA616F8-E438-4086-AE10-77738CED8643}" type="presParOf" srcId="{9030CE47-5594-42ED-ACD8-44C1874B3518}" destId="{043A1E0D-CF3B-4C03-A033-1E1F74DAA179}" srcOrd="3" destOrd="0" presId="urn:microsoft.com/office/officeart/2005/8/layout/cycle8"/>
    <dgm:cxn modelId="{7A2BE0E1-CA1C-4CA6-9FB9-7219E4E297EA}" type="presParOf" srcId="{9030CE47-5594-42ED-ACD8-44C1874B3518}" destId="{A1E81E6F-BD41-4C08-BB56-7F9C0244A8C1}" srcOrd="4" destOrd="0" presId="urn:microsoft.com/office/officeart/2005/8/layout/cycle8"/>
    <dgm:cxn modelId="{5E0A05F6-26EE-49E3-A2DA-319BC21191CC}" type="presParOf" srcId="{9030CE47-5594-42ED-ACD8-44C1874B3518}" destId="{C4B42932-957F-4BD4-B5A3-4341EFE3FAC5}" srcOrd="5" destOrd="0" presId="urn:microsoft.com/office/officeart/2005/8/layout/cycle8"/>
    <dgm:cxn modelId="{252E3B5B-95C3-4C95-818D-80FFF6A8F3AB}" type="presParOf" srcId="{9030CE47-5594-42ED-ACD8-44C1874B3518}" destId="{82ACEA1C-5723-4924-BF2A-C6CEF3D9BDD9}" srcOrd="6" destOrd="0" presId="urn:microsoft.com/office/officeart/2005/8/layout/cycle8"/>
    <dgm:cxn modelId="{57789D52-ED37-4F79-A39B-0EBF69D41EC6}" type="presParOf" srcId="{9030CE47-5594-42ED-ACD8-44C1874B3518}" destId="{80C39DF1-DA59-4938-BB92-B6FA6BDE7C00}" srcOrd="7" destOrd="0" presId="urn:microsoft.com/office/officeart/2005/8/layout/cycle8"/>
    <dgm:cxn modelId="{044A6BC8-4CB8-4E11-92B3-08BC6D48C4A7}" type="presParOf" srcId="{9030CE47-5594-42ED-ACD8-44C1874B3518}" destId="{36D7A638-04EB-48AA-B98E-CDCF8A2C562B}" srcOrd="8" destOrd="0" presId="urn:microsoft.com/office/officeart/2005/8/layout/cycle8"/>
    <dgm:cxn modelId="{41DF187D-59EC-49B9-A638-F75C3C604F3F}" type="presParOf" srcId="{9030CE47-5594-42ED-ACD8-44C1874B3518}" destId="{56EC7B86-9C34-4710-89DC-6AC02B96A1DD}" srcOrd="9" destOrd="0" presId="urn:microsoft.com/office/officeart/2005/8/layout/cycle8"/>
    <dgm:cxn modelId="{B39E4709-EB21-426B-B238-169103DF7949}" type="presParOf" srcId="{9030CE47-5594-42ED-ACD8-44C1874B3518}" destId="{876377CC-259F-48D3-BCDC-917926CF4002}" srcOrd="10" destOrd="0" presId="urn:microsoft.com/office/officeart/2005/8/layout/cycle8"/>
    <dgm:cxn modelId="{242BBAAA-F642-482B-A7D0-B2EB9F9CB6DC}" type="presParOf" srcId="{9030CE47-5594-42ED-ACD8-44C1874B3518}" destId="{779F35CF-73D2-4246-AE10-57A87BA5F7A3}" srcOrd="11" destOrd="0" presId="urn:microsoft.com/office/officeart/2005/8/layout/cycle8"/>
    <dgm:cxn modelId="{56C50666-8746-4C6D-BC39-EDAF42343573}" type="presParOf" srcId="{9030CE47-5594-42ED-ACD8-44C1874B3518}" destId="{B4EB4BFF-E7E3-4BE1-B8AD-16AC9FBAF540}" srcOrd="12" destOrd="0" presId="urn:microsoft.com/office/officeart/2005/8/layout/cycle8"/>
    <dgm:cxn modelId="{ED53D6ED-C017-4B5B-A92A-0C4F3EBF3468}" type="presParOf" srcId="{9030CE47-5594-42ED-ACD8-44C1874B3518}" destId="{2485DDD8-96E4-4B52-A2FB-7AE2E3D1CCA5}" srcOrd="13" destOrd="0" presId="urn:microsoft.com/office/officeart/2005/8/layout/cycle8"/>
    <dgm:cxn modelId="{AC0F4141-CE43-44BC-8BB4-7FA6DDF893C9}" type="presParOf" srcId="{9030CE47-5594-42ED-ACD8-44C1874B3518}" destId="{E1B37397-F241-4758-849B-7EA2404C6E4F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3960AF-23AD-4EED-9AD5-DE9B8C96EBC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AA6F2F9-19DD-4C84-A7D4-592604FCB0DC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/>
            <a:t>Australia</a:t>
          </a:r>
        </a:p>
        <a:p>
          <a:endParaRPr lang="pt-BR" dirty="0"/>
        </a:p>
        <a:p>
          <a:r>
            <a:rPr lang="pt-BR" dirty="0"/>
            <a:t>Ms.</a:t>
          </a:r>
          <a:br>
            <a:rPr lang="pt-BR" dirty="0"/>
          </a:br>
          <a:r>
            <a:rPr lang="pt-BR" dirty="0"/>
            <a:t>Pilar Davidson</a:t>
          </a:r>
        </a:p>
      </dgm:t>
    </dgm:pt>
    <dgm:pt modelId="{71A0BDD9-9812-439C-B570-D4668DDE1B9A}" type="parTrans" cxnId="{C58E0EE8-AB15-4550-AD87-5A419AC926D5}">
      <dgm:prSet/>
      <dgm:spPr/>
      <dgm:t>
        <a:bodyPr/>
        <a:lstStyle/>
        <a:p>
          <a:endParaRPr lang="pt-BR"/>
        </a:p>
      </dgm:t>
    </dgm:pt>
    <dgm:pt modelId="{FF53D2A5-B2F0-453C-B946-C310620017E0}" type="sibTrans" cxnId="{C58E0EE8-AB15-4550-AD87-5A419AC926D5}">
      <dgm:prSet/>
      <dgm:spPr/>
      <dgm:t>
        <a:bodyPr/>
        <a:lstStyle/>
        <a:p>
          <a:endParaRPr lang="pt-BR"/>
        </a:p>
      </dgm:t>
    </dgm:pt>
    <dgm:pt modelId="{74D66C5D-2AB3-46D7-8975-DEA01ADE7BC6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err="1"/>
            <a:t>Japan</a:t>
          </a:r>
          <a:endParaRPr lang="pt-BR" dirty="0"/>
        </a:p>
        <a:p>
          <a:endParaRPr lang="pt-BR" dirty="0"/>
        </a:p>
        <a:p>
          <a:r>
            <a:rPr lang="pt-BR" dirty="0"/>
            <a:t>Mr. </a:t>
          </a:r>
          <a:r>
            <a:rPr lang="pt-BR" dirty="0" err="1"/>
            <a:t>Junichi</a:t>
          </a:r>
          <a:r>
            <a:rPr lang="pt-BR" dirty="0"/>
            <a:t> Sasaki</a:t>
          </a:r>
        </a:p>
      </dgm:t>
    </dgm:pt>
    <dgm:pt modelId="{6A734008-2C5D-4140-9EC1-2AAD4BE4D14D}" type="parTrans" cxnId="{99A535CF-EC30-4A88-8468-3C4A6865F9CE}">
      <dgm:prSet/>
      <dgm:spPr/>
      <dgm:t>
        <a:bodyPr/>
        <a:lstStyle/>
        <a:p>
          <a:endParaRPr lang="pt-BR"/>
        </a:p>
      </dgm:t>
    </dgm:pt>
    <dgm:pt modelId="{5F3769D6-A95E-45C4-9DAA-3CC6CA14C269}" type="sibTrans" cxnId="{99A535CF-EC30-4A88-8468-3C4A6865F9CE}">
      <dgm:prSet/>
      <dgm:spPr/>
      <dgm:t>
        <a:bodyPr/>
        <a:lstStyle/>
        <a:p>
          <a:endParaRPr lang="pt-BR"/>
        </a:p>
      </dgm:t>
    </dgm:pt>
    <dgm:pt modelId="{A6758FE4-9DB2-41D7-8C0F-164046B6E5F5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/>
            <a:t>UK</a:t>
          </a:r>
        </a:p>
        <a:p>
          <a:endParaRPr lang="pt-BR" dirty="0"/>
        </a:p>
        <a:p>
          <a:r>
            <a:rPr lang="pt-BR" dirty="0"/>
            <a:t>Mr. James Norman </a:t>
          </a:r>
        </a:p>
      </dgm:t>
    </dgm:pt>
    <dgm:pt modelId="{D1F422F5-E8C9-4285-9647-FF464E9BCD77}" type="parTrans" cxnId="{9EED547C-29DC-4DB3-B974-AA9304500650}">
      <dgm:prSet/>
      <dgm:spPr/>
      <dgm:t>
        <a:bodyPr/>
        <a:lstStyle/>
        <a:p>
          <a:endParaRPr lang="pt-BR"/>
        </a:p>
      </dgm:t>
    </dgm:pt>
    <dgm:pt modelId="{FCA8CF9C-5BC6-43B2-A4C9-EA84ADE1B30F}" type="sibTrans" cxnId="{9EED547C-29DC-4DB3-B974-AA9304500650}">
      <dgm:prSet/>
      <dgm:spPr/>
      <dgm:t>
        <a:bodyPr/>
        <a:lstStyle/>
        <a:p>
          <a:endParaRPr lang="pt-BR"/>
        </a:p>
      </dgm:t>
    </dgm:pt>
    <dgm:pt modelId="{20F5BD58-E2F2-4417-9579-917982D81BA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/>
            <a:t>Spain</a:t>
          </a:r>
        </a:p>
        <a:p>
          <a:endParaRPr lang="pt-BR" dirty="0"/>
        </a:p>
        <a:p>
          <a:r>
            <a:rPr lang="pt-BR" dirty="0"/>
            <a:t>Mr. Javier </a:t>
          </a:r>
          <a:r>
            <a:rPr lang="pt-BR" dirty="0" err="1"/>
            <a:t>Candau</a:t>
          </a:r>
          <a:endParaRPr lang="pt-BR" dirty="0"/>
        </a:p>
      </dgm:t>
    </dgm:pt>
    <dgm:pt modelId="{8399CFB3-17B0-4BB0-A3E6-8A16E60EF712}" type="parTrans" cxnId="{4783ADFE-7D9E-4012-84CF-06CA36DAC8A6}">
      <dgm:prSet/>
      <dgm:spPr/>
      <dgm:t>
        <a:bodyPr/>
        <a:lstStyle/>
        <a:p>
          <a:endParaRPr lang="pt-BR"/>
        </a:p>
      </dgm:t>
    </dgm:pt>
    <dgm:pt modelId="{470BB203-BB82-40F7-AA82-FDB7046D9DAD}" type="sibTrans" cxnId="{4783ADFE-7D9E-4012-84CF-06CA36DAC8A6}">
      <dgm:prSet/>
      <dgm:spPr/>
      <dgm:t>
        <a:bodyPr/>
        <a:lstStyle/>
        <a:p>
          <a:endParaRPr lang="pt-BR"/>
        </a:p>
      </dgm:t>
    </dgm:pt>
    <dgm:pt modelId="{C486F289-CD20-4743-BEBB-2265BC28E897}" type="pres">
      <dgm:prSet presAssocID="{653960AF-23AD-4EED-9AD5-DE9B8C96EBC1}" presName="Name0" presStyleCnt="0">
        <dgm:presLayoutVars>
          <dgm:dir/>
          <dgm:resizeHandles val="exact"/>
        </dgm:presLayoutVars>
      </dgm:prSet>
      <dgm:spPr/>
    </dgm:pt>
    <dgm:pt modelId="{583D0E66-0E4C-4DF9-97BD-A9E132692A11}" type="pres">
      <dgm:prSet presAssocID="{653960AF-23AD-4EED-9AD5-DE9B8C96EBC1}" presName="bkgdShp" presStyleLbl="alignAccFollowNode1" presStyleIdx="0" presStyleCnt="1"/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3CAC6C36-EEA7-4344-9290-93A98871EF95}" type="pres">
      <dgm:prSet presAssocID="{653960AF-23AD-4EED-9AD5-DE9B8C96EBC1}" presName="linComp" presStyleCnt="0"/>
      <dgm:spPr/>
    </dgm:pt>
    <dgm:pt modelId="{66E18C0C-700A-4F24-AE6E-6520EC11FB43}" type="pres">
      <dgm:prSet presAssocID="{FAA6F2F9-19DD-4C84-A7D4-592604FCB0DC}" presName="compNode" presStyleCnt="0"/>
      <dgm:spPr/>
    </dgm:pt>
    <dgm:pt modelId="{D76058EA-17D8-454A-80A9-B1D0517A49C9}" type="pres">
      <dgm:prSet presAssocID="{FAA6F2F9-19DD-4C84-A7D4-592604FCB0DC}" presName="node" presStyleLbl="node1" presStyleIdx="0" presStyleCnt="4">
        <dgm:presLayoutVars>
          <dgm:bulletEnabled val="1"/>
        </dgm:presLayoutVars>
      </dgm:prSet>
      <dgm:spPr/>
    </dgm:pt>
    <dgm:pt modelId="{AEFC340E-9123-4F05-BF83-7F6E0D0EE421}" type="pres">
      <dgm:prSet presAssocID="{FAA6F2F9-19DD-4C84-A7D4-592604FCB0DC}" presName="invisiNode" presStyleLbl="node1" presStyleIdx="0" presStyleCnt="4"/>
      <dgm:spPr/>
    </dgm:pt>
    <dgm:pt modelId="{9BCD979E-0685-4D82-A805-11B8C85FB27A}" type="pres">
      <dgm:prSet presAssocID="{FAA6F2F9-19DD-4C84-A7D4-592604FCB0D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7B2AC87D-6D91-4D99-9785-4439496A8E5E}" type="pres">
      <dgm:prSet presAssocID="{FF53D2A5-B2F0-453C-B946-C310620017E0}" presName="sibTrans" presStyleLbl="sibTrans2D1" presStyleIdx="0" presStyleCnt="0"/>
      <dgm:spPr/>
    </dgm:pt>
    <dgm:pt modelId="{CE625650-B570-4D8A-B7CB-D45CF1E70885}" type="pres">
      <dgm:prSet presAssocID="{74D66C5D-2AB3-46D7-8975-DEA01ADE7BC6}" presName="compNode" presStyleCnt="0"/>
      <dgm:spPr/>
    </dgm:pt>
    <dgm:pt modelId="{94A99DCE-B2DB-4E5B-9320-21007A83E5DE}" type="pres">
      <dgm:prSet presAssocID="{74D66C5D-2AB3-46D7-8975-DEA01ADE7BC6}" presName="node" presStyleLbl="node1" presStyleIdx="1" presStyleCnt="4">
        <dgm:presLayoutVars>
          <dgm:bulletEnabled val="1"/>
        </dgm:presLayoutVars>
      </dgm:prSet>
      <dgm:spPr/>
    </dgm:pt>
    <dgm:pt modelId="{C1818876-A09F-4AAB-AEDC-5436A34410B1}" type="pres">
      <dgm:prSet presAssocID="{74D66C5D-2AB3-46D7-8975-DEA01ADE7BC6}" presName="invisiNode" presStyleLbl="node1" presStyleIdx="1" presStyleCnt="4"/>
      <dgm:spPr/>
    </dgm:pt>
    <dgm:pt modelId="{369AAEAE-4584-499E-8D42-783E475B2E84}" type="pres">
      <dgm:prSet presAssocID="{74D66C5D-2AB3-46D7-8975-DEA01ADE7BC6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00AD679-3492-4FEA-937F-20F884D92635}" type="pres">
      <dgm:prSet presAssocID="{5F3769D6-A95E-45C4-9DAA-3CC6CA14C269}" presName="sibTrans" presStyleLbl="sibTrans2D1" presStyleIdx="0" presStyleCnt="0"/>
      <dgm:spPr/>
    </dgm:pt>
    <dgm:pt modelId="{A110AEE5-6054-4AD6-B48B-CDDE008AE056}" type="pres">
      <dgm:prSet presAssocID="{20F5BD58-E2F2-4417-9579-917982D81BAE}" presName="compNode" presStyleCnt="0"/>
      <dgm:spPr/>
    </dgm:pt>
    <dgm:pt modelId="{2E2D1583-B9E6-455B-A1E2-9840EB3C4B39}" type="pres">
      <dgm:prSet presAssocID="{20F5BD58-E2F2-4417-9579-917982D81BAE}" presName="node" presStyleLbl="node1" presStyleIdx="2" presStyleCnt="4">
        <dgm:presLayoutVars>
          <dgm:bulletEnabled val="1"/>
        </dgm:presLayoutVars>
      </dgm:prSet>
      <dgm:spPr/>
    </dgm:pt>
    <dgm:pt modelId="{0B937ECF-AA01-401C-B005-318E7E9CB8C9}" type="pres">
      <dgm:prSet presAssocID="{20F5BD58-E2F2-4417-9579-917982D81BAE}" presName="invisiNode" presStyleLbl="node1" presStyleIdx="2" presStyleCnt="4"/>
      <dgm:spPr/>
    </dgm:pt>
    <dgm:pt modelId="{99D3137C-C52C-4BEA-A1A8-B318F4A6DE76}" type="pres">
      <dgm:prSet presAssocID="{20F5BD58-E2F2-4417-9579-917982D81BAE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E97DFF0-3AEB-4E67-A121-C9F4B12D6FD7}" type="pres">
      <dgm:prSet presAssocID="{470BB203-BB82-40F7-AA82-FDB7046D9DAD}" presName="sibTrans" presStyleLbl="sibTrans2D1" presStyleIdx="0" presStyleCnt="0"/>
      <dgm:spPr/>
    </dgm:pt>
    <dgm:pt modelId="{0577DAE7-C99B-4533-9C8C-E83CE6B36D24}" type="pres">
      <dgm:prSet presAssocID="{A6758FE4-9DB2-41D7-8C0F-164046B6E5F5}" presName="compNode" presStyleCnt="0"/>
      <dgm:spPr/>
    </dgm:pt>
    <dgm:pt modelId="{A572A0F3-B79A-4034-A3BE-1AB042EC7802}" type="pres">
      <dgm:prSet presAssocID="{A6758FE4-9DB2-41D7-8C0F-164046B6E5F5}" presName="node" presStyleLbl="node1" presStyleIdx="3" presStyleCnt="4">
        <dgm:presLayoutVars>
          <dgm:bulletEnabled val="1"/>
        </dgm:presLayoutVars>
      </dgm:prSet>
      <dgm:spPr/>
    </dgm:pt>
    <dgm:pt modelId="{8D6C7DF0-8AE0-4295-99BF-68233CD85661}" type="pres">
      <dgm:prSet presAssocID="{A6758FE4-9DB2-41D7-8C0F-164046B6E5F5}" presName="invisiNode" presStyleLbl="node1" presStyleIdx="3" presStyleCnt="4"/>
      <dgm:spPr/>
    </dgm:pt>
    <dgm:pt modelId="{1E884AFD-5303-43F4-870F-4818EAD309E3}" type="pres">
      <dgm:prSet presAssocID="{A6758FE4-9DB2-41D7-8C0F-164046B6E5F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1C994317-A7D1-4BBC-946F-32371009675B}" type="presOf" srcId="{FAA6F2F9-19DD-4C84-A7D4-592604FCB0DC}" destId="{D76058EA-17D8-454A-80A9-B1D0517A49C9}" srcOrd="0" destOrd="0" presId="urn:microsoft.com/office/officeart/2005/8/layout/pList2"/>
    <dgm:cxn modelId="{98451B32-DEEB-4EB7-AE07-C6011998C52B}" type="presOf" srcId="{A6758FE4-9DB2-41D7-8C0F-164046B6E5F5}" destId="{A572A0F3-B79A-4034-A3BE-1AB042EC7802}" srcOrd="0" destOrd="0" presId="urn:microsoft.com/office/officeart/2005/8/layout/pList2"/>
    <dgm:cxn modelId="{E47D715B-540F-4774-9723-E55C85635E42}" type="presOf" srcId="{5F3769D6-A95E-45C4-9DAA-3CC6CA14C269}" destId="{000AD679-3492-4FEA-937F-20F884D92635}" srcOrd="0" destOrd="0" presId="urn:microsoft.com/office/officeart/2005/8/layout/pList2"/>
    <dgm:cxn modelId="{1946D043-BDCF-4148-A91A-0CE394FD2E6E}" type="presOf" srcId="{653960AF-23AD-4EED-9AD5-DE9B8C96EBC1}" destId="{C486F289-CD20-4743-BEBB-2265BC28E897}" srcOrd="0" destOrd="0" presId="urn:microsoft.com/office/officeart/2005/8/layout/pList2"/>
    <dgm:cxn modelId="{0FB7FA71-DD39-476F-AC50-E4758AA58C46}" type="presOf" srcId="{74D66C5D-2AB3-46D7-8975-DEA01ADE7BC6}" destId="{94A99DCE-B2DB-4E5B-9320-21007A83E5DE}" srcOrd="0" destOrd="0" presId="urn:microsoft.com/office/officeart/2005/8/layout/pList2"/>
    <dgm:cxn modelId="{9EED547C-29DC-4DB3-B974-AA9304500650}" srcId="{653960AF-23AD-4EED-9AD5-DE9B8C96EBC1}" destId="{A6758FE4-9DB2-41D7-8C0F-164046B6E5F5}" srcOrd="3" destOrd="0" parTransId="{D1F422F5-E8C9-4285-9647-FF464E9BCD77}" sibTransId="{FCA8CF9C-5BC6-43B2-A4C9-EA84ADE1B30F}"/>
    <dgm:cxn modelId="{BEC16FA1-9039-4A7B-8C62-E5064DE04698}" type="presOf" srcId="{FF53D2A5-B2F0-453C-B946-C310620017E0}" destId="{7B2AC87D-6D91-4D99-9785-4439496A8E5E}" srcOrd="0" destOrd="0" presId="urn:microsoft.com/office/officeart/2005/8/layout/pList2"/>
    <dgm:cxn modelId="{4D6E66BC-C5FC-4843-8098-E451BA041A55}" type="presOf" srcId="{470BB203-BB82-40F7-AA82-FDB7046D9DAD}" destId="{6E97DFF0-3AEB-4E67-A121-C9F4B12D6FD7}" srcOrd="0" destOrd="0" presId="urn:microsoft.com/office/officeart/2005/8/layout/pList2"/>
    <dgm:cxn modelId="{2145B4C9-66DF-4F06-8A4C-B3AFF27A6E41}" type="presOf" srcId="{20F5BD58-E2F2-4417-9579-917982D81BAE}" destId="{2E2D1583-B9E6-455B-A1E2-9840EB3C4B39}" srcOrd="0" destOrd="0" presId="urn:microsoft.com/office/officeart/2005/8/layout/pList2"/>
    <dgm:cxn modelId="{99A535CF-EC30-4A88-8468-3C4A6865F9CE}" srcId="{653960AF-23AD-4EED-9AD5-DE9B8C96EBC1}" destId="{74D66C5D-2AB3-46D7-8975-DEA01ADE7BC6}" srcOrd="1" destOrd="0" parTransId="{6A734008-2C5D-4140-9EC1-2AAD4BE4D14D}" sibTransId="{5F3769D6-A95E-45C4-9DAA-3CC6CA14C269}"/>
    <dgm:cxn modelId="{C58E0EE8-AB15-4550-AD87-5A419AC926D5}" srcId="{653960AF-23AD-4EED-9AD5-DE9B8C96EBC1}" destId="{FAA6F2F9-19DD-4C84-A7D4-592604FCB0DC}" srcOrd="0" destOrd="0" parTransId="{71A0BDD9-9812-439C-B570-D4668DDE1B9A}" sibTransId="{FF53D2A5-B2F0-453C-B946-C310620017E0}"/>
    <dgm:cxn modelId="{4783ADFE-7D9E-4012-84CF-06CA36DAC8A6}" srcId="{653960AF-23AD-4EED-9AD5-DE9B8C96EBC1}" destId="{20F5BD58-E2F2-4417-9579-917982D81BAE}" srcOrd="2" destOrd="0" parTransId="{8399CFB3-17B0-4BB0-A3E6-8A16E60EF712}" sibTransId="{470BB203-BB82-40F7-AA82-FDB7046D9DAD}"/>
    <dgm:cxn modelId="{4D328C24-5B5A-4309-B458-636A64454B96}" type="presParOf" srcId="{C486F289-CD20-4743-BEBB-2265BC28E897}" destId="{583D0E66-0E4C-4DF9-97BD-A9E132692A11}" srcOrd="0" destOrd="0" presId="urn:microsoft.com/office/officeart/2005/8/layout/pList2"/>
    <dgm:cxn modelId="{FA1743FE-1D3B-413A-8187-710DD9587E8F}" type="presParOf" srcId="{C486F289-CD20-4743-BEBB-2265BC28E897}" destId="{3CAC6C36-EEA7-4344-9290-93A98871EF95}" srcOrd="1" destOrd="0" presId="urn:microsoft.com/office/officeart/2005/8/layout/pList2"/>
    <dgm:cxn modelId="{48B36692-56DC-4163-A813-F07F0972114D}" type="presParOf" srcId="{3CAC6C36-EEA7-4344-9290-93A98871EF95}" destId="{66E18C0C-700A-4F24-AE6E-6520EC11FB43}" srcOrd="0" destOrd="0" presId="urn:microsoft.com/office/officeart/2005/8/layout/pList2"/>
    <dgm:cxn modelId="{2178D557-0A54-4C0F-A893-7CFEC4D65621}" type="presParOf" srcId="{66E18C0C-700A-4F24-AE6E-6520EC11FB43}" destId="{D76058EA-17D8-454A-80A9-B1D0517A49C9}" srcOrd="0" destOrd="0" presId="urn:microsoft.com/office/officeart/2005/8/layout/pList2"/>
    <dgm:cxn modelId="{FDCF2A25-AB99-45F8-94F3-9249C10169B8}" type="presParOf" srcId="{66E18C0C-700A-4F24-AE6E-6520EC11FB43}" destId="{AEFC340E-9123-4F05-BF83-7F6E0D0EE421}" srcOrd="1" destOrd="0" presId="urn:microsoft.com/office/officeart/2005/8/layout/pList2"/>
    <dgm:cxn modelId="{44AE3C16-04D3-4937-AAC4-DAC51A7541E8}" type="presParOf" srcId="{66E18C0C-700A-4F24-AE6E-6520EC11FB43}" destId="{9BCD979E-0685-4D82-A805-11B8C85FB27A}" srcOrd="2" destOrd="0" presId="urn:microsoft.com/office/officeart/2005/8/layout/pList2"/>
    <dgm:cxn modelId="{6544E4C3-29CD-47A0-A761-AD617FD29BDE}" type="presParOf" srcId="{3CAC6C36-EEA7-4344-9290-93A98871EF95}" destId="{7B2AC87D-6D91-4D99-9785-4439496A8E5E}" srcOrd="1" destOrd="0" presId="urn:microsoft.com/office/officeart/2005/8/layout/pList2"/>
    <dgm:cxn modelId="{87F7B9D4-C96D-4DDA-8E88-CB878AF60D19}" type="presParOf" srcId="{3CAC6C36-EEA7-4344-9290-93A98871EF95}" destId="{CE625650-B570-4D8A-B7CB-D45CF1E70885}" srcOrd="2" destOrd="0" presId="urn:microsoft.com/office/officeart/2005/8/layout/pList2"/>
    <dgm:cxn modelId="{6B6540A0-8951-4A12-AB38-A709F949176B}" type="presParOf" srcId="{CE625650-B570-4D8A-B7CB-D45CF1E70885}" destId="{94A99DCE-B2DB-4E5B-9320-21007A83E5DE}" srcOrd="0" destOrd="0" presId="urn:microsoft.com/office/officeart/2005/8/layout/pList2"/>
    <dgm:cxn modelId="{DD34D715-8F28-4546-8D86-8FFC985AAE82}" type="presParOf" srcId="{CE625650-B570-4D8A-B7CB-D45CF1E70885}" destId="{C1818876-A09F-4AAB-AEDC-5436A34410B1}" srcOrd="1" destOrd="0" presId="urn:microsoft.com/office/officeart/2005/8/layout/pList2"/>
    <dgm:cxn modelId="{7E678DE6-C08A-4475-8E68-07DBE373C171}" type="presParOf" srcId="{CE625650-B570-4D8A-B7CB-D45CF1E70885}" destId="{369AAEAE-4584-499E-8D42-783E475B2E84}" srcOrd="2" destOrd="0" presId="urn:microsoft.com/office/officeart/2005/8/layout/pList2"/>
    <dgm:cxn modelId="{5734AE66-680B-4B4F-B080-59D9E8EA0ADE}" type="presParOf" srcId="{3CAC6C36-EEA7-4344-9290-93A98871EF95}" destId="{000AD679-3492-4FEA-937F-20F884D92635}" srcOrd="3" destOrd="0" presId="urn:microsoft.com/office/officeart/2005/8/layout/pList2"/>
    <dgm:cxn modelId="{53F30679-446A-4383-9C8D-A806F30EFB1A}" type="presParOf" srcId="{3CAC6C36-EEA7-4344-9290-93A98871EF95}" destId="{A110AEE5-6054-4AD6-B48B-CDDE008AE056}" srcOrd="4" destOrd="0" presId="urn:microsoft.com/office/officeart/2005/8/layout/pList2"/>
    <dgm:cxn modelId="{933D9CE2-1234-4541-B946-66DE305A40DF}" type="presParOf" srcId="{A110AEE5-6054-4AD6-B48B-CDDE008AE056}" destId="{2E2D1583-B9E6-455B-A1E2-9840EB3C4B39}" srcOrd="0" destOrd="0" presId="urn:microsoft.com/office/officeart/2005/8/layout/pList2"/>
    <dgm:cxn modelId="{618FE93C-03D8-463F-81F4-426070390C9A}" type="presParOf" srcId="{A110AEE5-6054-4AD6-B48B-CDDE008AE056}" destId="{0B937ECF-AA01-401C-B005-318E7E9CB8C9}" srcOrd="1" destOrd="0" presId="urn:microsoft.com/office/officeart/2005/8/layout/pList2"/>
    <dgm:cxn modelId="{DFDD9DE1-52D3-4B75-A752-8952C6CD86C4}" type="presParOf" srcId="{A110AEE5-6054-4AD6-B48B-CDDE008AE056}" destId="{99D3137C-C52C-4BEA-A1A8-B318F4A6DE76}" srcOrd="2" destOrd="0" presId="urn:microsoft.com/office/officeart/2005/8/layout/pList2"/>
    <dgm:cxn modelId="{C9538447-18D7-4F52-89D8-2798169A7970}" type="presParOf" srcId="{3CAC6C36-EEA7-4344-9290-93A98871EF95}" destId="{6E97DFF0-3AEB-4E67-A121-C9F4B12D6FD7}" srcOrd="5" destOrd="0" presId="urn:microsoft.com/office/officeart/2005/8/layout/pList2"/>
    <dgm:cxn modelId="{8A2A8046-B7E9-4084-AB27-04D304056477}" type="presParOf" srcId="{3CAC6C36-EEA7-4344-9290-93A98871EF95}" destId="{0577DAE7-C99B-4533-9C8C-E83CE6B36D24}" srcOrd="6" destOrd="0" presId="urn:microsoft.com/office/officeart/2005/8/layout/pList2"/>
    <dgm:cxn modelId="{907A6FC3-9933-4B54-8F40-4FECCC75F492}" type="presParOf" srcId="{0577DAE7-C99B-4533-9C8C-E83CE6B36D24}" destId="{A572A0F3-B79A-4034-A3BE-1AB042EC7802}" srcOrd="0" destOrd="0" presId="urn:microsoft.com/office/officeart/2005/8/layout/pList2"/>
    <dgm:cxn modelId="{18198D1D-409D-4861-8D50-BDA53351D5D3}" type="presParOf" srcId="{0577DAE7-C99B-4533-9C8C-E83CE6B36D24}" destId="{8D6C7DF0-8AE0-4295-99BF-68233CD85661}" srcOrd="1" destOrd="0" presId="urn:microsoft.com/office/officeart/2005/8/layout/pList2"/>
    <dgm:cxn modelId="{C921DA80-3452-4A52-AFC2-5DC650DCF0F6}" type="presParOf" srcId="{0577DAE7-C99B-4533-9C8C-E83CE6B36D24}" destId="{1E884AFD-5303-43F4-870F-4818EAD309E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D207-E054-40DB-A4D4-991D65B447F2}">
      <dsp:nvSpPr>
        <dsp:cNvPr id="0" name=""/>
        <dsp:cNvSpPr/>
      </dsp:nvSpPr>
      <dsp:spPr>
        <a:xfrm>
          <a:off x="0" y="2352"/>
          <a:ext cx="8206832" cy="51292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5C829-A020-4704-8415-8D47725F4C0C}">
      <dsp:nvSpPr>
        <dsp:cNvPr id="0" name=""/>
        <dsp:cNvSpPr/>
      </dsp:nvSpPr>
      <dsp:spPr>
        <a:xfrm>
          <a:off x="1042267" y="3542574"/>
          <a:ext cx="213377" cy="2133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139D0-C322-4234-B5F7-6401840660B7}">
      <dsp:nvSpPr>
        <dsp:cNvPr id="0" name=""/>
        <dsp:cNvSpPr/>
      </dsp:nvSpPr>
      <dsp:spPr>
        <a:xfrm>
          <a:off x="1148956" y="3649263"/>
          <a:ext cx="1912191" cy="1482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3 (2015)</a:t>
          </a:r>
        </a:p>
      </dsp:txBody>
      <dsp:txXfrm>
        <a:off x="1148956" y="3649263"/>
        <a:ext cx="1912191" cy="1482359"/>
      </dsp:txXfrm>
    </dsp:sp>
    <dsp:sp modelId="{F2267FF4-2F24-4D2A-B94F-D8FB93D53C2D}">
      <dsp:nvSpPr>
        <dsp:cNvPr id="0" name=""/>
        <dsp:cNvSpPr/>
      </dsp:nvSpPr>
      <dsp:spPr>
        <a:xfrm>
          <a:off x="2925735" y="2148439"/>
          <a:ext cx="385721" cy="38572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8844-D9E4-44FF-A502-3C8D9D186F6C}">
      <dsp:nvSpPr>
        <dsp:cNvPr id="0" name=""/>
        <dsp:cNvSpPr/>
      </dsp:nvSpPr>
      <dsp:spPr>
        <a:xfrm>
          <a:off x="3118596" y="2341299"/>
          <a:ext cx="1969639" cy="279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8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6 (2021)</a:t>
          </a:r>
        </a:p>
      </dsp:txBody>
      <dsp:txXfrm>
        <a:off x="3118596" y="2341299"/>
        <a:ext cx="1969639" cy="2790322"/>
      </dsp:txXfrm>
    </dsp:sp>
    <dsp:sp modelId="{3B12C1F5-620F-48C0-A2F8-A061F7CDF466}">
      <dsp:nvSpPr>
        <dsp:cNvPr id="0" name=""/>
        <dsp:cNvSpPr/>
      </dsp:nvSpPr>
      <dsp:spPr>
        <a:xfrm>
          <a:off x="5190821" y="1300057"/>
          <a:ext cx="533444" cy="53344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BEBA2-213A-4CF8-92CF-AFFBEA2057C9}">
      <dsp:nvSpPr>
        <dsp:cNvPr id="0" name=""/>
        <dsp:cNvSpPr/>
      </dsp:nvSpPr>
      <dsp:spPr>
        <a:xfrm>
          <a:off x="5457543" y="1566779"/>
          <a:ext cx="1969639" cy="3564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6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baseline="0" dirty="0">
              <a:solidFill>
                <a:srgbClr val="C00000"/>
              </a:solidFill>
            </a:rPr>
            <a:t>10,5 (2025)</a:t>
          </a:r>
        </a:p>
      </dsp:txBody>
      <dsp:txXfrm>
        <a:off x="5457543" y="1566779"/>
        <a:ext cx="1969639" cy="3564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430A-6857-4586-B3F1-55FA37AF9F99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2278E-D6EF-4957-A0A2-4B3131450BB9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2009: ANSSI (France)</a:t>
          </a:r>
        </a:p>
      </dsp:txBody>
      <dsp:txXfrm>
        <a:off x="380119" y="246332"/>
        <a:ext cx="7675541" cy="492448"/>
      </dsp:txXfrm>
    </dsp:sp>
    <dsp:sp modelId="{CD8C43AC-B94B-4D4C-9C0D-530A14A8A4A5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C30CA-1DAF-48CE-90F0-C282799DA9CE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2012: </a:t>
          </a:r>
          <a:r>
            <a:rPr lang="pt-BR" sz="2500" kern="1200" dirty="0" err="1"/>
            <a:t>Incibe</a:t>
          </a:r>
          <a:r>
            <a:rPr lang="pt-BR" sz="2500" kern="1200" dirty="0"/>
            <a:t> (Spain) &amp; NSCS (Portugal)</a:t>
          </a:r>
        </a:p>
      </dsp:txBody>
      <dsp:txXfrm>
        <a:off x="826075" y="985438"/>
        <a:ext cx="7229585" cy="492448"/>
      </dsp:txXfrm>
    </dsp:sp>
    <dsp:sp modelId="{556768C9-4E80-44DE-BC65-175136A63E9C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B9A8D-80E7-4407-BEB8-D0E84E22F9CD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2014: CAC (China) &amp; ACSC (Australia)</a:t>
          </a:r>
        </a:p>
      </dsp:txBody>
      <dsp:txXfrm>
        <a:off x="1070457" y="1724003"/>
        <a:ext cx="6985203" cy="492448"/>
      </dsp:txXfrm>
    </dsp:sp>
    <dsp:sp modelId="{66AA26E4-6756-4C5C-905F-652C0519B9CD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9985D-A6CA-4AAF-82B7-B6B7A39CF01A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2015: NCSC (United Kingdom) &amp; NISC (Japan)</a:t>
          </a:r>
        </a:p>
      </dsp:txBody>
      <dsp:txXfrm>
        <a:off x="1148486" y="2463109"/>
        <a:ext cx="6907174" cy="492448"/>
      </dsp:txXfrm>
    </dsp:sp>
    <dsp:sp modelId="{18EE4AB0-6E07-4D83-A93C-2BF31BEF2401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7D738-2645-496A-83E0-14B34CD27615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2018: CISA (USA) &amp; Cyber Centre (Canada)</a:t>
          </a:r>
        </a:p>
      </dsp:txBody>
      <dsp:txXfrm>
        <a:off x="1070457" y="3202215"/>
        <a:ext cx="6985203" cy="492448"/>
      </dsp:txXfrm>
    </dsp:sp>
    <dsp:sp modelId="{63142F83-2C3E-41E6-AD13-635502B27934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68BE4-2185-41D2-9715-6F9C7DCACF89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2020: </a:t>
          </a:r>
          <a:r>
            <a:rPr lang="en-GB" sz="2500" kern="1200" noProof="0" dirty="0" err="1"/>
            <a:t>Cyberagentur</a:t>
          </a:r>
          <a:r>
            <a:rPr lang="en-GB" sz="2500" kern="1200" noProof="0" dirty="0"/>
            <a:t> (Germany)</a:t>
          </a:r>
        </a:p>
      </dsp:txBody>
      <dsp:txXfrm>
        <a:off x="826075" y="3940779"/>
        <a:ext cx="7229585" cy="492448"/>
      </dsp:txXfrm>
    </dsp:sp>
    <dsp:sp modelId="{4E72D9CC-2E7B-4CEC-9CCB-5559A1101BBA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498A9-D435-4B2A-9C53-61319F008C3D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2021: ACN (Italy)</a:t>
          </a:r>
        </a:p>
      </dsp:txBody>
      <dsp:txXfrm>
        <a:off x="380119" y="4679885"/>
        <a:ext cx="7675541" cy="492448"/>
      </dsp:txXfrm>
    </dsp:sp>
    <dsp:sp modelId="{63099AE7-EBDB-449F-9504-35255A683904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63488-CA5E-4258-A3BD-21D727F3CD6D}">
      <dsp:nvSpPr>
        <dsp:cNvPr id="0" name=""/>
        <dsp:cNvSpPr/>
      </dsp:nvSpPr>
      <dsp:spPr>
        <a:xfrm rot="5400000">
          <a:off x="-219257" y="221911"/>
          <a:ext cx="1461717" cy="10232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2009</a:t>
          </a:r>
        </a:p>
      </dsp:txBody>
      <dsp:txXfrm rot="-5400000">
        <a:off x="2" y="514254"/>
        <a:ext cx="1023201" cy="438516"/>
      </dsp:txXfrm>
    </dsp:sp>
    <dsp:sp modelId="{802ED5F4-1182-43C1-A365-02D66B084692}">
      <dsp:nvSpPr>
        <dsp:cNvPr id="0" name=""/>
        <dsp:cNvSpPr/>
      </dsp:nvSpPr>
      <dsp:spPr>
        <a:xfrm rot="5400000">
          <a:off x="4100542" y="-3074687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</a:rPr>
            <a:t>OECD Meeting </a:t>
          </a: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rPr>
            <a:t> GSI Proposal</a:t>
          </a:r>
          <a:endParaRPr lang="en-GB" sz="3600" kern="1200" noProof="0" dirty="0">
            <a:solidFill>
              <a:schemeClr val="accent5">
                <a:lumMod val="75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solidFill>
                <a:schemeClr val="accent6">
                  <a:lumMod val="75000"/>
                </a:schemeClr>
              </a:solidFill>
            </a:rPr>
            <a:t>Reunião OCDE </a:t>
          </a:r>
          <a:r>
            <a:rPr lang="pt-BR" sz="2800" kern="12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 Proposta GSI</a:t>
          </a:r>
          <a:endParaRPr lang="pt-BR" sz="28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023202" y="49034"/>
        <a:ext cx="7058417" cy="857354"/>
      </dsp:txXfrm>
    </dsp:sp>
    <dsp:sp modelId="{5B892EDF-ADE8-41A9-8681-AEF3BC0C0D7D}">
      <dsp:nvSpPr>
        <dsp:cNvPr id="0" name=""/>
        <dsp:cNvSpPr/>
      </dsp:nvSpPr>
      <dsp:spPr>
        <a:xfrm rot="5400000">
          <a:off x="-219257" y="1539125"/>
          <a:ext cx="1461717" cy="1023201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2014</a:t>
          </a:r>
        </a:p>
      </dsp:txBody>
      <dsp:txXfrm rot="-5400000">
        <a:off x="2" y="1831468"/>
        <a:ext cx="1023201" cy="438516"/>
      </dsp:txXfrm>
    </dsp:sp>
    <dsp:sp modelId="{1DA0AF6A-DC91-4613-9218-4A62AD501B36}">
      <dsp:nvSpPr>
        <dsp:cNvPr id="0" name=""/>
        <dsp:cNvSpPr/>
      </dsp:nvSpPr>
      <dsp:spPr>
        <a:xfrm rot="5400000">
          <a:off x="4100542" y="-1757473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</a:rPr>
            <a:t>Snowden Case </a:t>
          </a: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rPr>
            <a:t> Senate Proposal</a:t>
          </a:r>
          <a:endParaRPr lang="pt-BR" sz="36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>
              <a:solidFill>
                <a:schemeClr val="accent6">
                  <a:lumMod val="75000"/>
                </a:schemeClr>
              </a:solidFill>
            </a:rPr>
            <a:t>Caso Snowden </a:t>
          </a:r>
          <a:r>
            <a:rPr lang="pt-BR" sz="2700" kern="12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 Proposta Senado</a:t>
          </a:r>
          <a:endParaRPr lang="pt-BR" sz="27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023202" y="1366248"/>
        <a:ext cx="7058417" cy="857354"/>
      </dsp:txXfrm>
    </dsp:sp>
    <dsp:sp modelId="{E4957D66-0B40-4965-A79C-CB9953553991}">
      <dsp:nvSpPr>
        <dsp:cNvPr id="0" name=""/>
        <dsp:cNvSpPr/>
      </dsp:nvSpPr>
      <dsp:spPr>
        <a:xfrm rot="5400000">
          <a:off x="-219257" y="2856339"/>
          <a:ext cx="1461717" cy="1023201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2021-2</a:t>
          </a:r>
        </a:p>
      </dsp:txBody>
      <dsp:txXfrm rot="-5400000">
        <a:off x="2" y="3148682"/>
        <a:ext cx="1023201" cy="438516"/>
      </dsp:txXfrm>
    </dsp:sp>
    <dsp:sp modelId="{29CCA34C-FE5C-4003-A7E6-5E11DABBB2CF}">
      <dsp:nvSpPr>
        <dsp:cNvPr id="0" name=""/>
        <dsp:cNvSpPr/>
      </dsp:nvSpPr>
      <dsp:spPr>
        <a:xfrm rot="5400000">
          <a:off x="4100542" y="-440258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</a:rPr>
            <a:t>International Agencies Visits</a:t>
          </a:r>
          <a:endParaRPr lang="pt-BR" sz="36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>
              <a:solidFill>
                <a:schemeClr val="accent6">
                  <a:lumMod val="75000"/>
                </a:schemeClr>
              </a:solidFill>
            </a:rPr>
            <a:t>Visitas a Agências Internacionais</a:t>
          </a:r>
        </a:p>
      </dsp:txBody>
      <dsp:txXfrm rot="-5400000">
        <a:off x="1023202" y="2683463"/>
        <a:ext cx="7058417" cy="857354"/>
      </dsp:txXfrm>
    </dsp:sp>
    <dsp:sp modelId="{E4092E02-0CBF-49ED-812E-31BB41DB1CBD}">
      <dsp:nvSpPr>
        <dsp:cNvPr id="0" name=""/>
        <dsp:cNvSpPr/>
      </dsp:nvSpPr>
      <dsp:spPr>
        <a:xfrm rot="5400000">
          <a:off x="-219257" y="4173553"/>
          <a:ext cx="1461717" cy="1023201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</a:rPr>
            <a:t>2023</a:t>
          </a:r>
        </a:p>
      </dsp:txBody>
      <dsp:txXfrm rot="-5400000">
        <a:off x="2" y="4465896"/>
        <a:ext cx="1023201" cy="438516"/>
      </dsp:txXfrm>
    </dsp:sp>
    <dsp:sp modelId="{FEFEBFC0-57A4-4C2A-BB5D-040229B66D69}">
      <dsp:nvSpPr>
        <dsp:cNvPr id="0" name=""/>
        <dsp:cNvSpPr/>
      </dsp:nvSpPr>
      <dsp:spPr>
        <a:xfrm rot="5400000">
          <a:off x="4100542" y="857078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</a:rPr>
            <a:t>GSI Proposal </a:t>
          </a: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rPr>
            <a:t> </a:t>
          </a:r>
          <a:r>
            <a:rPr lang="en-GB" sz="3600" kern="1200" noProof="0" dirty="0">
              <a:solidFill>
                <a:schemeClr val="accent5">
                  <a:lumMod val="75000"/>
                </a:schemeClr>
              </a:solidFill>
            </a:rPr>
            <a:t>Public Hearing</a:t>
          </a:r>
          <a:endParaRPr lang="pt-BR" sz="36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>
              <a:solidFill>
                <a:schemeClr val="accent6">
                  <a:lumMod val="75000"/>
                </a:schemeClr>
              </a:solidFill>
            </a:rPr>
            <a:t>Proposta GSI </a:t>
          </a:r>
          <a:r>
            <a:rPr lang="pt-BR" sz="2700" kern="12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 Audiência Pública</a:t>
          </a:r>
          <a:endParaRPr lang="pt-BR" sz="27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023202" y="3980800"/>
        <a:ext cx="7058417" cy="857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15DA5-CBBC-4BEF-AF20-18EB9357D4FA}">
      <dsp:nvSpPr>
        <dsp:cNvPr id="0" name=""/>
        <dsp:cNvSpPr/>
      </dsp:nvSpPr>
      <dsp:spPr>
        <a:xfrm>
          <a:off x="2736959" y="3911372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E734E-6695-4024-B022-FA80101A6F35}">
      <dsp:nvSpPr>
        <dsp:cNvPr id="0" name=""/>
        <dsp:cNvSpPr/>
      </dsp:nvSpPr>
      <dsp:spPr>
        <a:xfrm>
          <a:off x="2464542" y="404251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28284-00E2-4173-867E-AD45CFDF7DDF}">
      <dsp:nvSpPr>
        <dsp:cNvPr id="0" name=""/>
        <dsp:cNvSpPr/>
      </dsp:nvSpPr>
      <dsp:spPr>
        <a:xfrm>
          <a:off x="2179118" y="4146095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E72BC-9527-43E1-882A-11F381EF6953}">
      <dsp:nvSpPr>
        <dsp:cNvPr id="0" name=""/>
        <dsp:cNvSpPr/>
      </dsp:nvSpPr>
      <dsp:spPr>
        <a:xfrm>
          <a:off x="4044851" y="239332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E237-087F-4533-91AE-B389AE2A47FE}">
      <dsp:nvSpPr>
        <dsp:cNvPr id="0" name=""/>
        <dsp:cNvSpPr/>
      </dsp:nvSpPr>
      <dsp:spPr>
        <a:xfrm>
          <a:off x="3935017" y="2660192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9AC20-9787-493D-B800-2A2042922771}">
      <dsp:nvSpPr>
        <dsp:cNvPr id="0" name=""/>
        <dsp:cNvSpPr/>
      </dsp:nvSpPr>
      <dsp:spPr>
        <a:xfrm>
          <a:off x="3856977" y="38439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4468F-8DBE-4CE0-A423-ECDA9D051682}">
      <dsp:nvSpPr>
        <dsp:cNvPr id="0" name=""/>
        <dsp:cNvSpPr/>
      </dsp:nvSpPr>
      <dsp:spPr>
        <a:xfrm>
          <a:off x="4057857" y="256824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7695-9AA7-44FA-86C7-FB5439944187}">
      <dsp:nvSpPr>
        <dsp:cNvPr id="0" name=""/>
        <dsp:cNvSpPr/>
      </dsp:nvSpPr>
      <dsp:spPr>
        <a:xfrm>
          <a:off x="4258738" y="129256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2E97A-9B17-4CA8-863A-E7E117302615}">
      <dsp:nvSpPr>
        <dsp:cNvPr id="0" name=""/>
        <dsp:cNvSpPr/>
      </dsp:nvSpPr>
      <dsp:spPr>
        <a:xfrm>
          <a:off x="4459619" y="256824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A360D-3268-4DC5-8539-31E7C8C0F00E}">
      <dsp:nvSpPr>
        <dsp:cNvPr id="0" name=""/>
        <dsp:cNvSpPr/>
      </dsp:nvSpPr>
      <dsp:spPr>
        <a:xfrm>
          <a:off x="4660499" y="38439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9C6C8-4051-4A87-91C5-9D80F3E833D4}">
      <dsp:nvSpPr>
        <dsp:cNvPr id="0" name=""/>
        <dsp:cNvSpPr/>
      </dsp:nvSpPr>
      <dsp:spPr>
        <a:xfrm>
          <a:off x="4258738" y="398168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FAC0A-046A-4E89-BFE6-919E2F02DE27}">
      <dsp:nvSpPr>
        <dsp:cNvPr id="0" name=""/>
        <dsp:cNvSpPr/>
      </dsp:nvSpPr>
      <dsp:spPr>
        <a:xfrm>
          <a:off x="4258738" y="667590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DCB2C-5FC6-4108-A343-8DCBDBCA52B0}">
      <dsp:nvSpPr>
        <dsp:cNvPr id="0" name=""/>
        <dsp:cNvSpPr/>
      </dsp:nvSpPr>
      <dsp:spPr>
        <a:xfrm>
          <a:off x="1474590" y="4572910"/>
          <a:ext cx="3117262" cy="8358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 err="1">
              <a:solidFill>
                <a:schemeClr val="tx1"/>
              </a:solidFill>
            </a:rPr>
            <a:t>PNCiber</a:t>
          </a:r>
          <a:r>
            <a:rPr lang="pt-BR" sz="3400" kern="1200" dirty="0"/>
            <a:t> </a:t>
          </a:r>
          <a:r>
            <a:rPr lang="pt-BR" sz="3400" kern="1200" dirty="0">
              <a:solidFill>
                <a:srgbClr val="00B050"/>
              </a:solidFill>
              <a:latin typeface="Wingdings" panose="05000000000000000000" pitchFamily="2" charset="2"/>
            </a:rPr>
            <a:t>þ</a:t>
          </a:r>
        </a:p>
      </dsp:txBody>
      <dsp:txXfrm>
        <a:off x="1515391" y="4613711"/>
        <a:ext cx="3035660" cy="754218"/>
      </dsp:txXfrm>
    </dsp:sp>
    <dsp:sp modelId="{0B348A1F-BD61-4DA0-91B3-1F45652F271E}">
      <dsp:nvSpPr>
        <dsp:cNvPr id="0" name=""/>
        <dsp:cNvSpPr/>
      </dsp:nvSpPr>
      <dsp:spPr>
        <a:xfrm>
          <a:off x="610370" y="3773287"/>
          <a:ext cx="1445184" cy="144508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8727F-D30D-4904-86F7-75CAB46B4432}">
      <dsp:nvSpPr>
        <dsp:cNvPr id="0" name=""/>
        <dsp:cNvSpPr/>
      </dsp:nvSpPr>
      <dsp:spPr>
        <a:xfrm>
          <a:off x="3479784" y="3368246"/>
          <a:ext cx="3117262" cy="8358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 err="1">
              <a:solidFill>
                <a:schemeClr val="tx1"/>
              </a:solidFill>
            </a:rPr>
            <a:t>CNCiber</a:t>
          </a:r>
          <a:r>
            <a:rPr lang="pt-BR" sz="3400" kern="1200" dirty="0">
              <a:solidFill>
                <a:srgbClr val="00B050"/>
              </a:solidFill>
            </a:rPr>
            <a:t> </a:t>
          </a:r>
          <a:r>
            <a:rPr lang="pt-BR" sz="3400" kern="1200" dirty="0">
              <a:solidFill>
                <a:srgbClr val="00B050"/>
              </a:solidFill>
              <a:latin typeface="Wingdings" panose="05000000000000000000" pitchFamily="2" charset="2"/>
            </a:rPr>
            <a:t>þ</a:t>
          </a:r>
          <a:endParaRPr lang="pt-BR" sz="3400" kern="1200" dirty="0">
            <a:solidFill>
              <a:srgbClr val="00B050"/>
            </a:solidFill>
          </a:endParaRPr>
        </a:p>
      </dsp:txBody>
      <dsp:txXfrm>
        <a:off x="3520585" y="3409047"/>
        <a:ext cx="3035660" cy="754218"/>
      </dsp:txXfrm>
    </dsp:sp>
    <dsp:sp modelId="{22BD311B-9EB2-475C-BA4D-B7D3F16EB640}">
      <dsp:nvSpPr>
        <dsp:cNvPr id="0" name=""/>
        <dsp:cNvSpPr/>
      </dsp:nvSpPr>
      <dsp:spPr>
        <a:xfrm>
          <a:off x="2615563" y="2548754"/>
          <a:ext cx="1445184" cy="14450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04A3-E122-4A7D-9EA1-18B071AFC827}">
      <dsp:nvSpPr>
        <dsp:cNvPr id="0" name=""/>
        <dsp:cNvSpPr/>
      </dsp:nvSpPr>
      <dsp:spPr>
        <a:xfrm>
          <a:off x="4400366" y="1722118"/>
          <a:ext cx="3117262" cy="8358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 err="1">
              <a:solidFill>
                <a:schemeClr val="tx1"/>
              </a:solidFill>
            </a:rPr>
            <a:t>ANCiber</a:t>
          </a:r>
          <a:r>
            <a:rPr lang="pt-BR" sz="3400" kern="1200" dirty="0"/>
            <a:t> </a:t>
          </a:r>
          <a:r>
            <a:rPr lang="pt-BR" sz="3400" kern="1200" dirty="0">
              <a:solidFill>
                <a:srgbClr val="00B050"/>
              </a:solidFill>
              <a:latin typeface="Wingdings" panose="05000000000000000000" pitchFamily="2" charset="2"/>
            </a:rPr>
            <a:t>o</a:t>
          </a:r>
          <a:r>
            <a:rPr lang="pt-BR" sz="3400" kern="1200" dirty="0"/>
            <a:t> </a:t>
          </a:r>
        </a:p>
      </dsp:txBody>
      <dsp:txXfrm>
        <a:off x="4441167" y="1762919"/>
        <a:ext cx="3035660" cy="754218"/>
      </dsp:txXfrm>
    </dsp:sp>
    <dsp:sp modelId="{AC632FF6-AAB0-4BAA-932B-55AC4A9B81B2}">
      <dsp:nvSpPr>
        <dsp:cNvPr id="0" name=""/>
        <dsp:cNvSpPr/>
      </dsp:nvSpPr>
      <dsp:spPr>
        <a:xfrm>
          <a:off x="3536146" y="902625"/>
          <a:ext cx="1445184" cy="14450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DCC2-E062-47AF-BD61-E961CA752459}">
      <dsp:nvSpPr>
        <dsp:cNvPr id="0" name=""/>
        <dsp:cNvSpPr/>
      </dsp:nvSpPr>
      <dsp:spPr>
        <a:xfrm>
          <a:off x="1881902" y="188944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/>
            <a:t>Cooperation</a:t>
          </a:r>
          <a:endParaRPr lang="pt-BR" sz="2400" b="1" kern="1200" dirty="0"/>
        </a:p>
      </dsp:txBody>
      <dsp:txXfrm>
        <a:off x="4280746" y="1153467"/>
        <a:ext cx="1625600" cy="1354666"/>
      </dsp:txXfrm>
    </dsp:sp>
    <dsp:sp modelId="{A1E81E6F-BD41-4C08-BB56-7F9C0244A8C1}">
      <dsp:nvSpPr>
        <dsp:cNvPr id="0" name=""/>
        <dsp:cNvSpPr/>
      </dsp:nvSpPr>
      <dsp:spPr>
        <a:xfrm>
          <a:off x="1788159" y="351504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/>
            <a:t>Regulation</a:t>
          </a:r>
          <a:endParaRPr lang="pt-BR" sz="2400" b="1" kern="1200" dirty="0"/>
        </a:p>
      </dsp:txBody>
      <dsp:txXfrm>
        <a:off x="2871893" y="3304678"/>
        <a:ext cx="2438400" cy="1192106"/>
      </dsp:txXfrm>
    </dsp:sp>
    <dsp:sp modelId="{36D7A638-04EB-48AA-B98E-CDCF8A2C562B}">
      <dsp:nvSpPr>
        <dsp:cNvPr id="0" name=""/>
        <dsp:cNvSpPr/>
      </dsp:nvSpPr>
      <dsp:spPr>
        <a:xfrm>
          <a:off x="1694416" y="188944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/>
            <a:t>Control</a:t>
          </a:r>
          <a:endParaRPr lang="pt-BR" sz="2400" b="1" kern="1200" dirty="0"/>
        </a:p>
      </dsp:txBody>
      <dsp:txXfrm>
        <a:off x="2221653" y="1153467"/>
        <a:ext cx="1625600" cy="1354666"/>
      </dsp:txXfrm>
    </dsp:sp>
    <dsp:sp modelId="{B4EB4BFF-E7E3-4BE1-B8AD-16AC9FBAF540}">
      <dsp:nvSpPr>
        <dsp:cNvPr id="0" name=""/>
        <dsp:cNvSpPr/>
      </dsp:nvSpPr>
      <dsp:spPr>
        <a:xfrm>
          <a:off x="1600507" y="-92826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5DDD8-96E4-4B52-A2FB-7AE2E3D1CCA5}">
      <dsp:nvSpPr>
        <dsp:cNvPr id="0" name=""/>
        <dsp:cNvSpPr/>
      </dsp:nvSpPr>
      <dsp:spPr>
        <a:xfrm>
          <a:off x="1506389" y="69446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37397-F241-4758-849B-7EA2404C6E4F}">
      <dsp:nvSpPr>
        <dsp:cNvPr id="0" name=""/>
        <dsp:cNvSpPr/>
      </dsp:nvSpPr>
      <dsp:spPr>
        <a:xfrm>
          <a:off x="1412270" y="-92826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D0E66-0E4C-4DF9-97BD-A9E132692A11}">
      <dsp:nvSpPr>
        <dsp:cNvPr id="0" name=""/>
        <dsp:cNvSpPr/>
      </dsp:nvSpPr>
      <dsp:spPr>
        <a:xfrm>
          <a:off x="0" y="0"/>
          <a:ext cx="8128000" cy="24384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D979E-0685-4D82-A805-11B8C85FB27A}">
      <dsp:nvSpPr>
        <dsp:cNvPr id="0" name=""/>
        <dsp:cNvSpPr/>
      </dsp:nvSpPr>
      <dsp:spPr>
        <a:xfrm>
          <a:off x="246078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058EA-17D8-454A-80A9-B1D0517A49C9}">
      <dsp:nvSpPr>
        <dsp:cNvPr id="0" name=""/>
        <dsp:cNvSpPr/>
      </dsp:nvSpPr>
      <dsp:spPr>
        <a:xfrm rot="10800000">
          <a:off x="246078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Australia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Ms.</a:t>
          </a:r>
          <a:br>
            <a:rPr lang="pt-BR" sz="2700" kern="1200" dirty="0"/>
          </a:br>
          <a:r>
            <a:rPr lang="pt-BR" sz="2700" kern="1200" dirty="0"/>
            <a:t>Pilar Davidson</a:t>
          </a:r>
        </a:p>
      </dsp:txBody>
      <dsp:txXfrm rot="10800000">
        <a:off x="300689" y="2438400"/>
        <a:ext cx="1666555" cy="2925655"/>
      </dsp:txXfrm>
    </dsp:sp>
    <dsp:sp modelId="{369AAEAE-4584-499E-8D42-783E475B2E84}">
      <dsp:nvSpPr>
        <dsp:cNvPr id="0" name=""/>
        <dsp:cNvSpPr/>
      </dsp:nvSpPr>
      <dsp:spPr>
        <a:xfrm>
          <a:off x="2199433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9DCE-B2DB-4E5B-9320-21007A83E5DE}">
      <dsp:nvSpPr>
        <dsp:cNvPr id="0" name=""/>
        <dsp:cNvSpPr/>
      </dsp:nvSpPr>
      <dsp:spPr>
        <a:xfrm rot="10800000">
          <a:off x="2199433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 err="1"/>
            <a:t>Japan</a:t>
          </a:r>
          <a:endParaRPr lang="pt-BR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Mr. </a:t>
          </a:r>
          <a:r>
            <a:rPr lang="pt-BR" sz="2700" kern="1200" dirty="0" err="1"/>
            <a:t>Junichi</a:t>
          </a:r>
          <a:r>
            <a:rPr lang="pt-BR" sz="2700" kern="1200" dirty="0"/>
            <a:t> Sasaki</a:t>
          </a:r>
        </a:p>
      </dsp:txBody>
      <dsp:txXfrm rot="10800000">
        <a:off x="2254044" y="2438400"/>
        <a:ext cx="1666555" cy="2925655"/>
      </dsp:txXfrm>
    </dsp:sp>
    <dsp:sp modelId="{99D3137C-C52C-4BEA-A1A8-B318F4A6DE76}">
      <dsp:nvSpPr>
        <dsp:cNvPr id="0" name=""/>
        <dsp:cNvSpPr/>
      </dsp:nvSpPr>
      <dsp:spPr>
        <a:xfrm>
          <a:off x="4152788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D1583-B9E6-455B-A1E2-9840EB3C4B39}">
      <dsp:nvSpPr>
        <dsp:cNvPr id="0" name=""/>
        <dsp:cNvSpPr/>
      </dsp:nvSpPr>
      <dsp:spPr>
        <a:xfrm rot="10800000">
          <a:off x="4152788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Spain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Mr. Javier </a:t>
          </a:r>
          <a:r>
            <a:rPr lang="pt-BR" sz="2700" kern="1200" dirty="0" err="1"/>
            <a:t>Candau</a:t>
          </a:r>
          <a:endParaRPr lang="pt-BR" sz="2700" kern="1200" dirty="0"/>
        </a:p>
      </dsp:txBody>
      <dsp:txXfrm rot="10800000">
        <a:off x="4207399" y="2438400"/>
        <a:ext cx="1666555" cy="2925655"/>
      </dsp:txXfrm>
    </dsp:sp>
    <dsp:sp modelId="{1E884AFD-5303-43F4-870F-4818EAD309E3}">
      <dsp:nvSpPr>
        <dsp:cNvPr id="0" name=""/>
        <dsp:cNvSpPr/>
      </dsp:nvSpPr>
      <dsp:spPr>
        <a:xfrm>
          <a:off x="6106144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2A0F3-B79A-4034-A3BE-1AB042EC7802}">
      <dsp:nvSpPr>
        <dsp:cNvPr id="0" name=""/>
        <dsp:cNvSpPr/>
      </dsp:nvSpPr>
      <dsp:spPr>
        <a:xfrm rot="10800000">
          <a:off x="6106144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UK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Mr. James Norman </a:t>
          </a:r>
        </a:p>
      </dsp:txBody>
      <dsp:txXfrm rot="10800000">
        <a:off x="6160755" y="2438400"/>
        <a:ext cx="1666555" cy="2925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3FA0-5027-4B1D-8301-EDA07A82D73F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EAA9-B0E2-421A-9B5B-10BA0DEC5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4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0770-0CFD-41DA-95D0-1C894E546A77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837-1AD3-4E03-B370-8801B4B2A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4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iel Augusto\Documents\Apresentação GSI\apresentação-capa-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11611" y="370703"/>
            <a:ext cx="7430530" cy="15240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12021" y="2265406"/>
            <a:ext cx="6368802" cy="136748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2588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SzPct val="90000"/>
              <a:buFont typeface="Wingdings" panose="05000000000000000000" pitchFamily="2" charset="2"/>
              <a:buChar char=""/>
              <a:defRPr/>
            </a:lvl2pPr>
            <a:lvl3pPr marL="1143000" indent="-228600">
              <a:buSzPct val="90000"/>
              <a:buFont typeface="Wingdings" panose="05000000000000000000" pitchFamily="2" charset="2"/>
              <a:buChar char=""/>
              <a:defRPr/>
            </a:lvl3pPr>
            <a:lvl4pPr marL="1600200" indent="-228600">
              <a:buSzPct val="90000"/>
              <a:buFont typeface="Wingdings" panose="05000000000000000000" pitchFamily="2" charset="2"/>
              <a:buChar char=""/>
              <a:defRPr/>
            </a:lvl4pPr>
            <a:lvl5pPr marL="2057400" indent="-228600">
              <a:buSzPct val="90000"/>
              <a:buFont typeface="Wingdings" panose="05000000000000000000" pitchFamily="2" charset="2"/>
              <a:buChar char=""/>
              <a:defRPr sz="16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F35A00F-454B-42D0-97ED-6B0DCA632D74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B8C94F3-34DA-4072-BB2F-E607B51161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78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7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1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9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1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8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4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84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38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97283" y="0"/>
            <a:ext cx="7216673" cy="697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A00F-454B-42D0-97ED-6B0DCA632D74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94F3-34DA-4072-BB2F-E607B51161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3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D0716A9-91F9-CB48-96EE-5E99624C8E69}"/>
              </a:ext>
            </a:extLst>
          </p:cNvPr>
          <p:cNvSpPr txBox="1"/>
          <p:nvPr/>
        </p:nvSpPr>
        <p:spPr>
          <a:xfrm>
            <a:off x="9045077" y="6285717"/>
            <a:ext cx="279523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b="1" dirty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Brasília, 26 Out 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7B5278-19BF-4EE8-B5A4-FC2A755C2201}"/>
              </a:ext>
            </a:extLst>
          </p:cNvPr>
          <p:cNvSpPr txBox="1"/>
          <p:nvPr/>
        </p:nvSpPr>
        <p:spPr>
          <a:xfrm>
            <a:off x="401217" y="1052198"/>
            <a:ext cx="1165393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APRESENTAÇÃO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GABINETE DE SEGURANÇA INSTITUCIONAL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AO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COMANDANTE DO EXÉRCITO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232243"/>
            <a:ext cx="1265231" cy="1265231"/>
          </a:xfrm>
          <a:prstGeom prst="rect">
            <a:avLst/>
          </a:prstGeom>
        </p:spPr>
      </p:pic>
      <p:pic>
        <p:nvPicPr>
          <p:cNvPr id="8" name="Picture 2" descr="C:\Users\Daniel Augusto\Documents\Apresentação GSI\apresentação-capa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0716A9-91F9-CB48-96EE-5E99624C8E69}"/>
              </a:ext>
            </a:extLst>
          </p:cNvPr>
          <p:cNvSpPr txBox="1"/>
          <p:nvPr/>
        </p:nvSpPr>
        <p:spPr>
          <a:xfrm>
            <a:off x="8945592" y="6387193"/>
            <a:ext cx="309844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b="1" dirty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Brasília, 06/10/24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3311611" y="370703"/>
            <a:ext cx="7581676" cy="1786088"/>
          </a:xfrm>
        </p:spPr>
        <p:txBody>
          <a:bodyPr>
            <a:normAutofit fontScale="90000"/>
          </a:bodyPr>
          <a:lstStyle/>
          <a:p>
            <a:r>
              <a:rPr lang="en-GB" dirty="0"/>
              <a:t>Building a Trustable Digital Future</a:t>
            </a:r>
            <a:br>
              <a:rPr lang="pt-BR" dirty="0"/>
            </a:br>
            <a:r>
              <a:rPr lang="pt-BR" sz="2700" dirty="0"/>
              <a:t>Construindo um Futuro Digital Confiável</a:t>
            </a: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4090925" y="2547040"/>
            <a:ext cx="7205634" cy="136748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Panel 2 – Governance of Cybersecurity: international experiences</a:t>
            </a:r>
          </a:p>
          <a:p>
            <a:r>
              <a:rPr lang="pt-BR" sz="1900" dirty="0"/>
              <a:t>Painel 2 – Governança da segurança cibernética: experiências Internacionais</a:t>
            </a:r>
          </a:p>
        </p:txBody>
      </p:sp>
    </p:spTree>
    <p:extLst>
      <p:ext uri="{BB962C8B-B14F-4D97-AF65-F5344CB8AC3E}">
        <p14:creationId xmlns:p14="http://schemas.microsoft.com/office/powerpoint/2010/main" val="10644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0"/>
            <a:ext cx="12247761" cy="6858000"/>
          </a:xfrm>
        </p:spPr>
      </p:pic>
      <p:sp>
        <p:nvSpPr>
          <p:cNvPr id="7" name="CaixaDeTexto 6"/>
          <p:cNvSpPr txBox="1"/>
          <p:nvPr/>
        </p:nvSpPr>
        <p:spPr>
          <a:xfrm>
            <a:off x="2038009" y="2254065"/>
            <a:ext cx="551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Obrigado</a:t>
            </a:r>
          </a:p>
          <a:p>
            <a:r>
              <a:rPr lang="pt-B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Thank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you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ja-JP" altLang="pt-B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ありがとう</a:t>
            </a:r>
            <a:endParaRPr lang="pt-B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t-B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Gracias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5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24881-27D6-B0DC-4AAC-64E2C3E6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Costs of Cybercrime (USD trillions)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5A581524-BB6E-7CEA-A754-054EEE9B3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533669"/>
              </p:ext>
            </p:extLst>
          </p:nvPr>
        </p:nvGraphicFramePr>
        <p:xfrm>
          <a:off x="1857357" y="1003174"/>
          <a:ext cx="8206832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0A85BDA-E8DF-96A6-515F-A50782CAFE34}"/>
              </a:ext>
            </a:extLst>
          </p:cNvPr>
          <p:cNvSpPr txBox="1"/>
          <p:nvPr/>
        </p:nvSpPr>
        <p:spPr>
          <a:xfrm>
            <a:off x="5000318" y="4812554"/>
            <a:ext cx="403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4"/>
                </a:solidFill>
              </a:rPr>
              <a:t>Fonte: (</a:t>
            </a:r>
            <a:r>
              <a:rPr lang="pt-BR" dirty="0" err="1">
                <a:solidFill>
                  <a:schemeClr val="accent4"/>
                </a:solidFill>
              </a:rPr>
              <a:t>Cybersecurity</a:t>
            </a:r>
            <a:r>
              <a:rPr lang="pt-BR" dirty="0">
                <a:solidFill>
                  <a:schemeClr val="accent4"/>
                </a:solidFill>
              </a:rPr>
              <a:t> Ventures,  2022)</a:t>
            </a:r>
          </a:p>
        </p:txBody>
      </p:sp>
    </p:spTree>
    <p:extLst>
      <p:ext uri="{BB962C8B-B14F-4D97-AF65-F5344CB8AC3E}">
        <p14:creationId xmlns:p14="http://schemas.microsoft.com/office/powerpoint/2010/main" val="22854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C5C829-A020-4704-8415-8D47725F4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>
                                            <p:graphicEl>
                                              <a:dgm id="{DCC5C829-A020-4704-8415-8D47725F4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B139D0-C322-4234-B5F7-640184066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graphicEl>
                                              <a:dgm id="{8FB139D0-C322-4234-B5F7-640184066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67FF4-2F24-4D2A-B94F-D8FB93D5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graphicEl>
                                              <a:dgm id="{F2267FF4-2F24-4D2A-B94F-D8FB93D53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28844-D9E4-44FF-A502-3C8D9D186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graphicEl>
                                              <a:dgm id="{E9728844-D9E4-44FF-A502-3C8D9D186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12C1F5-620F-48C0-A2F8-A061F7CD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graphicEl>
                                              <a:dgm id="{3B12C1F5-620F-48C0-A2F8-A061F7CD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CBEBA2-213A-4CF8-92CF-AFFBEA205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>
                                            <p:graphicEl>
                                              <a:dgm id="{DDCBEBA2-213A-4CF8-92CF-AFFBEA205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Brazil amongst the top 20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55" y="769360"/>
            <a:ext cx="1553202" cy="54123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09" y="755264"/>
            <a:ext cx="1581789" cy="54219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31" y="769260"/>
            <a:ext cx="1619905" cy="541238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4" y="759830"/>
            <a:ext cx="1553202" cy="54219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79" y="769359"/>
            <a:ext cx="1534144" cy="54123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23" y="753604"/>
            <a:ext cx="1536845" cy="54219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6336D33-050C-3149-31A2-B5E72BE6CF86}"/>
              </a:ext>
            </a:extLst>
          </p:cNvPr>
          <p:cNvSpPr txBox="1"/>
          <p:nvPr/>
        </p:nvSpPr>
        <p:spPr>
          <a:xfrm>
            <a:off x="2022001" y="6175518"/>
            <a:ext cx="139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Cyber Attacks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84592C-6359-D258-C0EE-5D3BA461CE50}"/>
              </a:ext>
            </a:extLst>
          </p:cNvPr>
          <p:cNvSpPr txBox="1"/>
          <p:nvPr/>
        </p:nvSpPr>
        <p:spPr>
          <a:xfrm>
            <a:off x="3362938" y="6175518"/>
            <a:ext cx="186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Digital Government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EC88D4-525D-6B48-F65A-7F00694C4F6E}"/>
              </a:ext>
            </a:extLst>
          </p:cNvPr>
          <p:cNvSpPr txBox="1"/>
          <p:nvPr/>
        </p:nvSpPr>
        <p:spPr>
          <a:xfrm>
            <a:off x="5305897" y="6172404"/>
            <a:ext cx="139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Population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702380-2D36-849B-1C41-A31201839800}"/>
              </a:ext>
            </a:extLst>
          </p:cNvPr>
          <p:cNvSpPr txBox="1"/>
          <p:nvPr/>
        </p:nvSpPr>
        <p:spPr>
          <a:xfrm>
            <a:off x="6888744" y="6161847"/>
            <a:ext cx="139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Networks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110051-2FF7-72DB-E3FE-6B7903A6E139}"/>
              </a:ext>
            </a:extLst>
          </p:cNvPr>
          <p:cNvSpPr txBox="1"/>
          <p:nvPr/>
        </p:nvSpPr>
        <p:spPr>
          <a:xfrm>
            <a:off x="8211152" y="6152794"/>
            <a:ext cx="1564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Economy (PPP)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7A183D-7E3D-833D-7075-38331951B226}"/>
              </a:ext>
            </a:extLst>
          </p:cNvPr>
          <p:cNvSpPr txBox="1"/>
          <p:nvPr/>
        </p:nvSpPr>
        <p:spPr>
          <a:xfrm>
            <a:off x="9885755" y="6145245"/>
            <a:ext cx="1459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36172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Cybersecurity Agencies (a few)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56738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55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58DFA7-0FF9-F982-EFD7-192FFA51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 new issue for Brazil...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FAC8131-52A5-46F6-5BC7-C3EB826C3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869018"/>
              </p:ext>
            </p:extLst>
          </p:nvPr>
        </p:nvGraphicFramePr>
        <p:xfrm>
          <a:off x="2032000" y="11371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86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22732-E856-2C46-D9D2-CCE76C2A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“Master Plan” Phases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B9B0C2-2405-B5A6-2A8E-43C5BB63D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4289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91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Axes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92601911"/>
              </p:ext>
            </p:extLst>
          </p:nvPr>
        </p:nvGraphicFramePr>
        <p:xfrm>
          <a:off x="1967345" y="12547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2995353" y="788352"/>
            <a:ext cx="6035040" cy="5977288"/>
          </a:xfrm>
          <a:prstGeom prst="ellipse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err="1">
                <a:solidFill>
                  <a:schemeClr val="tx1"/>
                </a:solidFill>
              </a:rPr>
              <a:t>Coordination</a:t>
            </a:r>
            <a:endParaRPr lang="pt-B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 Interrogation Point, Interrogation Mark, Question Mark.  Royalty-Free Vector Graphic - Pixabay">
            <a:extLst>
              <a:ext uri="{FF2B5EF4-FFF2-40B4-BE49-F238E27FC236}">
                <a16:creationId xmlns:a16="http://schemas.microsoft.com/office/drawing/2014/main" id="{609524C3-2F35-8E9D-B6DF-4A2258EE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446" y="3759200"/>
            <a:ext cx="1768092" cy="28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F2EC93-3499-D5BE-0F69-1984AAF4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Asked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96E526-EEAA-8A1B-88C7-0315FCED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723" y="1252331"/>
            <a:ext cx="10157791" cy="537189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Could you explain how your institution/country works to develop your national cybersecurity maturity and capabilities?</a:t>
            </a:r>
          </a:p>
          <a:p>
            <a:pPr lvl="1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Você pode explicar como sua instituição ou país trabalha para desenvolver a maturidade e as capacidades nacionais de cibersegurança?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kind of difficulties, challenges and threats do you face right now?</a:t>
            </a:r>
          </a:p>
          <a:p>
            <a:pPr lvl="1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Que tipo de dificuldades, desafios e ameaças vocês enfrentam neste momento?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gains have your country achieved since the establishment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your agency?</a:t>
            </a:r>
          </a:p>
          <a:p>
            <a:pPr lvl="1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Que ganhos o seu país alcançou desde a criação da sua agência?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would you recommend to Brazil in its attempt to create its national cybersecurity agency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ANCiber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)?</a:t>
            </a:r>
          </a:p>
          <a:p>
            <a:pPr lvl="1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O que você recomendaria ao Brasil em sua tentativa de criar sua agência </a:t>
            </a:r>
            <a:br>
              <a:rPr 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nacional de cibersegurança (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ANCiber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)?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7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48E10-00A3-A0BE-1E89-45F4779D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Distinguished Colleagues!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CC7C198-4B98-37A6-2237-FF93ACA64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228377"/>
              </p:ext>
            </p:extLst>
          </p:nvPr>
        </p:nvGraphicFramePr>
        <p:xfrm>
          <a:off x="2141619" y="10675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061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15254</TotalTime>
  <Words>393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Tema do Office</vt:lpstr>
      <vt:lpstr>Building a Trustable Digital Future Construindo um Futuro Digital Confiável</vt:lpstr>
      <vt:lpstr>Costs of Cybercrime (USD trillions)</vt:lpstr>
      <vt:lpstr>Brazil amongst the top 20</vt:lpstr>
      <vt:lpstr>Cybersecurity Agencies (a few)</vt:lpstr>
      <vt:lpstr>Not a new issue for Brazil...</vt:lpstr>
      <vt:lpstr>“Master Plan” Phases</vt:lpstr>
      <vt:lpstr>Structural Axes</vt:lpstr>
      <vt:lpstr>Questions Asked</vt:lpstr>
      <vt:lpstr>Our Distinguished Colleagues!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Antonia Vaneida de Oliveira Coelho</dc:creator>
  <cp:lastModifiedBy>Marcelo Malagutti</cp:lastModifiedBy>
  <cp:revision>369</cp:revision>
  <cp:lastPrinted>2023-07-10T15:58:24Z</cp:lastPrinted>
  <dcterms:created xsi:type="dcterms:W3CDTF">2022-05-10T20:32:04Z</dcterms:created>
  <dcterms:modified xsi:type="dcterms:W3CDTF">2024-11-05T19:14:23Z</dcterms:modified>
</cp:coreProperties>
</file>