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7FFFD4F1_57E44F71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</p:sldMasterIdLst>
  <p:notesMasterIdLst>
    <p:notesMasterId r:id="rId16"/>
  </p:notesMasterIdLst>
  <p:sldIdLst>
    <p:sldId id="256" r:id="rId6"/>
    <p:sldId id="2147472621" r:id="rId7"/>
    <p:sldId id="258" r:id="rId8"/>
    <p:sldId id="264" r:id="rId9"/>
    <p:sldId id="2147472625" r:id="rId10"/>
    <p:sldId id="2147472626" r:id="rId11"/>
    <p:sldId id="2147472622" r:id="rId12"/>
    <p:sldId id="260" r:id="rId13"/>
    <p:sldId id="2147472598" r:id="rId14"/>
    <p:sldId id="2147472606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88B85B-0A43-2562-7DDB-BDE15478A0BB}" name="Luana de Aguiar Leixa" initials="LL" userId="S::luana.leixa.prestserv@transpetro.com.br::3624b8b4-d4ed-4bb5-b18a-73067d59df0b" providerId="AD"/>
  <p188:author id="{A9840B6D-10F7-045B-6C26-E45B3F483B67}" name="Ana Paula Pires Costa" initials="" userId="S::anapirescosta.prestserv@transpetro.com.br::153ef116-0739-4b22-98cc-380c42483fcc" providerId="AD"/>
  <p188:author id="{EDFCA18B-1373-2E54-B8CF-0D09CB820EF4}" name="Claudia Dillan Fragoso" initials="" userId="S::claudia.dillan@transpetro.com.br::e5bc34ad-5ef5-4e53-9468-306dc2ec4004" providerId="AD"/>
  <p188:author id="{6FB1508C-9D27-FBB0-D1B5-94226690422C}" name="Luana D Araujo Bueres" initials="LD" userId="S::luanabueres.prestserv@transpetro.com.br::9b295686-c7fc-42cd-aaba-76dbeb1ed9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5A10"/>
    <a:srgbClr val="FFE697"/>
    <a:srgbClr val="007AAB"/>
    <a:srgbClr val="CB860B"/>
    <a:srgbClr val="9F212A"/>
    <a:srgbClr val="008252"/>
    <a:srgbClr val="091B3A"/>
    <a:srgbClr val="46420A"/>
    <a:srgbClr val="009FD8"/>
    <a:srgbClr val="062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61" d="100"/>
          <a:sy n="61" d="100"/>
        </p:scale>
        <p:origin x="12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omments/modernComment_7FFFD4F1_57E44F7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670BAA4-DD1E-4DA4-8AD4-EAFCC2CC218D}" authorId="{6FB1508C-9D27-FBB0-D1B5-94226690422C}" created="2024-10-31T17:25:54.110" startDate="2024-10-31T17:25:54.110" dueDate="2024-10-31T17:25:54.110" assignedTo="{A9840B6D-10F7-045B-6C26-E45B3F483B67}" title="@Ana Paula Pires Costa 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74580337" sldId="2147472625"/>
      <ac:spMk id="3" creationId="{C584E2CD-99BC-4B2C-8503-E2DB2A730E3F}"/>
    </ac:deMkLst>
    <p188:replyLst>
      <p188:reply id="{F461F597-1443-4F23-8301-DEB22CDEF5F2}" authorId="{6FB1508C-9D27-FBB0-D1B5-94226690422C}" created="2024-10-31T17:26:54.939">
        <p188:txBody>
          <a:bodyPr/>
          <a:lstStyle/>
          <a:p>
            <a:r>
              <a:rPr lang="pt-BR"/>
              <a:t>Ana poderia inserir uma moldura para chamar atenção desse texto por favor. Um elemento gráfico.</a:t>
            </a:r>
          </a:p>
        </p188:txBody>
      </p188:reply>
    </p188:replyLst>
    <p188:txBody>
      <a:bodyPr/>
      <a:lstStyle/>
      <a:p>
        <a:r>
          <a:rPr lang="pt-BR"/>
          <a:t>[@Ana Paula Pires Costa]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10-31T17:25:54.110" id="{F9E60E95-89D3-42BD-9550-636BAD340CB0}">
              <p228:atrbtn authorId="{6FB1508C-9D27-FBB0-D1B5-94226690422C}"/>
              <p228:anchr>
                <p228:comment id="{C670BAA4-DD1E-4DA4-8AD4-EAFCC2CC218D}"/>
              </p228:anchr>
              <p228:add/>
            </p228:event>
            <p228:event time="2024-10-31T17:25:54.110" id="{4F64C786-F0C6-4B9B-907B-84A9F390026F}">
              <p228:atrbtn authorId="{6FB1508C-9D27-FBB0-D1B5-94226690422C}"/>
              <p228:anchr>
                <p228:comment id="{C670BAA4-DD1E-4DA4-8AD4-EAFCC2CC218D}"/>
              </p228:anchr>
              <p228:asgn authorId="{A9840B6D-10F7-045B-6C26-E45B3F483B67}"/>
            </p228:event>
            <p228:event time="2024-10-31T17:25:54.110" id="{19CE77EF-5F17-4E27-8AA9-97409F2FD420}">
              <p228:atrbtn authorId="{6FB1508C-9D27-FBB0-D1B5-94226690422C}"/>
              <p228:anchr>
                <p228:comment id="{C670BAA4-DD1E-4DA4-8AD4-EAFCC2CC218D}"/>
              </p228:anchr>
              <p228:title val="@Ana Paula Pires Costa "/>
            </p228:event>
            <p228:event time="2024-10-31T17:25:54.110" id="{4B9B7D6C-B236-4487-81FE-CA88A647B148}">
              <p228:atrbtn authorId="{6FB1508C-9D27-FBB0-D1B5-94226690422C}"/>
              <p228:anchr>
                <p228:comment id="{C670BAA4-DD1E-4DA4-8AD4-EAFCC2CC218D}"/>
              </p228:anchr>
              <p228:date stDt="2024-10-31T17:25:54.110" endDt="2024-10-31T17:25:54.110"/>
            </p228:event>
          </p228:history>
        </p228:taskDetails>
      </p:ext>
    </p188:extLst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C38E0-B0F5-4631-AC19-177D1A5FB10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FF5A400-91C9-44D2-8370-FB743DF0D6C4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Rede computadores, e sistemas complexos de controle industrial</a:t>
          </a:r>
        </a:p>
      </dgm:t>
    </dgm:pt>
    <dgm:pt modelId="{5FE81110-5C29-45E6-B36B-D895C16207F6}" type="parTrans" cxnId="{886B9783-EE7E-424E-AFDD-F3D19FE55C50}">
      <dgm:prSet/>
      <dgm:spPr/>
      <dgm:t>
        <a:bodyPr/>
        <a:lstStyle/>
        <a:p>
          <a:endParaRPr lang="pt-BR"/>
        </a:p>
      </dgm:t>
    </dgm:pt>
    <dgm:pt modelId="{77D9172E-8E80-4A6F-B145-68F69846C5CF}" type="sibTrans" cxnId="{886B9783-EE7E-424E-AFDD-F3D19FE55C50}">
      <dgm:prSet/>
      <dgm:spPr/>
      <dgm:t>
        <a:bodyPr/>
        <a:lstStyle/>
        <a:p>
          <a:endParaRPr lang="pt-BR" dirty="0"/>
        </a:p>
      </dgm:t>
    </dgm:pt>
    <dgm:pt modelId="{5230ABC7-810B-49C7-925D-EC653CB2A49B}">
      <dgm:prSet phldrT="[Texto]"/>
      <dgm:spPr>
        <a:solidFill>
          <a:srgbClr val="C45A10"/>
        </a:solidFill>
      </dgm:spPr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Cibersegurança e Vulnerabilidades</a:t>
          </a:r>
        </a:p>
      </dgm:t>
    </dgm:pt>
    <dgm:pt modelId="{AA5E6548-B2E9-416B-87FE-54C6E1BD2150}" type="parTrans" cxnId="{67288178-2DC8-4D86-8936-23AF340AF23F}">
      <dgm:prSet/>
      <dgm:spPr/>
      <dgm:t>
        <a:bodyPr/>
        <a:lstStyle/>
        <a:p>
          <a:endParaRPr lang="pt-BR"/>
        </a:p>
      </dgm:t>
    </dgm:pt>
    <dgm:pt modelId="{7FF40705-6B22-4D15-B17E-6624656BC26A}" type="sibTrans" cxnId="{67288178-2DC8-4D86-8936-23AF340AF23F}">
      <dgm:prSet/>
      <dgm:spPr/>
      <dgm:t>
        <a:bodyPr/>
        <a:lstStyle/>
        <a:p>
          <a:endParaRPr lang="pt-BR" dirty="0"/>
        </a:p>
      </dgm:t>
    </dgm:pt>
    <dgm:pt modelId="{F78ED5AC-ACEB-4268-954E-3D030266403F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IA e a </a:t>
          </a:r>
          <a:r>
            <a:rPr lang="pt-BR" b="1" i="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sofisticação crescente dos ataques cibernéticos</a:t>
          </a:r>
          <a:endParaRPr lang="pt-BR" b="1" dirty="0">
            <a:solidFill>
              <a:schemeClr val="tx2">
                <a:lumMod val="90000"/>
                <a:lumOff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F2AE3893-B414-4EB8-992B-8F534EF58C32}" type="parTrans" cxnId="{062FD6A6-9231-4878-A6BD-5E3E0D3D85B8}">
      <dgm:prSet/>
      <dgm:spPr/>
      <dgm:t>
        <a:bodyPr/>
        <a:lstStyle/>
        <a:p>
          <a:endParaRPr lang="pt-BR"/>
        </a:p>
      </dgm:t>
    </dgm:pt>
    <dgm:pt modelId="{251BF48E-16F9-4899-9D61-B58DB249DD0F}" type="sibTrans" cxnId="{062FD6A6-9231-4878-A6BD-5E3E0D3D85B8}">
      <dgm:prSet/>
      <dgm:spPr/>
      <dgm:t>
        <a:bodyPr/>
        <a:lstStyle/>
        <a:p>
          <a:endParaRPr lang="pt-BR"/>
        </a:p>
      </dgm:t>
    </dgm:pt>
    <dgm:pt modelId="{611766EE-F2C8-4BAB-B98E-43F927B78934}" type="pres">
      <dgm:prSet presAssocID="{B87C38E0-B0F5-4631-AC19-177D1A5FB10B}" presName="Name0" presStyleCnt="0">
        <dgm:presLayoutVars>
          <dgm:dir/>
          <dgm:resizeHandles val="exact"/>
        </dgm:presLayoutVars>
      </dgm:prSet>
      <dgm:spPr/>
    </dgm:pt>
    <dgm:pt modelId="{FF171352-56C9-46ED-A181-85A926C705A5}" type="pres">
      <dgm:prSet presAssocID="{8FF5A400-91C9-44D2-8370-FB743DF0D6C4}" presName="node" presStyleLbl="node1" presStyleIdx="0" presStyleCnt="3">
        <dgm:presLayoutVars>
          <dgm:bulletEnabled val="1"/>
        </dgm:presLayoutVars>
      </dgm:prSet>
      <dgm:spPr/>
    </dgm:pt>
    <dgm:pt modelId="{1A55B699-155B-4600-9119-BBC3D59322F6}" type="pres">
      <dgm:prSet presAssocID="{77D9172E-8E80-4A6F-B145-68F69846C5CF}" presName="sibTrans" presStyleLbl="sibTrans2D1" presStyleIdx="0" presStyleCnt="2"/>
      <dgm:spPr/>
    </dgm:pt>
    <dgm:pt modelId="{3A270CDD-41D0-402B-B954-B0C40DA9226A}" type="pres">
      <dgm:prSet presAssocID="{77D9172E-8E80-4A6F-B145-68F69846C5CF}" presName="connectorText" presStyleLbl="sibTrans2D1" presStyleIdx="0" presStyleCnt="2"/>
      <dgm:spPr/>
    </dgm:pt>
    <dgm:pt modelId="{B9866775-A5EC-4457-A398-CE8539CFC60E}" type="pres">
      <dgm:prSet presAssocID="{5230ABC7-810B-49C7-925D-EC653CB2A49B}" presName="node" presStyleLbl="node1" presStyleIdx="1" presStyleCnt="3">
        <dgm:presLayoutVars>
          <dgm:bulletEnabled val="1"/>
        </dgm:presLayoutVars>
      </dgm:prSet>
      <dgm:spPr/>
    </dgm:pt>
    <dgm:pt modelId="{C6B5C0D6-DF50-43CB-98E1-04D42E8FE8C7}" type="pres">
      <dgm:prSet presAssocID="{7FF40705-6B22-4D15-B17E-6624656BC26A}" presName="sibTrans" presStyleLbl="sibTrans2D1" presStyleIdx="1" presStyleCnt="2"/>
      <dgm:spPr/>
    </dgm:pt>
    <dgm:pt modelId="{947FE3EB-4CFD-408A-8E9C-FF3AC0B35DEE}" type="pres">
      <dgm:prSet presAssocID="{7FF40705-6B22-4D15-B17E-6624656BC26A}" presName="connectorText" presStyleLbl="sibTrans2D1" presStyleIdx="1" presStyleCnt="2"/>
      <dgm:spPr/>
    </dgm:pt>
    <dgm:pt modelId="{EBA6E487-740A-4D94-AC19-23C6DC38B465}" type="pres">
      <dgm:prSet presAssocID="{F78ED5AC-ACEB-4268-954E-3D030266403F}" presName="node" presStyleLbl="node1" presStyleIdx="2" presStyleCnt="3">
        <dgm:presLayoutVars>
          <dgm:bulletEnabled val="1"/>
        </dgm:presLayoutVars>
      </dgm:prSet>
      <dgm:spPr/>
    </dgm:pt>
  </dgm:ptLst>
  <dgm:cxnLst>
    <dgm:cxn modelId="{0B19F05F-3039-4ED1-9542-9219C16BDE93}" type="presOf" srcId="{5230ABC7-810B-49C7-925D-EC653CB2A49B}" destId="{B9866775-A5EC-4457-A398-CE8539CFC60E}" srcOrd="0" destOrd="0" presId="urn:microsoft.com/office/officeart/2005/8/layout/process1"/>
    <dgm:cxn modelId="{9B35814E-4B00-48F3-BEFD-3C9CB73E54CE}" type="presOf" srcId="{7FF40705-6B22-4D15-B17E-6624656BC26A}" destId="{C6B5C0D6-DF50-43CB-98E1-04D42E8FE8C7}" srcOrd="0" destOrd="0" presId="urn:microsoft.com/office/officeart/2005/8/layout/process1"/>
    <dgm:cxn modelId="{67288178-2DC8-4D86-8936-23AF340AF23F}" srcId="{B87C38E0-B0F5-4631-AC19-177D1A5FB10B}" destId="{5230ABC7-810B-49C7-925D-EC653CB2A49B}" srcOrd="1" destOrd="0" parTransId="{AA5E6548-B2E9-416B-87FE-54C6E1BD2150}" sibTransId="{7FF40705-6B22-4D15-B17E-6624656BC26A}"/>
    <dgm:cxn modelId="{BC324081-C16A-4BEF-8982-C2F5F7E950D7}" type="presOf" srcId="{7FF40705-6B22-4D15-B17E-6624656BC26A}" destId="{947FE3EB-4CFD-408A-8E9C-FF3AC0B35DEE}" srcOrd="1" destOrd="0" presId="urn:microsoft.com/office/officeart/2005/8/layout/process1"/>
    <dgm:cxn modelId="{886B9783-EE7E-424E-AFDD-F3D19FE55C50}" srcId="{B87C38E0-B0F5-4631-AC19-177D1A5FB10B}" destId="{8FF5A400-91C9-44D2-8370-FB743DF0D6C4}" srcOrd="0" destOrd="0" parTransId="{5FE81110-5C29-45E6-B36B-D895C16207F6}" sibTransId="{77D9172E-8E80-4A6F-B145-68F69846C5CF}"/>
    <dgm:cxn modelId="{70E28094-14E2-410A-9788-7FA8516E7363}" type="presOf" srcId="{77D9172E-8E80-4A6F-B145-68F69846C5CF}" destId="{3A270CDD-41D0-402B-B954-B0C40DA9226A}" srcOrd="1" destOrd="0" presId="urn:microsoft.com/office/officeart/2005/8/layout/process1"/>
    <dgm:cxn modelId="{1BA2489E-712F-4BC4-B145-0F27ED5573A3}" type="presOf" srcId="{F78ED5AC-ACEB-4268-954E-3D030266403F}" destId="{EBA6E487-740A-4D94-AC19-23C6DC38B465}" srcOrd="0" destOrd="0" presId="urn:microsoft.com/office/officeart/2005/8/layout/process1"/>
    <dgm:cxn modelId="{062FD6A6-9231-4878-A6BD-5E3E0D3D85B8}" srcId="{B87C38E0-B0F5-4631-AC19-177D1A5FB10B}" destId="{F78ED5AC-ACEB-4268-954E-3D030266403F}" srcOrd="2" destOrd="0" parTransId="{F2AE3893-B414-4EB8-992B-8F534EF58C32}" sibTransId="{251BF48E-16F9-4899-9D61-B58DB249DD0F}"/>
    <dgm:cxn modelId="{492E89AB-FFE5-4E07-8C6F-E60E7A7A732B}" type="presOf" srcId="{B87C38E0-B0F5-4631-AC19-177D1A5FB10B}" destId="{611766EE-F2C8-4BAB-B98E-43F927B78934}" srcOrd="0" destOrd="0" presId="urn:microsoft.com/office/officeart/2005/8/layout/process1"/>
    <dgm:cxn modelId="{8FE91DF2-4076-4A76-82E1-984093ADE3EA}" type="presOf" srcId="{77D9172E-8E80-4A6F-B145-68F69846C5CF}" destId="{1A55B699-155B-4600-9119-BBC3D59322F6}" srcOrd="0" destOrd="0" presId="urn:microsoft.com/office/officeart/2005/8/layout/process1"/>
    <dgm:cxn modelId="{138B87FF-E4A6-4C21-B1F4-19EE5EE28F55}" type="presOf" srcId="{8FF5A400-91C9-44D2-8370-FB743DF0D6C4}" destId="{FF171352-56C9-46ED-A181-85A926C705A5}" srcOrd="0" destOrd="0" presId="urn:microsoft.com/office/officeart/2005/8/layout/process1"/>
    <dgm:cxn modelId="{CBD7716F-0D57-4800-A0BE-24472E1D3CB7}" type="presParOf" srcId="{611766EE-F2C8-4BAB-B98E-43F927B78934}" destId="{FF171352-56C9-46ED-A181-85A926C705A5}" srcOrd="0" destOrd="0" presId="urn:microsoft.com/office/officeart/2005/8/layout/process1"/>
    <dgm:cxn modelId="{3CD35A22-E9E9-47F1-98A7-40753120CC82}" type="presParOf" srcId="{611766EE-F2C8-4BAB-B98E-43F927B78934}" destId="{1A55B699-155B-4600-9119-BBC3D59322F6}" srcOrd="1" destOrd="0" presId="urn:microsoft.com/office/officeart/2005/8/layout/process1"/>
    <dgm:cxn modelId="{2FAD7E32-721A-4E91-B50A-A410AF6CBA36}" type="presParOf" srcId="{1A55B699-155B-4600-9119-BBC3D59322F6}" destId="{3A270CDD-41D0-402B-B954-B0C40DA9226A}" srcOrd="0" destOrd="0" presId="urn:microsoft.com/office/officeart/2005/8/layout/process1"/>
    <dgm:cxn modelId="{7C443C18-EB85-4A98-86CA-7CF28F4BAE83}" type="presParOf" srcId="{611766EE-F2C8-4BAB-B98E-43F927B78934}" destId="{B9866775-A5EC-4457-A398-CE8539CFC60E}" srcOrd="2" destOrd="0" presId="urn:microsoft.com/office/officeart/2005/8/layout/process1"/>
    <dgm:cxn modelId="{CB1AEA4D-2526-41C0-827C-7A4E44CD01D0}" type="presParOf" srcId="{611766EE-F2C8-4BAB-B98E-43F927B78934}" destId="{C6B5C0D6-DF50-43CB-98E1-04D42E8FE8C7}" srcOrd="3" destOrd="0" presId="urn:microsoft.com/office/officeart/2005/8/layout/process1"/>
    <dgm:cxn modelId="{D8E86383-82CA-4E3A-A874-5D739B5A1807}" type="presParOf" srcId="{C6B5C0D6-DF50-43CB-98E1-04D42E8FE8C7}" destId="{947FE3EB-4CFD-408A-8E9C-FF3AC0B35DEE}" srcOrd="0" destOrd="0" presId="urn:microsoft.com/office/officeart/2005/8/layout/process1"/>
    <dgm:cxn modelId="{7E61E6E6-B895-42FE-ABBD-A9D2B1733242}" type="presParOf" srcId="{611766EE-F2C8-4BAB-B98E-43F927B78934}" destId="{EBA6E487-740A-4D94-AC19-23C6DC38B46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B3E479-7A1E-4A7A-8696-CAC2D5131B9D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F1B461-C28C-4DB8-9486-332A8AA40B4D}">
      <dgm:prSet custT="1"/>
      <dgm:spPr>
        <a:solidFill>
          <a:srgbClr val="002060"/>
        </a:solidFill>
      </dgm:spPr>
      <dgm:t>
        <a:bodyPr/>
        <a:lstStyle/>
        <a:p>
          <a:r>
            <a:rPr lang="pt-BR" sz="1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PRINCIPAIS CARATERÍSTICAS:</a:t>
          </a:r>
          <a:endParaRPr lang="en-US" sz="10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42CB155C-2C9A-4BB4-A210-A1BD810913E7}" type="parTrans" cxnId="{1F8DAC37-8338-4591-B6ED-567B50816434}">
      <dgm:prSet/>
      <dgm:spPr/>
      <dgm:t>
        <a:bodyPr/>
        <a:lstStyle/>
        <a:p>
          <a:endParaRPr lang="en-US"/>
        </a:p>
      </dgm:t>
    </dgm:pt>
    <dgm:pt modelId="{DB839566-F434-429F-9CC6-DFBA9809187A}" type="sibTrans" cxnId="{1F8DAC37-8338-4591-B6ED-567B50816434}">
      <dgm:prSet/>
      <dgm:spPr/>
      <dgm:t>
        <a:bodyPr/>
        <a:lstStyle/>
        <a:p>
          <a:endParaRPr lang="en-US"/>
        </a:p>
      </dgm:t>
    </dgm:pt>
    <dgm:pt modelId="{2D3E6995-F524-483E-B665-D12C5DCD1D2F}">
      <dgm:prSet custT="1"/>
      <dgm:spPr>
        <a:solidFill>
          <a:srgbClr val="FFC000"/>
        </a:solidFill>
      </dgm:spPr>
      <dgm:t>
        <a:bodyPr/>
        <a:lstStyle/>
        <a:p>
          <a:r>
            <a:rPr lang="pt-BR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CONFIGURAÇÕES SEGURAS COMO PADRÃO </a:t>
          </a:r>
          <a:endParaRPr lang="en-US" sz="1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DBB8219C-237F-42DD-B097-1B5AE8170F26}" type="parTrans" cxnId="{644770CB-81FA-4593-9102-2D3741AD40B3}">
      <dgm:prSet/>
      <dgm:spPr/>
      <dgm:t>
        <a:bodyPr/>
        <a:lstStyle/>
        <a:p>
          <a:endParaRPr lang="en-US"/>
        </a:p>
      </dgm:t>
    </dgm:pt>
    <dgm:pt modelId="{AF392EEA-D99A-4C87-8020-82523B6E72E0}" type="sibTrans" cxnId="{644770CB-81FA-4593-9102-2D3741AD40B3}">
      <dgm:prSet/>
      <dgm:spPr/>
      <dgm:t>
        <a:bodyPr/>
        <a:lstStyle/>
        <a:p>
          <a:endParaRPr lang="en-US"/>
        </a:p>
      </dgm:t>
    </dgm:pt>
    <dgm:pt modelId="{F3FB22C8-8CC7-494C-B6E1-789E4A6DD027}">
      <dgm:prSet custT="1"/>
      <dgm:spPr>
        <a:solidFill>
          <a:schemeClr val="accent2"/>
        </a:solidFill>
      </dgm:spPr>
      <dgm:t>
        <a:bodyPr/>
        <a:lstStyle/>
        <a:p>
          <a:r>
            <a:rPr lang="pt-BR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ACESSO MÍNIMO NECESSÁRIO </a:t>
          </a:r>
          <a:endParaRPr lang="en-US" sz="1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A339CA25-EBE9-4312-8B23-7AA31C107A12}" type="parTrans" cxnId="{7344B427-9EB2-4CB9-BC97-12477496EE9F}">
      <dgm:prSet/>
      <dgm:spPr/>
      <dgm:t>
        <a:bodyPr/>
        <a:lstStyle/>
        <a:p>
          <a:endParaRPr lang="en-US"/>
        </a:p>
      </dgm:t>
    </dgm:pt>
    <dgm:pt modelId="{DF3ED611-5872-4226-8B87-C9AF0957841B}" type="sibTrans" cxnId="{7344B427-9EB2-4CB9-BC97-12477496EE9F}">
      <dgm:prSet/>
      <dgm:spPr/>
      <dgm:t>
        <a:bodyPr/>
        <a:lstStyle/>
        <a:p>
          <a:endParaRPr lang="en-US"/>
        </a:p>
      </dgm:t>
    </dgm:pt>
    <dgm:pt modelId="{DFCD439F-D00F-4211-A914-FC5026D34F71}">
      <dgm:prSet custT="1"/>
      <dgm:spPr/>
      <dgm:t>
        <a:bodyPr/>
        <a:lstStyle/>
        <a:p>
          <a:r>
            <a:rPr lang="pt-BR" sz="1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ATUALIZAÇÕES AUTOMÁTICAS DE SEGURANÇA</a:t>
          </a:r>
          <a:endParaRPr lang="en-US" sz="10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D6871769-0FC0-4120-A45A-C37610A2DAFE}" type="parTrans" cxnId="{59A4F8AF-28BF-4BE8-8192-B4728792EC4F}">
      <dgm:prSet/>
      <dgm:spPr/>
      <dgm:t>
        <a:bodyPr/>
        <a:lstStyle/>
        <a:p>
          <a:endParaRPr lang="en-US"/>
        </a:p>
      </dgm:t>
    </dgm:pt>
    <dgm:pt modelId="{3DCA0D3F-BA5C-4B9F-9B91-A7E2E3F2E30B}" type="sibTrans" cxnId="{59A4F8AF-28BF-4BE8-8192-B4728792EC4F}">
      <dgm:prSet/>
      <dgm:spPr/>
      <dgm:t>
        <a:bodyPr/>
        <a:lstStyle/>
        <a:p>
          <a:endParaRPr lang="en-US"/>
        </a:p>
      </dgm:t>
    </dgm:pt>
    <dgm:pt modelId="{864FF1D3-D136-481A-8AF8-25E566109189}" type="pres">
      <dgm:prSet presAssocID="{08B3E479-7A1E-4A7A-8696-CAC2D5131B9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28598B0-6872-433A-8FE5-A616FCD9B6D2}" type="pres">
      <dgm:prSet presAssocID="{DFCD439F-D00F-4211-A914-FC5026D34F71}" presName="Accent4" presStyleCnt="0"/>
      <dgm:spPr/>
    </dgm:pt>
    <dgm:pt modelId="{D542364A-AB7F-46A8-9D47-C3364C0DDA75}" type="pres">
      <dgm:prSet presAssocID="{DFCD439F-D00F-4211-A914-FC5026D34F71}" presName="Accent" presStyleLbl="node1" presStyleIdx="0" presStyleCnt="8"/>
      <dgm:spPr/>
    </dgm:pt>
    <dgm:pt modelId="{06EA85E7-C6C4-4A81-A163-4230B60D2C2A}" type="pres">
      <dgm:prSet presAssocID="{DFCD439F-D00F-4211-A914-FC5026D34F71}" presName="ParentBackground4" presStyleCnt="0"/>
      <dgm:spPr/>
    </dgm:pt>
    <dgm:pt modelId="{6FA21B56-CE75-4EDA-9FE4-75B28F2DCB91}" type="pres">
      <dgm:prSet presAssocID="{DFCD439F-D00F-4211-A914-FC5026D34F71}" presName="ParentBackground" presStyleLbl="node1" presStyleIdx="1" presStyleCnt="8"/>
      <dgm:spPr/>
    </dgm:pt>
    <dgm:pt modelId="{D33AE5E2-82F4-44B5-9E38-3B5278DBBBD5}" type="pres">
      <dgm:prSet presAssocID="{DFCD439F-D00F-4211-A914-FC5026D34F71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D7BB6F2D-69BB-4C8D-9485-C3C427398A31}" type="pres">
      <dgm:prSet presAssocID="{F3FB22C8-8CC7-494C-B6E1-789E4A6DD027}" presName="Accent3" presStyleCnt="0"/>
      <dgm:spPr/>
    </dgm:pt>
    <dgm:pt modelId="{1A311BC1-FBCF-4D8E-8987-A0342BB0836C}" type="pres">
      <dgm:prSet presAssocID="{F3FB22C8-8CC7-494C-B6E1-789E4A6DD027}" presName="Accent" presStyleLbl="node1" presStyleIdx="2" presStyleCnt="8"/>
      <dgm:spPr/>
    </dgm:pt>
    <dgm:pt modelId="{308EF08D-1626-4B71-B977-A731AE5AB2B2}" type="pres">
      <dgm:prSet presAssocID="{F3FB22C8-8CC7-494C-B6E1-789E4A6DD027}" presName="ParentBackground3" presStyleCnt="0"/>
      <dgm:spPr/>
    </dgm:pt>
    <dgm:pt modelId="{92CC4456-256B-4A46-BEB7-4EAC8F36C87A}" type="pres">
      <dgm:prSet presAssocID="{F3FB22C8-8CC7-494C-B6E1-789E4A6DD027}" presName="ParentBackground" presStyleLbl="node1" presStyleIdx="3" presStyleCnt="8"/>
      <dgm:spPr/>
    </dgm:pt>
    <dgm:pt modelId="{7C66B257-CD6A-45CC-9ECC-C416B209677F}" type="pres">
      <dgm:prSet presAssocID="{F3FB22C8-8CC7-494C-B6E1-789E4A6DD027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30761BA2-2C84-47E2-9E5A-6BFBA4457E5D}" type="pres">
      <dgm:prSet presAssocID="{2D3E6995-F524-483E-B665-D12C5DCD1D2F}" presName="Accent2" presStyleCnt="0"/>
      <dgm:spPr/>
    </dgm:pt>
    <dgm:pt modelId="{EE5EB8F6-DB8F-4F9E-9A37-EE55782B5861}" type="pres">
      <dgm:prSet presAssocID="{2D3E6995-F524-483E-B665-D12C5DCD1D2F}" presName="Accent" presStyleLbl="node1" presStyleIdx="4" presStyleCnt="8"/>
      <dgm:spPr/>
    </dgm:pt>
    <dgm:pt modelId="{63ACE7F0-10E8-415C-95CF-4ABDB47F5D14}" type="pres">
      <dgm:prSet presAssocID="{2D3E6995-F524-483E-B665-D12C5DCD1D2F}" presName="ParentBackground2" presStyleCnt="0"/>
      <dgm:spPr/>
    </dgm:pt>
    <dgm:pt modelId="{EBA34401-1542-48B3-A0BE-C485A0B0B048}" type="pres">
      <dgm:prSet presAssocID="{2D3E6995-F524-483E-B665-D12C5DCD1D2F}" presName="ParentBackground" presStyleLbl="node1" presStyleIdx="5" presStyleCnt="8"/>
      <dgm:spPr/>
    </dgm:pt>
    <dgm:pt modelId="{EEE5BC1B-38AD-452B-9CC3-D5902D451B1C}" type="pres">
      <dgm:prSet presAssocID="{2D3E6995-F524-483E-B665-D12C5DCD1D2F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4ACA2BF4-D7A0-491E-8CC9-EC8E8B1394D8}" type="pres">
      <dgm:prSet presAssocID="{67F1B461-C28C-4DB8-9486-332A8AA40B4D}" presName="Accent1" presStyleCnt="0"/>
      <dgm:spPr/>
    </dgm:pt>
    <dgm:pt modelId="{ADD907E0-8798-4DEB-B704-C9F0E75B923E}" type="pres">
      <dgm:prSet presAssocID="{67F1B461-C28C-4DB8-9486-332A8AA40B4D}" presName="Accent" presStyleLbl="node1" presStyleIdx="6" presStyleCnt="8"/>
      <dgm:spPr/>
    </dgm:pt>
    <dgm:pt modelId="{38E8BA5D-9D7D-4435-9A9A-B5207386DB59}" type="pres">
      <dgm:prSet presAssocID="{67F1B461-C28C-4DB8-9486-332A8AA40B4D}" presName="ParentBackground1" presStyleCnt="0"/>
      <dgm:spPr/>
    </dgm:pt>
    <dgm:pt modelId="{EED24947-C838-47DA-85C1-BB094E445E1E}" type="pres">
      <dgm:prSet presAssocID="{67F1B461-C28C-4DB8-9486-332A8AA40B4D}" presName="ParentBackground" presStyleLbl="node1" presStyleIdx="7" presStyleCnt="8"/>
      <dgm:spPr/>
    </dgm:pt>
    <dgm:pt modelId="{275F1B21-8CD0-477B-A1E3-5A6C61C4BD95}" type="pres">
      <dgm:prSet presAssocID="{67F1B461-C28C-4DB8-9486-332A8AA40B4D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16C400C-D57E-44D9-B7B9-1A6FA973986B}" type="presOf" srcId="{DFCD439F-D00F-4211-A914-FC5026D34F71}" destId="{6FA21B56-CE75-4EDA-9FE4-75B28F2DCB91}" srcOrd="0" destOrd="0" presId="urn:microsoft.com/office/officeart/2018/layout/CircleProcess"/>
    <dgm:cxn modelId="{C2CCE611-5FA1-41E9-A226-D03B3201DDBF}" type="presOf" srcId="{08B3E479-7A1E-4A7A-8696-CAC2D5131B9D}" destId="{864FF1D3-D136-481A-8AF8-25E566109189}" srcOrd="0" destOrd="0" presId="urn:microsoft.com/office/officeart/2018/layout/CircleProcess"/>
    <dgm:cxn modelId="{7344B427-9EB2-4CB9-BC97-12477496EE9F}" srcId="{08B3E479-7A1E-4A7A-8696-CAC2D5131B9D}" destId="{F3FB22C8-8CC7-494C-B6E1-789E4A6DD027}" srcOrd="2" destOrd="0" parTransId="{A339CA25-EBE9-4312-8B23-7AA31C107A12}" sibTransId="{DF3ED611-5872-4226-8B87-C9AF0957841B}"/>
    <dgm:cxn modelId="{1F8DAC37-8338-4591-B6ED-567B50816434}" srcId="{08B3E479-7A1E-4A7A-8696-CAC2D5131B9D}" destId="{67F1B461-C28C-4DB8-9486-332A8AA40B4D}" srcOrd="0" destOrd="0" parTransId="{42CB155C-2C9A-4BB4-A210-A1BD810913E7}" sibTransId="{DB839566-F434-429F-9CC6-DFBA9809187A}"/>
    <dgm:cxn modelId="{2D83E142-4A7D-4009-A3D0-1AAB1E31D254}" type="presOf" srcId="{F3FB22C8-8CC7-494C-B6E1-789E4A6DD027}" destId="{7C66B257-CD6A-45CC-9ECC-C416B209677F}" srcOrd="1" destOrd="0" presId="urn:microsoft.com/office/officeart/2018/layout/CircleProcess"/>
    <dgm:cxn modelId="{74A86363-90D1-4722-A0C8-3CE53A81ED5E}" type="presOf" srcId="{2D3E6995-F524-483E-B665-D12C5DCD1D2F}" destId="{EBA34401-1542-48B3-A0BE-C485A0B0B048}" srcOrd="0" destOrd="0" presId="urn:microsoft.com/office/officeart/2018/layout/CircleProcess"/>
    <dgm:cxn modelId="{8FD1974B-C407-4274-877E-39D7D35F6EC2}" type="presOf" srcId="{F3FB22C8-8CC7-494C-B6E1-789E4A6DD027}" destId="{92CC4456-256B-4A46-BEB7-4EAC8F36C87A}" srcOrd="0" destOrd="0" presId="urn:microsoft.com/office/officeart/2018/layout/CircleProcess"/>
    <dgm:cxn modelId="{1C4F8E85-C85C-46DE-963E-2900AC58F8BE}" type="presOf" srcId="{67F1B461-C28C-4DB8-9486-332A8AA40B4D}" destId="{EED24947-C838-47DA-85C1-BB094E445E1E}" srcOrd="0" destOrd="0" presId="urn:microsoft.com/office/officeart/2018/layout/CircleProcess"/>
    <dgm:cxn modelId="{59A4F8AF-28BF-4BE8-8192-B4728792EC4F}" srcId="{08B3E479-7A1E-4A7A-8696-CAC2D5131B9D}" destId="{DFCD439F-D00F-4211-A914-FC5026D34F71}" srcOrd="3" destOrd="0" parTransId="{D6871769-0FC0-4120-A45A-C37610A2DAFE}" sibTransId="{3DCA0D3F-BA5C-4B9F-9B91-A7E2E3F2E30B}"/>
    <dgm:cxn modelId="{82A01BB2-DB0E-430C-A1C4-30C805F9008E}" type="presOf" srcId="{DFCD439F-D00F-4211-A914-FC5026D34F71}" destId="{D33AE5E2-82F4-44B5-9E38-3B5278DBBBD5}" srcOrd="1" destOrd="0" presId="urn:microsoft.com/office/officeart/2018/layout/CircleProcess"/>
    <dgm:cxn modelId="{644770CB-81FA-4593-9102-2D3741AD40B3}" srcId="{08B3E479-7A1E-4A7A-8696-CAC2D5131B9D}" destId="{2D3E6995-F524-483E-B665-D12C5DCD1D2F}" srcOrd="1" destOrd="0" parTransId="{DBB8219C-237F-42DD-B097-1B5AE8170F26}" sibTransId="{AF392EEA-D99A-4C87-8020-82523B6E72E0}"/>
    <dgm:cxn modelId="{8C56C3E1-8674-4A7B-A9E1-65731CA1EAB1}" type="presOf" srcId="{67F1B461-C28C-4DB8-9486-332A8AA40B4D}" destId="{275F1B21-8CD0-477B-A1E3-5A6C61C4BD95}" srcOrd="1" destOrd="0" presId="urn:microsoft.com/office/officeart/2018/layout/CircleProcess"/>
    <dgm:cxn modelId="{AEE003ED-71E5-4791-9E8F-E1DC3C12D135}" type="presOf" srcId="{2D3E6995-F524-483E-B665-D12C5DCD1D2F}" destId="{EEE5BC1B-38AD-452B-9CC3-D5902D451B1C}" srcOrd="1" destOrd="0" presId="urn:microsoft.com/office/officeart/2018/layout/CircleProcess"/>
    <dgm:cxn modelId="{854BFA8C-2BEF-43B0-8EFD-D0663F827E75}" type="presParOf" srcId="{864FF1D3-D136-481A-8AF8-25E566109189}" destId="{F28598B0-6872-433A-8FE5-A616FCD9B6D2}" srcOrd="0" destOrd="0" presId="urn:microsoft.com/office/officeart/2018/layout/CircleProcess"/>
    <dgm:cxn modelId="{C71DA171-18BD-4992-A3A6-50E01A614729}" type="presParOf" srcId="{F28598B0-6872-433A-8FE5-A616FCD9B6D2}" destId="{D542364A-AB7F-46A8-9D47-C3364C0DDA75}" srcOrd="0" destOrd="0" presId="urn:microsoft.com/office/officeart/2018/layout/CircleProcess"/>
    <dgm:cxn modelId="{529543A0-F894-4976-B972-996E94B894C7}" type="presParOf" srcId="{864FF1D3-D136-481A-8AF8-25E566109189}" destId="{06EA85E7-C6C4-4A81-A163-4230B60D2C2A}" srcOrd="1" destOrd="0" presId="urn:microsoft.com/office/officeart/2018/layout/CircleProcess"/>
    <dgm:cxn modelId="{F1891C39-371F-41D8-856B-01F460BF94BF}" type="presParOf" srcId="{06EA85E7-C6C4-4A81-A163-4230B60D2C2A}" destId="{6FA21B56-CE75-4EDA-9FE4-75B28F2DCB91}" srcOrd="0" destOrd="0" presId="urn:microsoft.com/office/officeart/2018/layout/CircleProcess"/>
    <dgm:cxn modelId="{65EB5D50-87F8-443B-8E7D-31731AAACF69}" type="presParOf" srcId="{864FF1D3-D136-481A-8AF8-25E566109189}" destId="{D33AE5E2-82F4-44B5-9E38-3B5278DBBBD5}" srcOrd="2" destOrd="0" presId="urn:microsoft.com/office/officeart/2018/layout/CircleProcess"/>
    <dgm:cxn modelId="{7749C102-C153-4CBD-86D8-AD79BC98CCBC}" type="presParOf" srcId="{864FF1D3-D136-481A-8AF8-25E566109189}" destId="{D7BB6F2D-69BB-4C8D-9485-C3C427398A31}" srcOrd="3" destOrd="0" presId="urn:microsoft.com/office/officeart/2018/layout/CircleProcess"/>
    <dgm:cxn modelId="{70C82A7B-A5BD-49C6-ABD1-E34EF099904E}" type="presParOf" srcId="{D7BB6F2D-69BB-4C8D-9485-C3C427398A31}" destId="{1A311BC1-FBCF-4D8E-8987-A0342BB0836C}" srcOrd="0" destOrd="0" presId="urn:microsoft.com/office/officeart/2018/layout/CircleProcess"/>
    <dgm:cxn modelId="{5B25450F-E20A-43CD-B601-509DE95FBADF}" type="presParOf" srcId="{864FF1D3-D136-481A-8AF8-25E566109189}" destId="{308EF08D-1626-4B71-B977-A731AE5AB2B2}" srcOrd="4" destOrd="0" presId="urn:microsoft.com/office/officeart/2018/layout/CircleProcess"/>
    <dgm:cxn modelId="{F1D26E73-B746-4C80-B1A3-B25942FB424C}" type="presParOf" srcId="{308EF08D-1626-4B71-B977-A731AE5AB2B2}" destId="{92CC4456-256B-4A46-BEB7-4EAC8F36C87A}" srcOrd="0" destOrd="0" presId="urn:microsoft.com/office/officeart/2018/layout/CircleProcess"/>
    <dgm:cxn modelId="{54005CA6-FADE-4558-A003-2E0FD79E94DC}" type="presParOf" srcId="{864FF1D3-D136-481A-8AF8-25E566109189}" destId="{7C66B257-CD6A-45CC-9ECC-C416B209677F}" srcOrd="5" destOrd="0" presId="urn:microsoft.com/office/officeart/2018/layout/CircleProcess"/>
    <dgm:cxn modelId="{D76D5071-AB22-4594-98AC-AAECAAC017DF}" type="presParOf" srcId="{864FF1D3-D136-481A-8AF8-25E566109189}" destId="{30761BA2-2C84-47E2-9E5A-6BFBA4457E5D}" srcOrd="6" destOrd="0" presId="urn:microsoft.com/office/officeart/2018/layout/CircleProcess"/>
    <dgm:cxn modelId="{B67E6382-BB68-49EA-8C9A-B44BEB092281}" type="presParOf" srcId="{30761BA2-2C84-47E2-9E5A-6BFBA4457E5D}" destId="{EE5EB8F6-DB8F-4F9E-9A37-EE55782B5861}" srcOrd="0" destOrd="0" presId="urn:microsoft.com/office/officeart/2018/layout/CircleProcess"/>
    <dgm:cxn modelId="{B57FE109-850F-4AAB-A225-39A0F3AF164B}" type="presParOf" srcId="{864FF1D3-D136-481A-8AF8-25E566109189}" destId="{63ACE7F0-10E8-415C-95CF-4ABDB47F5D14}" srcOrd="7" destOrd="0" presId="urn:microsoft.com/office/officeart/2018/layout/CircleProcess"/>
    <dgm:cxn modelId="{1A5E0D46-B65F-4BCE-935A-62C1CA27722E}" type="presParOf" srcId="{63ACE7F0-10E8-415C-95CF-4ABDB47F5D14}" destId="{EBA34401-1542-48B3-A0BE-C485A0B0B048}" srcOrd="0" destOrd="0" presId="urn:microsoft.com/office/officeart/2018/layout/CircleProcess"/>
    <dgm:cxn modelId="{8A4D2125-FEA4-4CC1-A7B9-1C5EA43DE26F}" type="presParOf" srcId="{864FF1D3-D136-481A-8AF8-25E566109189}" destId="{EEE5BC1B-38AD-452B-9CC3-D5902D451B1C}" srcOrd="8" destOrd="0" presId="urn:microsoft.com/office/officeart/2018/layout/CircleProcess"/>
    <dgm:cxn modelId="{60E18AC4-1F36-4D2E-8055-7E92A40097FE}" type="presParOf" srcId="{864FF1D3-D136-481A-8AF8-25E566109189}" destId="{4ACA2BF4-D7A0-491E-8CC9-EC8E8B1394D8}" srcOrd="9" destOrd="0" presId="urn:microsoft.com/office/officeart/2018/layout/CircleProcess"/>
    <dgm:cxn modelId="{B7D1633A-6B62-4C63-96DE-AB86F5623B5D}" type="presParOf" srcId="{4ACA2BF4-D7A0-491E-8CC9-EC8E8B1394D8}" destId="{ADD907E0-8798-4DEB-B704-C9F0E75B923E}" srcOrd="0" destOrd="0" presId="urn:microsoft.com/office/officeart/2018/layout/CircleProcess"/>
    <dgm:cxn modelId="{255CAA77-269C-4569-8DCF-A300CD55B753}" type="presParOf" srcId="{864FF1D3-D136-481A-8AF8-25E566109189}" destId="{38E8BA5D-9D7D-4435-9A9A-B5207386DB59}" srcOrd="10" destOrd="0" presId="urn:microsoft.com/office/officeart/2018/layout/CircleProcess"/>
    <dgm:cxn modelId="{C48154E6-5056-465D-8E34-C4B95DB1A900}" type="presParOf" srcId="{38E8BA5D-9D7D-4435-9A9A-B5207386DB59}" destId="{EED24947-C838-47DA-85C1-BB094E445E1E}" srcOrd="0" destOrd="0" presId="urn:microsoft.com/office/officeart/2018/layout/CircleProcess"/>
    <dgm:cxn modelId="{A3317A5F-F408-4C29-81EB-B5591E609CF9}" type="presParOf" srcId="{864FF1D3-D136-481A-8AF8-25E566109189}" destId="{275F1B21-8CD0-477B-A1E3-5A6C61C4BD95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7DCEF2-2B46-42F5-949F-3DBCE772C14E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6E8F888A-52A3-43BA-B532-FD8B49A74950}">
      <dgm:prSet phldrT="[Texto]" phldr="0"/>
      <dgm:spPr/>
      <dgm:t>
        <a:bodyPr/>
        <a:lstStyle/>
        <a:p>
          <a:pPr algn="ctr" rtl="0"/>
          <a:r>
            <a:rPr lang="pt-BR" b="1" dirty="0">
              <a:latin typeface="Trebuchet MS"/>
            </a:rPr>
            <a:t> </a:t>
          </a:r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Redução de vulnerabilidades: Identifica e corrige falhas antes que elas sejam exploradas.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B0EC85-6634-4610-ACC4-A8E052AC3BB1}" type="parTrans" cxnId="{0909B729-6C9C-4F3B-A730-19FF099B591E}">
      <dgm:prSet/>
      <dgm:spPr/>
      <dgm:t>
        <a:bodyPr/>
        <a:lstStyle/>
        <a:p>
          <a:endParaRPr lang="pt-BR"/>
        </a:p>
      </dgm:t>
    </dgm:pt>
    <dgm:pt modelId="{F200E29F-546D-42C0-8252-39F9AB154A83}" type="sibTrans" cxnId="{0909B729-6C9C-4F3B-A730-19FF099B591E}">
      <dgm:prSet/>
      <dgm:spPr/>
      <dgm:t>
        <a:bodyPr/>
        <a:lstStyle/>
        <a:p>
          <a:endParaRPr lang="pt-BR"/>
        </a:p>
      </dgm:t>
    </dgm:pt>
    <dgm:pt modelId="{A074D8D3-B492-43A5-B392-52A6549C893C}">
      <dgm:prSet phldr="0"/>
      <dgm:spPr/>
      <dgm:t>
        <a:bodyPr/>
        <a:lstStyle/>
        <a:p>
          <a:pPr algn="ctr" rtl="0"/>
          <a:r>
            <a:rPr lang="pt-BR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Menores custos a longo prazo: Resolver problemas de segurança na fase de design é mais barato do que corrigir após o lançamento.</a:t>
          </a:r>
          <a:endParaRPr lang="en-US" b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</a:endParaRPr>
        </a:p>
      </dgm:t>
    </dgm:pt>
    <dgm:pt modelId="{E6B0F8CD-9814-4A02-8A9C-A88934B6BF98}" type="parTrans" cxnId="{AD430022-F9A6-4CF6-AED6-AFED7FCA6998}">
      <dgm:prSet/>
      <dgm:spPr/>
      <dgm:t>
        <a:bodyPr/>
        <a:lstStyle/>
        <a:p>
          <a:endParaRPr lang="pt-BR"/>
        </a:p>
      </dgm:t>
    </dgm:pt>
    <dgm:pt modelId="{B5E55E17-4609-4E87-A071-11DAC2FB8A1F}" type="sibTrans" cxnId="{AD430022-F9A6-4CF6-AED6-AFED7FCA6998}">
      <dgm:prSet/>
      <dgm:spPr/>
      <dgm:t>
        <a:bodyPr/>
        <a:lstStyle/>
        <a:p>
          <a:endParaRPr lang="pt-BR"/>
        </a:p>
      </dgm:t>
    </dgm:pt>
    <dgm:pt modelId="{09A994D7-A50D-4AA9-9B49-2ACFE33FA097}">
      <dgm:prSet phldr="0"/>
      <dgm:spPr/>
      <dgm:t>
        <a:bodyPr/>
        <a:lstStyle/>
        <a:p>
          <a:pPr algn="ctr" rtl="0"/>
          <a:r>
            <a: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Conformidade: Facilita a adesão a padrões de segurança e leis, como LGPD e GDPR.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</a:endParaRPr>
        </a:p>
      </dgm:t>
    </dgm:pt>
    <dgm:pt modelId="{5F58FE8D-056A-45EA-9720-E07C3E830CF6}" type="parTrans" cxnId="{F262989C-621F-4A35-B12B-99D6CFB59103}">
      <dgm:prSet/>
      <dgm:spPr/>
      <dgm:t>
        <a:bodyPr/>
        <a:lstStyle/>
        <a:p>
          <a:endParaRPr lang="pt-BR"/>
        </a:p>
      </dgm:t>
    </dgm:pt>
    <dgm:pt modelId="{EC7B59D3-2B5F-4369-B362-C01ACBD3B5F3}" type="sibTrans" cxnId="{F262989C-621F-4A35-B12B-99D6CFB59103}">
      <dgm:prSet/>
      <dgm:spPr/>
      <dgm:t>
        <a:bodyPr/>
        <a:lstStyle/>
        <a:p>
          <a:endParaRPr lang="pt-BR"/>
        </a:p>
      </dgm:t>
    </dgm:pt>
    <dgm:pt modelId="{A57A874A-14DB-4361-B6B6-9EC2E64C044D}">
      <dgm:prSet phldr="0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 rtl="0"/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Resiliência contra ataques cibernéticos: A arquitetura de segurança integrada aumenta a capacidade de resposta a ameaças.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</a:endParaRPr>
        </a:p>
      </dgm:t>
    </dgm:pt>
    <dgm:pt modelId="{AEFC0282-C9F8-4BB2-BEE1-E56BA775E285}" type="parTrans" cxnId="{61286959-34F5-48DD-8EF0-71AD3BCCC985}">
      <dgm:prSet/>
      <dgm:spPr/>
      <dgm:t>
        <a:bodyPr/>
        <a:lstStyle/>
        <a:p>
          <a:endParaRPr lang="pt-BR"/>
        </a:p>
      </dgm:t>
    </dgm:pt>
    <dgm:pt modelId="{F5675322-F224-4AB1-A187-889A15C38C5C}" type="sibTrans" cxnId="{61286959-34F5-48DD-8EF0-71AD3BCCC985}">
      <dgm:prSet/>
      <dgm:spPr/>
      <dgm:t>
        <a:bodyPr/>
        <a:lstStyle/>
        <a:p>
          <a:endParaRPr lang="pt-BR"/>
        </a:p>
      </dgm:t>
    </dgm:pt>
    <dgm:pt modelId="{E83526FE-9CAE-4659-B996-5832B4616CB9}" type="pres">
      <dgm:prSet presAssocID="{5D7DCEF2-2B46-42F5-949F-3DBCE772C14E}" presName="diagram" presStyleCnt="0">
        <dgm:presLayoutVars>
          <dgm:dir/>
          <dgm:resizeHandles val="exact"/>
        </dgm:presLayoutVars>
      </dgm:prSet>
      <dgm:spPr/>
    </dgm:pt>
    <dgm:pt modelId="{346CD725-08D3-4D3F-9A0C-835B39E9C7E7}" type="pres">
      <dgm:prSet presAssocID="{6E8F888A-52A3-43BA-B532-FD8B49A74950}" presName="node" presStyleLbl="node1" presStyleIdx="0" presStyleCnt="4">
        <dgm:presLayoutVars>
          <dgm:bulletEnabled val="1"/>
        </dgm:presLayoutVars>
      </dgm:prSet>
      <dgm:spPr/>
    </dgm:pt>
    <dgm:pt modelId="{D84D34E8-02F2-4C4D-A665-08476F517419}" type="pres">
      <dgm:prSet presAssocID="{F200E29F-546D-42C0-8252-39F9AB154A83}" presName="sibTrans" presStyleCnt="0"/>
      <dgm:spPr/>
    </dgm:pt>
    <dgm:pt modelId="{83FCFF13-F3B3-4A7E-ABE6-D35D93240970}" type="pres">
      <dgm:prSet presAssocID="{A074D8D3-B492-43A5-B392-52A6549C893C}" presName="node" presStyleLbl="node1" presStyleIdx="1" presStyleCnt="4">
        <dgm:presLayoutVars>
          <dgm:bulletEnabled val="1"/>
        </dgm:presLayoutVars>
      </dgm:prSet>
      <dgm:spPr/>
    </dgm:pt>
    <dgm:pt modelId="{4B6DB7FF-06CA-4529-AAEC-037AF80F3D92}" type="pres">
      <dgm:prSet presAssocID="{B5E55E17-4609-4E87-A071-11DAC2FB8A1F}" presName="sibTrans" presStyleCnt="0"/>
      <dgm:spPr/>
    </dgm:pt>
    <dgm:pt modelId="{14F3A609-0CE7-4676-9CAA-0C64DCF8F76D}" type="pres">
      <dgm:prSet presAssocID="{09A994D7-A50D-4AA9-9B49-2ACFE33FA097}" presName="node" presStyleLbl="node1" presStyleIdx="2" presStyleCnt="4">
        <dgm:presLayoutVars>
          <dgm:bulletEnabled val="1"/>
        </dgm:presLayoutVars>
      </dgm:prSet>
      <dgm:spPr/>
    </dgm:pt>
    <dgm:pt modelId="{F4B642CB-247A-4986-ABE7-C077AF037D6A}" type="pres">
      <dgm:prSet presAssocID="{EC7B59D3-2B5F-4369-B362-C01ACBD3B5F3}" presName="sibTrans" presStyleCnt="0"/>
      <dgm:spPr/>
    </dgm:pt>
    <dgm:pt modelId="{1FC38F64-63AE-47CF-996A-C2DE3F49B6A5}" type="pres">
      <dgm:prSet presAssocID="{A57A874A-14DB-4361-B6B6-9EC2E64C044D}" presName="node" presStyleLbl="node1" presStyleIdx="3" presStyleCnt="4">
        <dgm:presLayoutVars>
          <dgm:bulletEnabled val="1"/>
        </dgm:presLayoutVars>
      </dgm:prSet>
      <dgm:spPr/>
    </dgm:pt>
  </dgm:ptLst>
  <dgm:cxnLst>
    <dgm:cxn modelId="{AD430022-F9A6-4CF6-AED6-AFED7FCA6998}" srcId="{5D7DCEF2-2B46-42F5-949F-3DBCE772C14E}" destId="{A074D8D3-B492-43A5-B392-52A6549C893C}" srcOrd="1" destOrd="0" parTransId="{E6B0F8CD-9814-4A02-8A9C-A88934B6BF98}" sibTransId="{B5E55E17-4609-4E87-A071-11DAC2FB8A1F}"/>
    <dgm:cxn modelId="{0909B729-6C9C-4F3B-A730-19FF099B591E}" srcId="{5D7DCEF2-2B46-42F5-949F-3DBCE772C14E}" destId="{6E8F888A-52A3-43BA-B532-FD8B49A74950}" srcOrd="0" destOrd="0" parTransId="{34B0EC85-6634-4610-ACC4-A8E052AC3BB1}" sibTransId="{F200E29F-546D-42C0-8252-39F9AB154A83}"/>
    <dgm:cxn modelId="{7B8AE43F-2976-4D60-8A46-6813F1726EBE}" type="presOf" srcId="{A074D8D3-B492-43A5-B392-52A6549C893C}" destId="{83FCFF13-F3B3-4A7E-ABE6-D35D93240970}" srcOrd="0" destOrd="0" presId="urn:microsoft.com/office/officeart/2005/8/layout/default"/>
    <dgm:cxn modelId="{61286959-34F5-48DD-8EF0-71AD3BCCC985}" srcId="{5D7DCEF2-2B46-42F5-949F-3DBCE772C14E}" destId="{A57A874A-14DB-4361-B6B6-9EC2E64C044D}" srcOrd="3" destOrd="0" parTransId="{AEFC0282-C9F8-4BB2-BEE1-E56BA775E285}" sibTransId="{F5675322-F224-4AB1-A187-889A15C38C5C}"/>
    <dgm:cxn modelId="{3F965D83-C938-41A6-A8D7-4CD0BEF838B1}" type="presOf" srcId="{5D7DCEF2-2B46-42F5-949F-3DBCE772C14E}" destId="{E83526FE-9CAE-4659-B996-5832B4616CB9}" srcOrd="0" destOrd="0" presId="urn:microsoft.com/office/officeart/2005/8/layout/default"/>
    <dgm:cxn modelId="{3EB4649A-B125-4B6B-8414-9E3203142482}" type="presOf" srcId="{6E8F888A-52A3-43BA-B532-FD8B49A74950}" destId="{346CD725-08D3-4D3F-9A0C-835B39E9C7E7}" srcOrd="0" destOrd="0" presId="urn:microsoft.com/office/officeart/2005/8/layout/default"/>
    <dgm:cxn modelId="{F262989C-621F-4A35-B12B-99D6CFB59103}" srcId="{5D7DCEF2-2B46-42F5-949F-3DBCE772C14E}" destId="{09A994D7-A50D-4AA9-9B49-2ACFE33FA097}" srcOrd="2" destOrd="0" parTransId="{5F58FE8D-056A-45EA-9720-E07C3E830CF6}" sibTransId="{EC7B59D3-2B5F-4369-B362-C01ACBD3B5F3}"/>
    <dgm:cxn modelId="{09C3DBBC-DC88-43DC-9C7F-467B9D3B6D92}" type="presOf" srcId="{A57A874A-14DB-4361-B6B6-9EC2E64C044D}" destId="{1FC38F64-63AE-47CF-996A-C2DE3F49B6A5}" srcOrd="0" destOrd="0" presId="urn:microsoft.com/office/officeart/2005/8/layout/default"/>
    <dgm:cxn modelId="{C09D00EA-34D0-4FF2-9354-8A520E221AA1}" type="presOf" srcId="{09A994D7-A50D-4AA9-9B49-2ACFE33FA097}" destId="{14F3A609-0CE7-4676-9CAA-0C64DCF8F76D}" srcOrd="0" destOrd="0" presId="urn:microsoft.com/office/officeart/2005/8/layout/default"/>
    <dgm:cxn modelId="{83C27627-F005-48DB-9B0B-7EB368E08ED6}" type="presParOf" srcId="{E83526FE-9CAE-4659-B996-5832B4616CB9}" destId="{346CD725-08D3-4D3F-9A0C-835B39E9C7E7}" srcOrd="0" destOrd="0" presId="urn:microsoft.com/office/officeart/2005/8/layout/default"/>
    <dgm:cxn modelId="{1E6CE766-DB3B-4A7D-8B11-1C820312A1E0}" type="presParOf" srcId="{E83526FE-9CAE-4659-B996-5832B4616CB9}" destId="{D84D34E8-02F2-4C4D-A665-08476F517419}" srcOrd="1" destOrd="0" presId="urn:microsoft.com/office/officeart/2005/8/layout/default"/>
    <dgm:cxn modelId="{97AFF867-E79B-4EA7-8388-493FEC66CDD4}" type="presParOf" srcId="{E83526FE-9CAE-4659-B996-5832B4616CB9}" destId="{83FCFF13-F3B3-4A7E-ABE6-D35D93240970}" srcOrd="2" destOrd="0" presId="urn:microsoft.com/office/officeart/2005/8/layout/default"/>
    <dgm:cxn modelId="{B0F7ABC4-494F-45E1-A49D-17091CD0E86C}" type="presParOf" srcId="{E83526FE-9CAE-4659-B996-5832B4616CB9}" destId="{4B6DB7FF-06CA-4529-AAEC-037AF80F3D92}" srcOrd="3" destOrd="0" presId="urn:microsoft.com/office/officeart/2005/8/layout/default"/>
    <dgm:cxn modelId="{DF09F1DA-8DB3-4FC8-80CE-C02D56836769}" type="presParOf" srcId="{E83526FE-9CAE-4659-B996-5832B4616CB9}" destId="{14F3A609-0CE7-4676-9CAA-0C64DCF8F76D}" srcOrd="4" destOrd="0" presId="urn:microsoft.com/office/officeart/2005/8/layout/default"/>
    <dgm:cxn modelId="{46D7B598-3E8A-48EE-BDB9-23811644FE22}" type="presParOf" srcId="{E83526FE-9CAE-4659-B996-5832B4616CB9}" destId="{F4B642CB-247A-4986-ABE7-C077AF037D6A}" srcOrd="5" destOrd="0" presId="urn:microsoft.com/office/officeart/2005/8/layout/default"/>
    <dgm:cxn modelId="{33C6EE50-D15D-4C60-BC7A-91D90A872448}" type="presParOf" srcId="{E83526FE-9CAE-4659-B996-5832B4616CB9}" destId="{1FC38F64-63AE-47CF-996A-C2DE3F49B6A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3539C-7FCC-4D29-B80C-3217835BF2F2}" type="doc">
      <dgm:prSet loTypeId="urn:microsoft.com/office/officeart/2005/8/layout/defaul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BR"/>
        </a:p>
      </dgm:t>
    </dgm:pt>
    <dgm:pt modelId="{6786EB69-DCAA-4CD6-8842-A05976B84C6A}">
      <dgm:prSet phldrT="[Texto]" phldr="0"/>
      <dgm:spPr/>
      <dgm:t>
        <a:bodyPr/>
        <a:lstStyle/>
        <a:p>
          <a:pPr rtl="0"/>
          <a:r>
            <a:rPr lang="pt-BR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Compliance: Facilita a conformidade com regulamentações de segurança e privacidade.</a:t>
          </a:r>
          <a:endParaRPr lang="pt-BR" b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1F4591-737D-4969-870B-A357C8774097}" type="parTrans" cxnId="{5E2E58B4-08A9-49C7-A701-87486754443F}">
      <dgm:prSet/>
      <dgm:spPr/>
      <dgm:t>
        <a:bodyPr/>
        <a:lstStyle/>
        <a:p>
          <a:endParaRPr lang="pt-BR"/>
        </a:p>
      </dgm:t>
    </dgm:pt>
    <dgm:pt modelId="{B06F0C83-EC52-4E69-A842-2D50B82FD891}" type="sibTrans" cxnId="{5E2E58B4-08A9-49C7-A701-87486754443F}">
      <dgm:prSet/>
      <dgm:spPr/>
      <dgm:t>
        <a:bodyPr/>
        <a:lstStyle/>
        <a:p>
          <a:endParaRPr lang="pt-BR"/>
        </a:p>
      </dgm:t>
    </dgm:pt>
    <dgm:pt modelId="{87C42509-5DF6-47C2-8A6A-71113AAA59A0}">
      <dgm:prSet phldr="0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pt-B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Facilidade de implementação: Os usuários não precisam configurar a segurança por conta própria.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</a:endParaRPr>
        </a:p>
      </dgm:t>
    </dgm:pt>
    <dgm:pt modelId="{9C90C670-368E-4986-ADD1-2542391ACB9D}" type="parTrans" cxnId="{DA266672-C6C2-4822-8F21-2C511F6497B9}">
      <dgm:prSet/>
      <dgm:spPr/>
      <dgm:t>
        <a:bodyPr/>
        <a:lstStyle/>
        <a:p>
          <a:endParaRPr lang="pt-BR"/>
        </a:p>
      </dgm:t>
    </dgm:pt>
    <dgm:pt modelId="{1763CA3B-1EDF-4B47-A41C-B5673777ED2B}" type="sibTrans" cxnId="{DA266672-C6C2-4822-8F21-2C511F6497B9}">
      <dgm:prSet/>
      <dgm:spPr/>
      <dgm:t>
        <a:bodyPr/>
        <a:lstStyle/>
        <a:p>
          <a:endParaRPr lang="pt-BR"/>
        </a:p>
      </dgm:t>
    </dgm:pt>
    <dgm:pt modelId="{A4F68381-D154-438D-B841-F9C7B3E86931}">
      <dgm:prSet phldr="0"/>
      <dgm:spPr/>
      <dgm:t>
        <a:bodyPr/>
        <a:lstStyle/>
        <a:p>
          <a:pPr algn="ctr" rtl="0"/>
          <a:r>
            <a:rPr lang="pt-BR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Redução de erros humanos: Minimiza os riscos de configuração incorreta ou de não ativação de medidas de proteção.</a:t>
          </a:r>
          <a:endParaRPr lang="en-US" b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</a:endParaRPr>
        </a:p>
      </dgm:t>
    </dgm:pt>
    <dgm:pt modelId="{9E0C1279-1C99-4009-8AB6-7627B5472312}" type="parTrans" cxnId="{4A80B61A-88B6-43C3-A70F-AA1D2C7E23CC}">
      <dgm:prSet/>
      <dgm:spPr/>
      <dgm:t>
        <a:bodyPr/>
        <a:lstStyle/>
        <a:p>
          <a:endParaRPr lang="pt-BR"/>
        </a:p>
      </dgm:t>
    </dgm:pt>
    <dgm:pt modelId="{9E110B64-C5AB-41DE-B918-F7051DDD66E8}" type="sibTrans" cxnId="{4A80B61A-88B6-43C3-A70F-AA1D2C7E23CC}">
      <dgm:prSet/>
      <dgm:spPr/>
      <dgm:t>
        <a:bodyPr/>
        <a:lstStyle/>
        <a:p>
          <a:endParaRPr lang="pt-BR"/>
        </a:p>
      </dgm:t>
    </dgm:pt>
    <dgm:pt modelId="{B0F1EF25-6F91-4824-BB6F-13C1B38C0146}">
      <dgm:prSet phldr="0"/>
      <dgm:spPr>
        <a:solidFill>
          <a:schemeClr val="accent2"/>
        </a:solidFill>
      </dgm:spPr>
      <dgm:t>
        <a:bodyPr/>
        <a:lstStyle/>
        <a:p>
          <a:pPr algn="ctr" rtl="0"/>
          <a:r>
            <a:rPr lang="pt-B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Segurança automática: Reduz a superfície de ataque, garantindo que todos os sistemas estejam protegidos desde o início.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</a:endParaRPr>
        </a:p>
      </dgm:t>
    </dgm:pt>
    <dgm:pt modelId="{03B86211-5211-4F5F-B1A0-94EBA9FE5F2A}" type="parTrans" cxnId="{0B0325F0-2A51-444A-9F7C-3D5C13D80D78}">
      <dgm:prSet/>
      <dgm:spPr/>
      <dgm:t>
        <a:bodyPr/>
        <a:lstStyle/>
        <a:p>
          <a:endParaRPr lang="pt-BR"/>
        </a:p>
      </dgm:t>
    </dgm:pt>
    <dgm:pt modelId="{7FCA2034-5F77-468E-961E-056A8E8CF521}" type="sibTrans" cxnId="{0B0325F0-2A51-444A-9F7C-3D5C13D80D78}">
      <dgm:prSet/>
      <dgm:spPr/>
      <dgm:t>
        <a:bodyPr/>
        <a:lstStyle/>
        <a:p>
          <a:endParaRPr lang="pt-BR"/>
        </a:p>
      </dgm:t>
    </dgm:pt>
    <dgm:pt modelId="{503E3ECD-095C-45C2-A150-071C39D874E6}" type="pres">
      <dgm:prSet presAssocID="{BD33539C-7FCC-4D29-B80C-3217835BF2F2}" presName="diagram" presStyleCnt="0">
        <dgm:presLayoutVars>
          <dgm:dir/>
          <dgm:resizeHandles val="exact"/>
        </dgm:presLayoutVars>
      </dgm:prSet>
      <dgm:spPr/>
    </dgm:pt>
    <dgm:pt modelId="{DC9893B0-240A-43E4-A363-CE949ED2FBF5}" type="pres">
      <dgm:prSet presAssocID="{87C42509-5DF6-47C2-8A6A-71113AAA59A0}" presName="node" presStyleLbl="node1" presStyleIdx="0" presStyleCnt="4">
        <dgm:presLayoutVars>
          <dgm:bulletEnabled val="1"/>
        </dgm:presLayoutVars>
      </dgm:prSet>
      <dgm:spPr/>
    </dgm:pt>
    <dgm:pt modelId="{4ED68159-C858-4245-BDDC-2BC1461893B7}" type="pres">
      <dgm:prSet presAssocID="{1763CA3B-1EDF-4B47-A41C-B5673777ED2B}" presName="sibTrans" presStyleCnt="0"/>
      <dgm:spPr/>
    </dgm:pt>
    <dgm:pt modelId="{5954A440-F9EF-4B3B-88C1-9C0048BC6FBC}" type="pres">
      <dgm:prSet presAssocID="{A4F68381-D154-438D-B841-F9C7B3E86931}" presName="node" presStyleLbl="node1" presStyleIdx="1" presStyleCnt="4">
        <dgm:presLayoutVars>
          <dgm:bulletEnabled val="1"/>
        </dgm:presLayoutVars>
      </dgm:prSet>
      <dgm:spPr/>
    </dgm:pt>
    <dgm:pt modelId="{2F5747E0-5819-4580-A73B-3570A4FE657F}" type="pres">
      <dgm:prSet presAssocID="{9E110B64-C5AB-41DE-B918-F7051DDD66E8}" presName="sibTrans" presStyleCnt="0"/>
      <dgm:spPr/>
    </dgm:pt>
    <dgm:pt modelId="{5F1A2C79-6A99-455B-B52F-0BFF4E1A8BC2}" type="pres">
      <dgm:prSet presAssocID="{6786EB69-DCAA-4CD6-8842-A05976B84C6A}" presName="node" presStyleLbl="node1" presStyleIdx="2" presStyleCnt="4">
        <dgm:presLayoutVars>
          <dgm:bulletEnabled val="1"/>
        </dgm:presLayoutVars>
      </dgm:prSet>
      <dgm:spPr/>
    </dgm:pt>
    <dgm:pt modelId="{9D523C9C-BBC6-4DF4-8D9F-23452AD80F4A}" type="pres">
      <dgm:prSet presAssocID="{B06F0C83-EC52-4E69-A842-2D50B82FD891}" presName="sibTrans" presStyleCnt="0"/>
      <dgm:spPr/>
    </dgm:pt>
    <dgm:pt modelId="{C0554883-C8B8-4D75-9D6D-676A34F42B1D}" type="pres">
      <dgm:prSet presAssocID="{B0F1EF25-6F91-4824-BB6F-13C1B38C0146}" presName="node" presStyleLbl="node1" presStyleIdx="3" presStyleCnt="4">
        <dgm:presLayoutVars>
          <dgm:bulletEnabled val="1"/>
        </dgm:presLayoutVars>
      </dgm:prSet>
      <dgm:spPr/>
    </dgm:pt>
  </dgm:ptLst>
  <dgm:cxnLst>
    <dgm:cxn modelId="{A88DFE01-1637-4D6D-905B-70ABD2509DC6}" type="presOf" srcId="{B0F1EF25-6F91-4824-BB6F-13C1B38C0146}" destId="{C0554883-C8B8-4D75-9D6D-676A34F42B1D}" srcOrd="0" destOrd="0" presId="urn:microsoft.com/office/officeart/2005/8/layout/default"/>
    <dgm:cxn modelId="{4A80B61A-88B6-43C3-A70F-AA1D2C7E23CC}" srcId="{BD33539C-7FCC-4D29-B80C-3217835BF2F2}" destId="{A4F68381-D154-438D-B841-F9C7B3E86931}" srcOrd="1" destOrd="0" parTransId="{9E0C1279-1C99-4009-8AB6-7627B5472312}" sibTransId="{9E110B64-C5AB-41DE-B918-F7051DDD66E8}"/>
    <dgm:cxn modelId="{E45AC12C-BECB-4E1A-A576-B407A9532522}" type="presOf" srcId="{BD33539C-7FCC-4D29-B80C-3217835BF2F2}" destId="{503E3ECD-095C-45C2-A150-071C39D874E6}" srcOrd="0" destOrd="0" presId="urn:microsoft.com/office/officeart/2005/8/layout/default"/>
    <dgm:cxn modelId="{5AE1C031-C219-4752-8337-5ACF666CA92F}" type="presOf" srcId="{87C42509-5DF6-47C2-8A6A-71113AAA59A0}" destId="{DC9893B0-240A-43E4-A363-CE949ED2FBF5}" srcOrd="0" destOrd="0" presId="urn:microsoft.com/office/officeart/2005/8/layout/default"/>
    <dgm:cxn modelId="{EE39BF3B-986C-43B0-8B26-B2266763A23A}" type="presOf" srcId="{6786EB69-DCAA-4CD6-8842-A05976B84C6A}" destId="{5F1A2C79-6A99-455B-B52F-0BFF4E1A8BC2}" srcOrd="0" destOrd="0" presId="urn:microsoft.com/office/officeart/2005/8/layout/default"/>
    <dgm:cxn modelId="{DA266672-C6C2-4822-8F21-2C511F6497B9}" srcId="{BD33539C-7FCC-4D29-B80C-3217835BF2F2}" destId="{87C42509-5DF6-47C2-8A6A-71113AAA59A0}" srcOrd="0" destOrd="0" parTransId="{9C90C670-368E-4986-ADD1-2542391ACB9D}" sibTransId="{1763CA3B-1EDF-4B47-A41C-B5673777ED2B}"/>
    <dgm:cxn modelId="{5E2E58B4-08A9-49C7-A701-87486754443F}" srcId="{BD33539C-7FCC-4D29-B80C-3217835BF2F2}" destId="{6786EB69-DCAA-4CD6-8842-A05976B84C6A}" srcOrd="2" destOrd="0" parTransId="{A31F4591-737D-4969-870B-A357C8774097}" sibTransId="{B06F0C83-EC52-4E69-A842-2D50B82FD891}"/>
    <dgm:cxn modelId="{18BCA8EF-F748-4E92-BACE-DE0BD4EF8400}" type="presOf" srcId="{A4F68381-D154-438D-B841-F9C7B3E86931}" destId="{5954A440-F9EF-4B3B-88C1-9C0048BC6FBC}" srcOrd="0" destOrd="0" presId="urn:microsoft.com/office/officeart/2005/8/layout/default"/>
    <dgm:cxn modelId="{0B0325F0-2A51-444A-9F7C-3D5C13D80D78}" srcId="{BD33539C-7FCC-4D29-B80C-3217835BF2F2}" destId="{B0F1EF25-6F91-4824-BB6F-13C1B38C0146}" srcOrd="3" destOrd="0" parTransId="{03B86211-5211-4F5F-B1A0-94EBA9FE5F2A}" sibTransId="{7FCA2034-5F77-468E-961E-056A8E8CF521}"/>
    <dgm:cxn modelId="{CD240DDB-BE2F-47B2-91A5-408D8EA65F7A}" type="presParOf" srcId="{503E3ECD-095C-45C2-A150-071C39D874E6}" destId="{DC9893B0-240A-43E4-A363-CE949ED2FBF5}" srcOrd="0" destOrd="0" presId="urn:microsoft.com/office/officeart/2005/8/layout/default"/>
    <dgm:cxn modelId="{DA76F091-F9FB-42EC-98DC-929141B04500}" type="presParOf" srcId="{503E3ECD-095C-45C2-A150-071C39D874E6}" destId="{4ED68159-C858-4245-BDDC-2BC1461893B7}" srcOrd="1" destOrd="0" presId="urn:microsoft.com/office/officeart/2005/8/layout/default"/>
    <dgm:cxn modelId="{596E9647-EF8E-452F-9438-421D507C171A}" type="presParOf" srcId="{503E3ECD-095C-45C2-A150-071C39D874E6}" destId="{5954A440-F9EF-4B3B-88C1-9C0048BC6FBC}" srcOrd="2" destOrd="0" presId="urn:microsoft.com/office/officeart/2005/8/layout/default"/>
    <dgm:cxn modelId="{D8A7D21F-4D35-46AF-A9A2-C10E8FEC252C}" type="presParOf" srcId="{503E3ECD-095C-45C2-A150-071C39D874E6}" destId="{2F5747E0-5819-4580-A73B-3570A4FE657F}" srcOrd="3" destOrd="0" presId="urn:microsoft.com/office/officeart/2005/8/layout/default"/>
    <dgm:cxn modelId="{E7F0A04F-C554-46FE-AE4A-EFBF2A6F9FEC}" type="presParOf" srcId="{503E3ECD-095C-45C2-A150-071C39D874E6}" destId="{5F1A2C79-6A99-455B-B52F-0BFF4E1A8BC2}" srcOrd="4" destOrd="0" presId="urn:microsoft.com/office/officeart/2005/8/layout/default"/>
    <dgm:cxn modelId="{85021EAA-3FB6-4662-B827-C9E004415119}" type="presParOf" srcId="{503E3ECD-095C-45C2-A150-071C39D874E6}" destId="{9D523C9C-BBC6-4DF4-8D9F-23452AD80F4A}" srcOrd="5" destOrd="0" presId="urn:microsoft.com/office/officeart/2005/8/layout/default"/>
    <dgm:cxn modelId="{DCA8BAF6-D75B-474D-8F16-AE8C807F6232}" type="presParOf" srcId="{503E3ECD-095C-45C2-A150-071C39D874E6}" destId="{C0554883-C8B8-4D75-9D6D-676A34F42B1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4C8410-1EC6-4164-9113-7744E78AC1C7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843CB81-0DA4-4C39-80DE-C9C38F6C1BED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600" b="1" i="0" dirty="0">
              <a:latin typeface="Trebuchet MS" panose="020B0603020202020204" pitchFamily="34" charset="0"/>
            </a:rPr>
            <a:t>UNIÃO EUROPEIA</a:t>
          </a:r>
          <a:endParaRPr lang="pt-BR" sz="1600" b="1" dirty="0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6436B9A7-B631-4920-8B2E-B575EE077D29}" type="parTrans" cxnId="{46771AFD-1D71-4E73-B9CF-41FB8EC7B1A6}">
      <dgm:prSet/>
      <dgm:spPr/>
      <dgm:t>
        <a:bodyPr/>
        <a:lstStyle/>
        <a:p>
          <a:endParaRPr lang="pt-BR"/>
        </a:p>
      </dgm:t>
    </dgm:pt>
    <dgm:pt modelId="{4CF90E62-87DB-45A5-BCC6-D06231BE96B3}" type="sibTrans" cxnId="{46771AFD-1D71-4E73-B9CF-41FB8EC7B1A6}">
      <dgm:prSet/>
      <dgm:spPr/>
      <dgm:t>
        <a:bodyPr/>
        <a:lstStyle/>
        <a:p>
          <a:endParaRPr lang="pt-BR"/>
        </a:p>
      </dgm:t>
    </dgm:pt>
    <dgm:pt modelId="{513D6924-DF4D-474C-845D-104A9D5BEA0D}">
      <dgm:prSet phldrT="[Texto]" custT="1"/>
      <dgm:spPr/>
      <dgm:t>
        <a:bodyPr/>
        <a:lstStyle/>
        <a:p>
          <a:r>
            <a:rPr lang="pt-BR" sz="1400" b="1" i="0" dirty="0">
              <a:solidFill>
                <a:srgbClr val="002060"/>
              </a:solidFill>
              <a:effectLst/>
              <a:latin typeface="Trebuchet MS" panose="020B0603020202020204" pitchFamily="34" charset="0"/>
            </a:rPr>
            <a:t>NIS2 Directive em 2024</a:t>
          </a:r>
          <a:endParaRPr lang="pt-BR" sz="1400" b="1" dirty="0">
            <a:solidFill>
              <a:srgbClr val="002060"/>
            </a:solidFill>
            <a:effectLst/>
            <a:latin typeface="Trebuchet MS" panose="020B0603020202020204" pitchFamily="34" charset="0"/>
          </a:endParaRPr>
        </a:p>
      </dgm:t>
    </dgm:pt>
    <dgm:pt modelId="{1F631305-93DF-4175-8FBB-E7B1914DA2BE}" type="parTrans" cxnId="{7C86EB8A-C1B1-4D7C-985D-5FBE3B221917}">
      <dgm:prSet/>
      <dgm:spPr/>
      <dgm:t>
        <a:bodyPr/>
        <a:lstStyle/>
        <a:p>
          <a:endParaRPr lang="pt-BR"/>
        </a:p>
      </dgm:t>
    </dgm:pt>
    <dgm:pt modelId="{4FADE1FF-F6D8-4EB1-9436-38B1CF258194}" type="sibTrans" cxnId="{7C86EB8A-C1B1-4D7C-985D-5FBE3B221917}">
      <dgm:prSet/>
      <dgm:spPr/>
      <dgm:t>
        <a:bodyPr/>
        <a:lstStyle/>
        <a:p>
          <a:endParaRPr lang="pt-BR"/>
        </a:p>
      </dgm:t>
    </dgm:pt>
    <dgm:pt modelId="{B4EF9B2A-EE36-4C3A-B1CC-363740A70054}">
      <dgm:prSet phldrT="[Texto]" custT="1"/>
      <dgm:spPr>
        <a:solidFill>
          <a:srgbClr val="CB860B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CHINA</a:t>
          </a:r>
        </a:p>
      </dgm:t>
    </dgm:pt>
    <dgm:pt modelId="{553220DE-C884-4FE3-A594-1B034E1F14D1}" type="parTrans" cxnId="{1B1EC3C9-AE07-40E5-87A7-A3B03DEA948A}">
      <dgm:prSet/>
      <dgm:spPr/>
      <dgm:t>
        <a:bodyPr/>
        <a:lstStyle/>
        <a:p>
          <a:endParaRPr lang="pt-BR"/>
        </a:p>
      </dgm:t>
    </dgm:pt>
    <dgm:pt modelId="{D933F9FD-3766-49C4-A5B1-72C0175D3E40}" type="sibTrans" cxnId="{1B1EC3C9-AE07-40E5-87A7-A3B03DEA948A}">
      <dgm:prSet/>
      <dgm:spPr/>
      <dgm:t>
        <a:bodyPr/>
        <a:lstStyle/>
        <a:p>
          <a:endParaRPr lang="pt-BR"/>
        </a:p>
      </dgm:t>
    </dgm:pt>
    <dgm:pt modelId="{45A74FA4-54E7-49D6-8A6F-970D44DC0476}">
      <dgm:prSet phldrT="[Texto]" custT="1"/>
      <dgm:spPr/>
      <dgm:t>
        <a:bodyPr/>
        <a:lstStyle/>
        <a:p>
          <a:pPr rtl="0"/>
          <a:r>
            <a:rPr lang="pt-BR" sz="1400" b="1" dirty="0">
              <a:solidFill>
                <a:srgbClr val="002060"/>
              </a:solidFill>
              <a:effectLst/>
              <a:latin typeface="Trebuchet MS" panose="020B0603020202020204" pitchFamily="34" charset="0"/>
            </a:rPr>
            <a:t>Operational Technology Cybersecurity Masterplan</a:t>
          </a:r>
        </a:p>
      </dgm:t>
    </dgm:pt>
    <dgm:pt modelId="{99CE4C26-14D1-4276-88D3-558A5D72D2CD}" type="parTrans" cxnId="{4A322CEC-5595-428C-AFA1-829B2CDC72DF}">
      <dgm:prSet/>
      <dgm:spPr/>
      <dgm:t>
        <a:bodyPr/>
        <a:lstStyle/>
        <a:p>
          <a:endParaRPr lang="pt-BR"/>
        </a:p>
      </dgm:t>
    </dgm:pt>
    <dgm:pt modelId="{C68F0A86-5614-4A21-909C-C36CB7AB575F}" type="sibTrans" cxnId="{4A322CEC-5595-428C-AFA1-829B2CDC72DF}">
      <dgm:prSet/>
      <dgm:spPr/>
      <dgm:t>
        <a:bodyPr/>
        <a:lstStyle/>
        <a:p>
          <a:endParaRPr lang="pt-BR"/>
        </a:p>
      </dgm:t>
    </dgm:pt>
    <dgm:pt modelId="{2203EE8A-88E3-4091-BCC2-8BAB42A6D196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ESTADOS UNIDOS:</a:t>
          </a:r>
        </a:p>
      </dgm:t>
    </dgm:pt>
    <dgm:pt modelId="{5484EF54-8778-4B14-B8AE-9C15EF5D2B0A}" type="parTrans" cxnId="{9179F294-E8FF-4958-912F-BA9145A874BB}">
      <dgm:prSet/>
      <dgm:spPr/>
      <dgm:t>
        <a:bodyPr/>
        <a:lstStyle/>
        <a:p>
          <a:endParaRPr lang="pt-BR"/>
        </a:p>
      </dgm:t>
    </dgm:pt>
    <dgm:pt modelId="{428CA3F1-ED29-4FAB-936E-106C8E24B4ED}" type="sibTrans" cxnId="{9179F294-E8FF-4958-912F-BA9145A874BB}">
      <dgm:prSet/>
      <dgm:spPr/>
      <dgm:t>
        <a:bodyPr/>
        <a:lstStyle/>
        <a:p>
          <a:endParaRPr lang="pt-BR"/>
        </a:p>
      </dgm:t>
    </dgm:pt>
    <dgm:pt modelId="{440E95FA-B25E-49CD-A043-0B469E7AA0FE}">
      <dgm:prSet phldrT="[Texto]" custT="1"/>
      <dgm:spPr/>
      <dgm:t>
        <a:bodyPr/>
        <a:lstStyle/>
        <a:p>
          <a:r>
            <a:rPr lang="pt-BR" sz="1400" b="1" dirty="0">
              <a:solidFill>
                <a:srgbClr val="002060"/>
              </a:solidFill>
              <a:effectLst/>
              <a:latin typeface="Trebuchet MS" panose="020B0603020202020204" pitchFamily="34" charset="0"/>
            </a:rPr>
            <a:t>A National Cybersecurity Strategy</a:t>
          </a:r>
        </a:p>
      </dgm:t>
    </dgm:pt>
    <dgm:pt modelId="{A71AD314-EC81-4B91-83C9-5220C40A8B05}" type="parTrans" cxnId="{EB3AB862-33D1-4D18-B17B-57399551A78F}">
      <dgm:prSet/>
      <dgm:spPr/>
      <dgm:t>
        <a:bodyPr/>
        <a:lstStyle/>
        <a:p>
          <a:endParaRPr lang="pt-BR"/>
        </a:p>
      </dgm:t>
    </dgm:pt>
    <dgm:pt modelId="{C61EF5D4-DBE4-47F4-9387-A29D3E03AB31}" type="sibTrans" cxnId="{EB3AB862-33D1-4D18-B17B-57399551A78F}">
      <dgm:prSet/>
      <dgm:spPr/>
      <dgm:t>
        <a:bodyPr/>
        <a:lstStyle/>
        <a:p>
          <a:endParaRPr lang="pt-BR"/>
        </a:p>
      </dgm:t>
    </dgm:pt>
    <dgm:pt modelId="{1A60AFDE-BA6C-4906-9960-74B8A8D02261}">
      <dgm:prSet phldrT="[Texto]" custT="1"/>
      <dgm:spPr>
        <a:solidFill>
          <a:schemeClr val="accent2"/>
        </a:solidFill>
      </dgm:spPr>
      <dgm:t>
        <a:bodyPr/>
        <a:lstStyle/>
        <a:p>
          <a:pPr rtl="0"/>
          <a:r>
            <a: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SINGAPURA E AUSTRÁLIA</a:t>
          </a:r>
        </a:p>
      </dgm:t>
    </dgm:pt>
    <dgm:pt modelId="{102B4C82-0C02-45EA-A538-3FC69B8CE774}" type="parTrans" cxnId="{A07A5ED4-1B76-46D9-B8F5-E3F7090B44C9}">
      <dgm:prSet/>
      <dgm:spPr/>
      <dgm:t>
        <a:bodyPr/>
        <a:lstStyle/>
        <a:p>
          <a:endParaRPr lang="pt-BR"/>
        </a:p>
      </dgm:t>
    </dgm:pt>
    <dgm:pt modelId="{FFA765E4-9AD0-4418-8341-19E3D1FC98B4}" type="sibTrans" cxnId="{A07A5ED4-1B76-46D9-B8F5-E3F7090B44C9}">
      <dgm:prSet/>
      <dgm:spPr/>
      <dgm:t>
        <a:bodyPr/>
        <a:lstStyle/>
        <a:p>
          <a:endParaRPr lang="pt-BR"/>
        </a:p>
      </dgm:t>
    </dgm:pt>
    <dgm:pt modelId="{45FA5FDD-9075-496F-A13B-1ADB7B6EC282}">
      <dgm:prSet phldrT="[Texto]" custT="1"/>
      <dgm:spPr/>
      <dgm:t>
        <a:bodyPr/>
        <a:lstStyle/>
        <a:p>
          <a:r>
            <a:rPr lang="pt-BR" sz="1400" b="1" dirty="0">
              <a:solidFill>
                <a:srgbClr val="002060"/>
              </a:solidFill>
              <a:effectLst/>
              <a:latin typeface="Trebuchet MS" panose="020B0603020202020204" pitchFamily="34" charset="0"/>
            </a:rPr>
            <a:t>Lei de Segurança Cibernética da República Popular da China</a:t>
          </a:r>
        </a:p>
      </dgm:t>
    </dgm:pt>
    <dgm:pt modelId="{258C1E4A-E665-4B1E-B4C6-0C6005C14516}" type="parTrans" cxnId="{DDC2D315-0D36-44FC-B919-BACC95187D97}">
      <dgm:prSet/>
      <dgm:spPr/>
      <dgm:t>
        <a:bodyPr/>
        <a:lstStyle/>
        <a:p>
          <a:endParaRPr lang="pt-BR"/>
        </a:p>
      </dgm:t>
    </dgm:pt>
    <dgm:pt modelId="{F9DD0010-6FCE-414C-AE86-FA611E7D3C8D}" type="sibTrans" cxnId="{DDC2D315-0D36-44FC-B919-BACC95187D97}">
      <dgm:prSet/>
      <dgm:spPr/>
      <dgm:t>
        <a:bodyPr/>
        <a:lstStyle/>
        <a:p>
          <a:endParaRPr lang="pt-BR"/>
        </a:p>
      </dgm:t>
    </dgm:pt>
    <dgm:pt modelId="{0B1992F4-78A5-42D6-82D3-F316B04820CB}" type="pres">
      <dgm:prSet presAssocID="{7B4C8410-1EC6-4164-9113-7744E78AC1C7}" presName="Name0" presStyleCnt="0">
        <dgm:presLayoutVars>
          <dgm:dir/>
          <dgm:animLvl val="lvl"/>
          <dgm:resizeHandles val="exact"/>
        </dgm:presLayoutVars>
      </dgm:prSet>
      <dgm:spPr/>
    </dgm:pt>
    <dgm:pt modelId="{6172C77E-4729-4A29-AD7C-CA86998743C4}" type="pres">
      <dgm:prSet presAssocID="{C843CB81-0DA4-4C39-80DE-C9C38F6C1BED}" presName="linNode" presStyleCnt="0"/>
      <dgm:spPr/>
    </dgm:pt>
    <dgm:pt modelId="{24B8014D-D17A-4639-9CE8-194A69AA69AD}" type="pres">
      <dgm:prSet presAssocID="{C843CB81-0DA4-4C39-80DE-C9C38F6C1BE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57DFB16-F8A3-4E4E-9D73-8A972146BB7C}" type="pres">
      <dgm:prSet presAssocID="{C843CB81-0DA4-4C39-80DE-C9C38F6C1BED}" presName="descendantText" presStyleLbl="alignAccFollowNode1" presStyleIdx="0" presStyleCnt="4">
        <dgm:presLayoutVars>
          <dgm:bulletEnabled val="1"/>
        </dgm:presLayoutVars>
      </dgm:prSet>
      <dgm:spPr/>
    </dgm:pt>
    <dgm:pt modelId="{0AF22719-9B8C-45CF-818F-9024EAA207A9}" type="pres">
      <dgm:prSet presAssocID="{4CF90E62-87DB-45A5-BCC6-D06231BE96B3}" presName="sp" presStyleCnt="0"/>
      <dgm:spPr/>
    </dgm:pt>
    <dgm:pt modelId="{8619ED85-CFD0-4470-ADB5-69BB9F7E5D95}" type="pres">
      <dgm:prSet presAssocID="{2203EE8A-88E3-4091-BCC2-8BAB42A6D196}" presName="linNode" presStyleCnt="0"/>
      <dgm:spPr/>
    </dgm:pt>
    <dgm:pt modelId="{6FCC19F7-87EF-4230-8841-0BFE38F0079C}" type="pres">
      <dgm:prSet presAssocID="{2203EE8A-88E3-4091-BCC2-8BAB42A6D196}" presName="parentText" presStyleLbl="node1" presStyleIdx="1" presStyleCnt="4" custLinFactNeighborX="-1171">
        <dgm:presLayoutVars>
          <dgm:chMax val="1"/>
          <dgm:bulletEnabled val="1"/>
        </dgm:presLayoutVars>
      </dgm:prSet>
      <dgm:spPr/>
    </dgm:pt>
    <dgm:pt modelId="{0BC59603-F9BE-42D8-A868-90472E165F9A}" type="pres">
      <dgm:prSet presAssocID="{2203EE8A-88E3-4091-BCC2-8BAB42A6D196}" presName="descendantText" presStyleLbl="alignAccFollowNode1" presStyleIdx="1" presStyleCnt="4">
        <dgm:presLayoutVars>
          <dgm:bulletEnabled val="1"/>
        </dgm:presLayoutVars>
      </dgm:prSet>
      <dgm:spPr/>
    </dgm:pt>
    <dgm:pt modelId="{8D54A5A6-AE39-444D-ACDE-66D319C6FA66}" type="pres">
      <dgm:prSet presAssocID="{428CA3F1-ED29-4FAB-936E-106C8E24B4ED}" presName="sp" presStyleCnt="0"/>
      <dgm:spPr/>
    </dgm:pt>
    <dgm:pt modelId="{0098FA7E-C79D-4100-80A8-09A56C0E1242}" type="pres">
      <dgm:prSet presAssocID="{B4EF9B2A-EE36-4C3A-B1CC-363740A70054}" presName="linNode" presStyleCnt="0"/>
      <dgm:spPr/>
    </dgm:pt>
    <dgm:pt modelId="{0C129917-0003-4661-858B-38FBF29562FD}" type="pres">
      <dgm:prSet presAssocID="{B4EF9B2A-EE36-4C3A-B1CC-363740A70054}" presName="parentText" presStyleLbl="node1" presStyleIdx="2" presStyleCnt="4" custLinFactY="30094" custLinFactNeighborX="-3241" custLinFactNeighborY="100000">
        <dgm:presLayoutVars>
          <dgm:chMax val="1"/>
          <dgm:bulletEnabled val="1"/>
        </dgm:presLayoutVars>
      </dgm:prSet>
      <dgm:spPr/>
    </dgm:pt>
    <dgm:pt modelId="{65C46005-DF74-45C2-BE5E-F1C3001E7B08}" type="pres">
      <dgm:prSet presAssocID="{B4EF9B2A-EE36-4C3A-B1CC-363740A70054}" presName="descendantText" presStyleLbl="alignAccFollowNode1" presStyleIdx="2" presStyleCnt="4" custScaleY="125046">
        <dgm:presLayoutVars>
          <dgm:bulletEnabled val="1"/>
        </dgm:presLayoutVars>
      </dgm:prSet>
      <dgm:spPr/>
    </dgm:pt>
    <dgm:pt modelId="{6C930CAE-E0DC-481C-B9B5-CC364C3AFBBC}" type="pres">
      <dgm:prSet presAssocID="{D933F9FD-3766-49C4-A5B1-72C0175D3E40}" presName="sp" presStyleCnt="0"/>
      <dgm:spPr/>
    </dgm:pt>
    <dgm:pt modelId="{0001AA2C-F034-4D9F-AB9E-24212B9C8959}" type="pres">
      <dgm:prSet presAssocID="{1A60AFDE-BA6C-4906-9960-74B8A8D02261}" presName="linNode" presStyleCnt="0"/>
      <dgm:spPr/>
    </dgm:pt>
    <dgm:pt modelId="{3D8858DF-FD3C-4416-A646-B532B53DB65B}" type="pres">
      <dgm:prSet presAssocID="{1A60AFDE-BA6C-4906-9960-74B8A8D02261}" presName="parentText" presStyleLbl="node1" presStyleIdx="3" presStyleCnt="4" custLinFactY="-4584" custLinFactNeighborY="-100000">
        <dgm:presLayoutVars>
          <dgm:chMax val="1"/>
          <dgm:bulletEnabled val="1"/>
        </dgm:presLayoutVars>
      </dgm:prSet>
      <dgm:spPr/>
    </dgm:pt>
    <dgm:pt modelId="{BC71EA04-A346-4007-A639-A35463E1A64D}" type="pres">
      <dgm:prSet presAssocID="{1A60AFDE-BA6C-4906-9960-74B8A8D02261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56ED303-2257-46AA-9A8D-F97DB0939FF9}" type="presOf" srcId="{7B4C8410-1EC6-4164-9113-7744E78AC1C7}" destId="{0B1992F4-78A5-42D6-82D3-F316B04820CB}" srcOrd="0" destOrd="0" presId="urn:microsoft.com/office/officeart/2005/8/layout/vList5"/>
    <dgm:cxn modelId="{AF690009-CB5D-4487-A67B-7D75AA92E386}" type="presOf" srcId="{2203EE8A-88E3-4091-BCC2-8BAB42A6D196}" destId="{6FCC19F7-87EF-4230-8841-0BFE38F0079C}" srcOrd="0" destOrd="0" presId="urn:microsoft.com/office/officeart/2005/8/layout/vList5"/>
    <dgm:cxn modelId="{DDC2D315-0D36-44FC-B919-BACC95187D97}" srcId="{1A60AFDE-BA6C-4906-9960-74B8A8D02261}" destId="{45FA5FDD-9075-496F-A13B-1ADB7B6EC282}" srcOrd="0" destOrd="0" parTransId="{258C1E4A-E665-4B1E-B4C6-0C6005C14516}" sibTransId="{F9DD0010-6FCE-414C-AE86-FA611E7D3C8D}"/>
    <dgm:cxn modelId="{B9CC2632-CBB2-4B7F-9993-058AB1BB15AE}" type="presOf" srcId="{45FA5FDD-9075-496F-A13B-1ADB7B6EC282}" destId="{BC71EA04-A346-4007-A639-A35463E1A64D}" srcOrd="0" destOrd="0" presId="urn:microsoft.com/office/officeart/2005/8/layout/vList5"/>
    <dgm:cxn modelId="{7212D95D-F3FC-44C3-B4C3-74543684F59C}" type="presOf" srcId="{B4EF9B2A-EE36-4C3A-B1CC-363740A70054}" destId="{0C129917-0003-4661-858B-38FBF29562FD}" srcOrd="0" destOrd="0" presId="urn:microsoft.com/office/officeart/2005/8/layout/vList5"/>
    <dgm:cxn modelId="{EB3AB862-33D1-4D18-B17B-57399551A78F}" srcId="{2203EE8A-88E3-4091-BCC2-8BAB42A6D196}" destId="{440E95FA-B25E-49CD-A043-0B469E7AA0FE}" srcOrd="0" destOrd="0" parTransId="{A71AD314-EC81-4B91-83C9-5220C40A8B05}" sibTransId="{C61EF5D4-DBE4-47F4-9387-A29D3E03AB31}"/>
    <dgm:cxn modelId="{3F7D3765-6BBF-4A49-86AA-A6BF23E484EE}" type="presOf" srcId="{C843CB81-0DA4-4C39-80DE-C9C38F6C1BED}" destId="{24B8014D-D17A-4639-9CE8-194A69AA69AD}" srcOrd="0" destOrd="0" presId="urn:microsoft.com/office/officeart/2005/8/layout/vList5"/>
    <dgm:cxn modelId="{7C86EB8A-C1B1-4D7C-985D-5FBE3B221917}" srcId="{C843CB81-0DA4-4C39-80DE-C9C38F6C1BED}" destId="{513D6924-DF4D-474C-845D-104A9D5BEA0D}" srcOrd="0" destOrd="0" parTransId="{1F631305-93DF-4175-8FBB-E7B1914DA2BE}" sibTransId="{4FADE1FF-F6D8-4EB1-9436-38B1CF258194}"/>
    <dgm:cxn modelId="{544C8B8B-B0B5-4756-B18B-A05144F1BCDB}" type="presOf" srcId="{440E95FA-B25E-49CD-A043-0B469E7AA0FE}" destId="{0BC59603-F9BE-42D8-A868-90472E165F9A}" srcOrd="0" destOrd="0" presId="urn:microsoft.com/office/officeart/2005/8/layout/vList5"/>
    <dgm:cxn modelId="{9179F294-E8FF-4958-912F-BA9145A874BB}" srcId="{7B4C8410-1EC6-4164-9113-7744E78AC1C7}" destId="{2203EE8A-88E3-4091-BCC2-8BAB42A6D196}" srcOrd="1" destOrd="0" parTransId="{5484EF54-8778-4B14-B8AE-9C15EF5D2B0A}" sibTransId="{428CA3F1-ED29-4FAB-936E-106C8E24B4ED}"/>
    <dgm:cxn modelId="{1B1EC3C9-AE07-40E5-87A7-A3B03DEA948A}" srcId="{7B4C8410-1EC6-4164-9113-7744E78AC1C7}" destId="{B4EF9B2A-EE36-4C3A-B1CC-363740A70054}" srcOrd="2" destOrd="0" parTransId="{553220DE-C884-4FE3-A594-1B034E1F14D1}" sibTransId="{D933F9FD-3766-49C4-A5B1-72C0175D3E40}"/>
    <dgm:cxn modelId="{A07A5ED4-1B76-46D9-B8F5-E3F7090B44C9}" srcId="{7B4C8410-1EC6-4164-9113-7744E78AC1C7}" destId="{1A60AFDE-BA6C-4906-9960-74B8A8D02261}" srcOrd="3" destOrd="0" parTransId="{102B4C82-0C02-45EA-A538-3FC69B8CE774}" sibTransId="{FFA765E4-9AD0-4418-8341-19E3D1FC98B4}"/>
    <dgm:cxn modelId="{C18731D5-CA57-4DE2-A767-1CBCDFF03A6F}" type="presOf" srcId="{513D6924-DF4D-474C-845D-104A9D5BEA0D}" destId="{957DFB16-F8A3-4E4E-9D73-8A972146BB7C}" srcOrd="0" destOrd="0" presId="urn:microsoft.com/office/officeart/2005/8/layout/vList5"/>
    <dgm:cxn modelId="{6E0377DF-7A1C-4A8B-B757-70449E50F146}" type="presOf" srcId="{45A74FA4-54E7-49D6-8A6F-970D44DC0476}" destId="{65C46005-DF74-45C2-BE5E-F1C3001E7B08}" srcOrd="0" destOrd="0" presId="urn:microsoft.com/office/officeart/2005/8/layout/vList5"/>
    <dgm:cxn modelId="{183FC4EB-9D94-4C82-A934-B0DE7436F2F1}" type="presOf" srcId="{1A60AFDE-BA6C-4906-9960-74B8A8D02261}" destId="{3D8858DF-FD3C-4416-A646-B532B53DB65B}" srcOrd="0" destOrd="0" presId="urn:microsoft.com/office/officeart/2005/8/layout/vList5"/>
    <dgm:cxn modelId="{4A322CEC-5595-428C-AFA1-829B2CDC72DF}" srcId="{B4EF9B2A-EE36-4C3A-B1CC-363740A70054}" destId="{45A74FA4-54E7-49D6-8A6F-970D44DC0476}" srcOrd="0" destOrd="0" parTransId="{99CE4C26-14D1-4276-88D3-558A5D72D2CD}" sibTransId="{C68F0A86-5614-4A21-909C-C36CB7AB575F}"/>
    <dgm:cxn modelId="{46771AFD-1D71-4E73-B9CF-41FB8EC7B1A6}" srcId="{7B4C8410-1EC6-4164-9113-7744E78AC1C7}" destId="{C843CB81-0DA4-4C39-80DE-C9C38F6C1BED}" srcOrd="0" destOrd="0" parTransId="{6436B9A7-B631-4920-8B2E-B575EE077D29}" sibTransId="{4CF90E62-87DB-45A5-BCC6-D06231BE96B3}"/>
    <dgm:cxn modelId="{BF6AC46B-D67F-4E96-BC23-28C1B381D18B}" type="presParOf" srcId="{0B1992F4-78A5-42D6-82D3-F316B04820CB}" destId="{6172C77E-4729-4A29-AD7C-CA86998743C4}" srcOrd="0" destOrd="0" presId="urn:microsoft.com/office/officeart/2005/8/layout/vList5"/>
    <dgm:cxn modelId="{B3CDA936-2634-4B50-8167-1DE67CC52F04}" type="presParOf" srcId="{6172C77E-4729-4A29-AD7C-CA86998743C4}" destId="{24B8014D-D17A-4639-9CE8-194A69AA69AD}" srcOrd="0" destOrd="0" presId="urn:microsoft.com/office/officeart/2005/8/layout/vList5"/>
    <dgm:cxn modelId="{0B1A386F-F535-49D7-9C54-9D36BCB129CD}" type="presParOf" srcId="{6172C77E-4729-4A29-AD7C-CA86998743C4}" destId="{957DFB16-F8A3-4E4E-9D73-8A972146BB7C}" srcOrd="1" destOrd="0" presId="urn:microsoft.com/office/officeart/2005/8/layout/vList5"/>
    <dgm:cxn modelId="{75FA0CC6-A5D3-4832-B67F-4418DE0CE71B}" type="presParOf" srcId="{0B1992F4-78A5-42D6-82D3-F316B04820CB}" destId="{0AF22719-9B8C-45CF-818F-9024EAA207A9}" srcOrd="1" destOrd="0" presId="urn:microsoft.com/office/officeart/2005/8/layout/vList5"/>
    <dgm:cxn modelId="{00C09EF3-898E-4112-A790-24DD1CF68DFF}" type="presParOf" srcId="{0B1992F4-78A5-42D6-82D3-F316B04820CB}" destId="{8619ED85-CFD0-4470-ADB5-69BB9F7E5D95}" srcOrd="2" destOrd="0" presId="urn:microsoft.com/office/officeart/2005/8/layout/vList5"/>
    <dgm:cxn modelId="{81B8BE2E-4318-44EF-8FE5-54C0572BA299}" type="presParOf" srcId="{8619ED85-CFD0-4470-ADB5-69BB9F7E5D95}" destId="{6FCC19F7-87EF-4230-8841-0BFE38F0079C}" srcOrd="0" destOrd="0" presId="urn:microsoft.com/office/officeart/2005/8/layout/vList5"/>
    <dgm:cxn modelId="{9B3E0214-1A85-41E6-8444-7C11EB5EA93C}" type="presParOf" srcId="{8619ED85-CFD0-4470-ADB5-69BB9F7E5D95}" destId="{0BC59603-F9BE-42D8-A868-90472E165F9A}" srcOrd="1" destOrd="0" presId="urn:microsoft.com/office/officeart/2005/8/layout/vList5"/>
    <dgm:cxn modelId="{B77D7E9E-6FA7-42FC-9FC6-E66C7B962DF4}" type="presParOf" srcId="{0B1992F4-78A5-42D6-82D3-F316B04820CB}" destId="{8D54A5A6-AE39-444D-ACDE-66D319C6FA66}" srcOrd="3" destOrd="0" presId="urn:microsoft.com/office/officeart/2005/8/layout/vList5"/>
    <dgm:cxn modelId="{3D8C5BE0-BC38-4781-9664-612D78B5DB0E}" type="presParOf" srcId="{0B1992F4-78A5-42D6-82D3-F316B04820CB}" destId="{0098FA7E-C79D-4100-80A8-09A56C0E1242}" srcOrd="4" destOrd="0" presId="urn:microsoft.com/office/officeart/2005/8/layout/vList5"/>
    <dgm:cxn modelId="{2D9F1275-E2BA-4092-B9F4-ABACEB7F9A1E}" type="presParOf" srcId="{0098FA7E-C79D-4100-80A8-09A56C0E1242}" destId="{0C129917-0003-4661-858B-38FBF29562FD}" srcOrd="0" destOrd="0" presId="urn:microsoft.com/office/officeart/2005/8/layout/vList5"/>
    <dgm:cxn modelId="{3B9CA38F-196F-41DB-90C0-ADCCC77E3DD0}" type="presParOf" srcId="{0098FA7E-C79D-4100-80A8-09A56C0E1242}" destId="{65C46005-DF74-45C2-BE5E-F1C3001E7B08}" srcOrd="1" destOrd="0" presId="urn:microsoft.com/office/officeart/2005/8/layout/vList5"/>
    <dgm:cxn modelId="{C1733F06-63AA-462F-8663-43E9B41C18C4}" type="presParOf" srcId="{0B1992F4-78A5-42D6-82D3-F316B04820CB}" destId="{6C930CAE-E0DC-481C-B9B5-CC364C3AFBBC}" srcOrd="5" destOrd="0" presId="urn:microsoft.com/office/officeart/2005/8/layout/vList5"/>
    <dgm:cxn modelId="{916A9D3A-1D52-41BB-AFF6-27827D174C76}" type="presParOf" srcId="{0B1992F4-78A5-42D6-82D3-F316B04820CB}" destId="{0001AA2C-F034-4D9F-AB9E-24212B9C8959}" srcOrd="6" destOrd="0" presId="urn:microsoft.com/office/officeart/2005/8/layout/vList5"/>
    <dgm:cxn modelId="{98344E50-9698-40F5-B868-62886BC47B70}" type="presParOf" srcId="{0001AA2C-F034-4D9F-AB9E-24212B9C8959}" destId="{3D8858DF-FD3C-4416-A646-B532B53DB65B}" srcOrd="0" destOrd="0" presId="urn:microsoft.com/office/officeart/2005/8/layout/vList5"/>
    <dgm:cxn modelId="{3182FFE6-FEB3-441D-8B4E-F1B7B5748BFA}" type="presParOf" srcId="{0001AA2C-F034-4D9F-AB9E-24212B9C8959}" destId="{BC71EA04-A346-4007-A639-A35463E1A6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71352-56C9-46ED-A181-85A926C705A5}">
      <dsp:nvSpPr>
        <dsp:cNvPr id="0" name=""/>
        <dsp:cNvSpPr/>
      </dsp:nvSpPr>
      <dsp:spPr>
        <a:xfrm>
          <a:off x="7143" y="1858594"/>
          <a:ext cx="2135187" cy="1701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Rede computadores, e sistemas complexos de controle industrial</a:t>
          </a:r>
        </a:p>
      </dsp:txBody>
      <dsp:txXfrm>
        <a:off x="56978" y="1908429"/>
        <a:ext cx="2035517" cy="1601807"/>
      </dsp:txXfrm>
    </dsp:sp>
    <dsp:sp modelId="{1A55B699-155B-4600-9119-BBC3D59322F6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>
        <a:off x="2355850" y="2550475"/>
        <a:ext cx="316861" cy="317716"/>
      </dsp:txXfrm>
    </dsp:sp>
    <dsp:sp modelId="{B9866775-A5EC-4457-A398-CE8539CFC60E}">
      <dsp:nvSpPr>
        <dsp:cNvPr id="0" name=""/>
        <dsp:cNvSpPr/>
      </dsp:nvSpPr>
      <dsp:spPr>
        <a:xfrm>
          <a:off x="2996406" y="1858594"/>
          <a:ext cx="2135187" cy="1701477"/>
        </a:xfrm>
        <a:prstGeom prst="roundRect">
          <a:avLst>
            <a:gd name="adj" fmla="val 10000"/>
          </a:avLst>
        </a:prstGeom>
        <a:solidFill>
          <a:srgbClr val="C45A1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Cibersegurança e Vulnerabilidades</a:t>
          </a:r>
        </a:p>
      </dsp:txBody>
      <dsp:txXfrm>
        <a:off x="3046241" y="1908429"/>
        <a:ext cx="2035517" cy="1601807"/>
      </dsp:txXfrm>
    </dsp:sp>
    <dsp:sp modelId="{C6B5C0D6-DF50-43CB-98E1-04D42E8FE8C7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>
        <a:off x="5345112" y="2550475"/>
        <a:ext cx="316861" cy="317716"/>
      </dsp:txXfrm>
    </dsp:sp>
    <dsp:sp modelId="{EBA6E487-740A-4D94-AC19-23C6DC38B465}">
      <dsp:nvSpPr>
        <dsp:cNvPr id="0" name=""/>
        <dsp:cNvSpPr/>
      </dsp:nvSpPr>
      <dsp:spPr>
        <a:xfrm>
          <a:off x="5985668" y="1858594"/>
          <a:ext cx="2135187" cy="1701477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IA e a </a:t>
          </a:r>
          <a:r>
            <a:rPr lang="pt-BR" sz="1800" b="1" i="0" kern="12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sofisticação crescente dos ataques cibernéticos</a:t>
          </a:r>
          <a:endParaRPr lang="pt-BR" sz="1800" b="1" kern="1200" dirty="0">
            <a:solidFill>
              <a:schemeClr val="tx2">
                <a:lumMod val="90000"/>
                <a:lumOff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sp:txBody>
      <dsp:txXfrm>
        <a:off x="6035503" y="1908429"/>
        <a:ext cx="2035517" cy="1601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2364A-AB7F-46A8-9D47-C3364C0DDA75}">
      <dsp:nvSpPr>
        <dsp:cNvPr id="0" name=""/>
        <dsp:cNvSpPr/>
      </dsp:nvSpPr>
      <dsp:spPr>
        <a:xfrm>
          <a:off x="6148430" y="1103168"/>
          <a:ext cx="1840089" cy="1840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21B56-CE75-4EDA-9FE4-75B28F2DCB91}">
      <dsp:nvSpPr>
        <dsp:cNvPr id="0" name=""/>
        <dsp:cNvSpPr/>
      </dsp:nvSpPr>
      <dsp:spPr>
        <a:xfrm>
          <a:off x="6209976" y="1164518"/>
          <a:ext cx="1717784" cy="17174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ATUALIZAÇÕES AUTOMÁTICAS DE SEGURANÇA</a:t>
          </a:r>
          <a:endParaRPr lang="en-US" sz="10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sp:txBody>
      <dsp:txXfrm>
        <a:off x="6455374" y="1409919"/>
        <a:ext cx="1226989" cy="1226681"/>
      </dsp:txXfrm>
    </dsp:sp>
    <dsp:sp modelId="{1A311BC1-FBCF-4D8E-8987-A0342BB0836C}">
      <dsp:nvSpPr>
        <dsp:cNvPr id="0" name=""/>
        <dsp:cNvSpPr/>
      </dsp:nvSpPr>
      <dsp:spPr>
        <a:xfrm rot="2700000">
          <a:off x="4238888" y="1103038"/>
          <a:ext cx="1840119" cy="184011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C4456-256B-4A46-BEB7-4EAC8F36C87A}">
      <dsp:nvSpPr>
        <dsp:cNvPr id="0" name=""/>
        <dsp:cNvSpPr/>
      </dsp:nvSpPr>
      <dsp:spPr>
        <a:xfrm>
          <a:off x="4308340" y="1164518"/>
          <a:ext cx="1717784" cy="1717483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ACESSO MÍNIMO NECESSÁRIO </a:t>
          </a:r>
          <a:endParaRPr lang="en-US" sz="1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sp:txBody>
      <dsp:txXfrm>
        <a:off x="4553738" y="1409919"/>
        <a:ext cx="1226989" cy="1226681"/>
      </dsp:txXfrm>
    </dsp:sp>
    <dsp:sp modelId="{EE5EB8F6-DB8F-4F9E-9A37-EE55782B5861}">
      <dsp:nvSpPr>
        <dsp:cNvPr id="0" name=""/>
        <dsp:cNvSpPr/>
      </dsp:nvSpPr>
      <dsp:spPr>
        <a:xfrm rot="2700000">
          <a:off x="2345142" y="1103038"/>
          <a:ext cx="1840119" cy="184011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34401-1542-48B3-A0BE-C485A0B0B048}">
      <dsp:nvSpPr>
        <dsp:cNvPr id="0" name=""/>
        <dsp:cNvSpPr/>
      </dsp:nvSpPr>
      <dsp:spPr>
        <a:xfrm>
          <a:off x="2406704" y="1164518"/>
          <a:ext cx="1717784" cy="1717483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CONFIGURAÇÕES SEGURAS COMO PADRÃO </a:t>
          </a:r>
          <a:endParaRPr lang="en-US" sz="1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sp:txBody>
      <dsp:txXfrm>
        <a:off x="2652102" y="1409919"/>
        <a:ext cx="1226989" cy="1226681"/>
      </dsp:txXfrm>
    </dsp:sp>
    <dsp:sp modelId="{ADD907E0-8798-4DEB-B704-C9F0E75B923E}">
      <dsp:nvSpPr>
        <dsp:cNvPr id="0" name=""/>
        <dsp:cNvSpPr/>
      </dsp:nvSpPr>
      <dsp:spPr>
        <a:xfrm rot="2700000">
          <a:off x="443506" y="1103038"/>
          <a:ext cx="1840119" cy="184011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24947-C838-47DA-85C1-BB094E445E1E}">
      <dsp:nvSpPr>
        <dsp:cNvPr id="0" name=""/>
        <dsp:cNvSpPr/>
      </dsp:nvSpPr>
      <dsp:spPr>
        <a:xfrm>
          <a:off x="505068" y="1164518"/>
          <a:ext cx="1717784" cy="1717483"/>
        </a:xfrm>
        <a:prstGeom prst="ellipse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PRINCIPAIS CARATERÍSTICAS:</a:t>
          </a:r>
          <a:endParaRPr lang="en-US" sz="10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sp:txBody>
      <dsp:txXfrm>
        <a:off x="750466" y="1409919"/>
        <a:ext cx="1226989" cy="1226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CD725-08D3-4D3F-9A0C-835B39E9C7E7}">
      <dsp:nvSpPr>
        <dsp:cNvPr id="0" name=""/>
        <dsp:cNvSpPr/>
      </dsp:nvSpPr>
      <dsp:spPr>
        <a:xfrm>
          <a:off x="558" y="414002"/>
          <a:ext cx="2176611" cy="1305966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Trebuchet MS"/>
            </a:rPr>
            <a:t> </a:t>
          </a: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Redução de vulnerabilidades: Identifica e corrige falhas antes que elas sejam exploradas.</a:t>
          </a:r>
          <a:endParaRPr lang="pt-B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8" y="414002"/>
        <a:ext cx="2176611" cy="1305966"/>
      </dsp:txXfrm>
    </dsp:sp>
    <dsp:sp modelId="{83FCFF13-F3B3-4A7E-ABE6-D35D93240970}">
      <dsp:nvSpPr>
        <dsp:cNvPr id="0" name=""/>
        <dsp:cNvSpPr/>
      </dsp:nvSpPr>
      <dsp:spPr>
        <a:xfrm>
          <a:off x="2394830" y="414002"/>
          <a:ext cx="2176611" cy="1305966"/>
        </a:xfrm>
        <a:prstGeom prst="rect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Menores custos a longo prazo: Resolver problemas de segurança na fase de design é mais barato do que corrigir após o lançamento.</a:t>
          </a:r>
          <a:endParaRPr lang="en-US" sz="1400" b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</a:endParaRPr>
        </a:p>
      </dsp:txBody>
      <dsp:txXfrm>
        <a:off x="2394830" y="414002"/>
        <a:ext cx="2176611" cy="1305966"/>
      </dsp:txXfrm>
    </dsp:sp>
    <dsp:sp modelId="{14F3A609-0CE7-4676-9CAA-0C64DCF8F76D}">
      <dsp:nvSpPr>
        <dsp:cNvPr id="0" name=""/>
        <dsp:cNvSpPr/>
      </dsp:nvSpPr>
      <dsp:spPr>
        <a:xfrm>
          <a:off x="558" y="1937630"/>
          <a:ext cx="2176611" cy="1305966"/>
        </a:xfrm>
        <a:prstGeom prst="rect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Conformidade: Facilita a adesão a padrões de segurança e leis, como LGPD e GDPR.</a:t>
          </a:r>
          <a:endParaRPr lang="en-US" sz="1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</a:endParaRPr>
        </a:p>
      </dsp:txBody>
      <dsp:txXfrm>
        <a:off x="558" y="1937630"/>
        <a:ext cx="2176611" cy="1305966"/>
      </dsp:txXfrm>
    </dsp:sp>
    <dsp:sp modelId="{1FC38F64-63AE-47CF-996A-C2DE3F49B6A5}">
      <dsp:nvSpPr>
        <dsp:cNvPr id="0" name=""/>
        <dsp:cNvSpPr/>
      </dsp:nvSpPr>
      <dsp:spPr>
        <a:xfrm>
          <a:off x="2394830" y="1937630"/>
          <a:ext cx="2176611" cy="130596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Resiliência contra ataques cibernéticos: A arquitetura de segurança integrada aumenta a capacidade de resposta a ameaças.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</a:endParaRPr>
        </a:p>
      </dsp:txBody>
      <dsp:txXfrm>
        <a:off x="2394830" y="1937630"/>
        <a:ext cx="2176611" cy="13059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893B0-240A-43E4-A363-CE949ED2FBF5}">
      <dsp:nvSpPr>
        <dsp:cNvPr id="0" name=""/>
        <dsp:cNvSpPr/>
      </dsp:nvSpPr>
      <dsp:spPr>
        <a:xfrm>
          <a:off x="558" y="414002"/>
          <a:ext cx="2176611" cy="130596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Facilidade de implementação: Os usuários não precisam configurar a segurança por conta própria.</a:t>
          </a:r>
          <a:endParaRPr lang="en-US" sz="1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</a:endParaRPr>
        </a:p>
      </dsp:txBody>
      <dsp:txXfrm>
        <a:off x="558" y="414002"/>
        <a:ext cx="2176611" cy="1305966"/>
      </dsp:txXfrm>
    </dsp:sp>
    <dsp:sp modelId="{5954A440-F9EF-4B3B-88C1-9C0048BC6FBC}">
      <dsp:nvSpPr>
        <dsp:cNvPr id="0" name=""/>
        <dsp:cNvSpPr/>
      </dsp:nvSpPr>
      <dsp:spPr>
        <a:xfrm>
          <a:off x="2394830" y="414002"/>
          <a:ext cx="2176611" cy="1305966"/>
        </a:xfrm>
        <a:prstGeom prst="rect">
          <a:avLst/>
        </a:prstGeom>
        <a:solidFill>
          <a:schemeClr val="accent4">
            <a:shade val="50000"/>
            <a:hueOff val="-297102"/>
            <a:satOff val="0"/>
            <a:lumOff val="24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Redução de erros humanos: Minimiza os riscos de configuração incorreta ou de não ativação de medidas de proteção.</a:t>
          </a:r>
          <a:endParaRPr lang="en-US" sz="1400" b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</a:endParaRPr>
        </a:p>
      </dsp:txBody>
      <dsp:txXfrm>
        <a:off x="2394830" y="414002"/>
        <a:ext cx="2176611" cy="1305966"/>
      </dsp:txXfrm>
    </dsp:sp>
    <dsp:sp modelId="{5F1A2C79-6A99-455B-B52F-0BFF4E1A8BC2}">
      <dsp:nvSpPr>
        <dsp:cNvPr id="0" name=""/>
        <dsp:cNvSpPr/>
      </dsp:nvSpPr>
      <dsp:spPr>
        <a:xfrm>
          <a:off x="558" y="1937630"/>
          <a:ext cx="2176611" cy="1305966"/>
        </a:xfrm>
        <a:prstGeom prst="rect">
          <a:avLst/>
        </a:prstGeom>
        <a:solidFill>
          <a:schemeClr val="accent4">
            <a:shade val="50000"/>
            <a:hueOff val="-594204"/>
            <a:satOff val="0"/>
            <a:lumOff val="48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Compliance: Facilita a conformidade com regulamentações de segurança e privacidade.</a:t>
          </a:r>
          <a:endParaRPr lang="pt-BR" sz="1400" b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8" y="1937630"/>
        <a:ext cx="2176611" cy="1305966"/>
      </dsp:txXfrm>
    </dsp:sp>
    <dsp:sp modelId="{C0554883-C8B8-4D75-9D6D-676A34F42B1D}">
      <dsp:nvSpPr>
        <dsp:cNvPr id="0" name=""/>
        <dsp:cNvSpPr/>
      </dsp:nvSpPr>
      <dsp:spPr>
        <a:xfrm>
          <a:off x="2394830" y="1937630"/>
          <a:ext cx="2176611" cy="130596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Segurança automática: Reduz a superfície de ataque, garantindo que todos os sistemas estejam protegidos desde o início.</a:t>
          </a:r>
          <a:endParaRPr lang="en-US" sz="1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</a:endParaRPr>
        </a:p>
      </dsp:txBody>
      <dsp:txXfrm>
        <a:off x="2394830" y="1937630"/>
        <a:ext cx="2176611" cy="13059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DFB16-F8A3-4E4E-9D73-8A972146BB7C}">
      <dsp:nvSpPr>
        <dsp:cNvPr id="0" name=""/>
        <dsp:cNvSpPr/>
      </dsp:nvSpPr>
      <dsp:spPr>
        <a:xfrm rot="5400000">
          <a:off x="4161071" y="-1690316"/>
          <a:ext cx="683121" cy="423777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i="0" kern="1200" dirty="0">
              <a:solidFill>
                <a:srgbClr val="002060"/>
              </a:solidFill>
              <a:effectLst/>
              <a:latin typeface="Trebuchet MS" panose="020B0603020202020204" pitchFamily="34" charset="0"/>
            </a:rPr>
            <a:t>NIS2 Directive em 2024</a:t>
          </a:r>
          <a:endParaRPr lang="pt-BR" sz="1400" b="1" kern="1200" dirty="0">
            <a:solidFill>
              <a:srgbClr val="002060"/>
            </a:solidFill>
            <a:effectLst/>
            <a:latin typeface="Trebuchet MS" panose="020B0603020202020204" pitchFamily="34" charset="0"/>
          </a:endParaRPr>
        </a:p>
      </dsp:txBody>
      <dsp:txXfrm rot="-5400000">
        <a:off x="2383747" y="120355"/>
        <a:ext cx="4204424" cy="616427"/>
      </dsp:txXfrm>
    </dsp:sp>
    <dsp:sp modelId="{24B8014D-D17A-4639-9CE8-194A69AA69AD}">
      <dsp:nvSpPr>
        <dsp:cNvPr id="0" name=""/>
        <dsp:cNvSpPr/>
      </dsp:nvSpPr>
      <dsp:spPr>
        <a:xfrm>
          <a:off x="0" y="1618"/>
          <a:ext cx="2383746" cy="853901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 dirty="0">
              <a:latin typeface="Trebuchet MS" panose="020B0603020202020204" pitchFamily="34" charset="0"/>
            </a:rPr>
            <a:t>UNIÃO EUROPEIA</a:t>
          </a:r>
          <a:endParaRPr lang="pt-BR" sz="1600" b="1" kern="1200" dirty="0">
            <a:solidFill>
              <a:schemeClr val="tx1"/>
            </a:solidFill>
            <a:effectLst/>
            <a:latin typeface="Trebuchet MS" panose="020B0603020202020204" pitchFamily="34" charset="0"/>
          </a:endParaRPr>
        </a:p>
      </dsp:txBody>
      <dsp:txXfrm>
        <a:off x="41684" y="43302"/>
        <a:ext cx="2300378" cy="770533"/>
      </dsp:txXfrm>
    </dsp:sp>
    <dsp:sp modelId="{0BC59603-F9BE-42D8-A868-90472E165F9A}">
      <dsp:nvSpPr>
        <dsp:cNvPr id="0" name=""/>
        <dsp:cNvSpPr/>
      </dsp:nvSpPr>
      <dsp:spPr>
        <a:xfrm rot="5400000">
          <a:off x="4161071" y="-793720"/>
          <a:ext cx="683121" cy="423777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rgbClr val="002060"/>
              </a:solidFill>
              <a:effectLst/>
              <a:latin typeface="Trebuchet MS" panose="020B0603020202020204" pitchFamily="34" charset="0"/>
            </a:rPr>
            <a:t>A National Cybersecurity Strategy</a:t>
          </a:r>
        </a:p>
      </dsp:txBody>
      <dsp:txXfrm rot="-5400000">
        <a:off x="2383747" y="1016951"/>
        <a:ext cx="4204424" cy="616427"/>
      </dsp:txXfrm>
    </dsp:sp>
    <dsp:sp modelId="{6FCC19F7-87EF-4230-8841-0BFE38F0079C}">
      <dsp:nvSpPr>
        <dsp:cNvPr id="0" name=""/>
        <dsp:cNvSpPr/>
      </dsp:nvSpPr>
      <dsp:spPr>
        <a:xfrm>
          <a:off x="0" y="898214"/>
          <a:ext cx="2383746" cy="853901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ESTADOS UNIDOS:</a:t>
          </a:r>
        </a:p>
      </dsp:txBody>
      <dsp:txXfrm>
        <a:off x="41684" y="939898"/>
        <a:ext cx="2300378" cy="770533"/>
      </dsp:txXfrm>
    </dsp:sp>
    <dsp:sp modelId="{65C46005-DF74-45C2-BE5E-F1C3001E7B08}">
      <dsp:nvSpPr>
        <dsp:cNvPr id="0" name=""/>
        <dsp:cNvSpPr/>
      </dsp:nvSpPr>
      <dsp:spPr>
        <a:xfrm rot="5400000">
          <a:off x="4071127" y="105102"/>
          <a:ext cx="854215" cy="423363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rgbClr val="002060"/>
              </a:solidFill>
              <a:effectLst/>
              <a:latin typeface="Trebuchet MS" panose="020B0603020202020204" pitchFamily="34" charset="0"/>
            </a:rPr>
            <a:t>Operational Technology Cybersecurity Masterplan</a:t>
          </a:r>
        </a:p>
      </dsp:txBody>
      <dsp:txXfrm rot="-5400000">
        <a:off x="2381419" y="1836510"/>
        <a:ext cx="4191934" cy="770817"/>
      </dsp:txXfrm>
    </dsp:sp>
    <dsp:sp modelId="{0C129917-0003-4661-858B-38FBF29562FD}">
      <dsp:nvSpPr>
        <dsp:cNvPr id="0" name=""/>
        <dsp:cNvSpPr/>
      </dsp:nvSpPr>
      <dsp:spPr>
        <a:xfrm>
          <a:off x="0" y="2693339"/>
          <a:ext cx="2381418" cy="853901"/>
        </a:xfrm>
        <a:prstGeom prst="roundRect">
          <a:avLst/>
        </a:prstGeom>
        <a:solidFill>
          <a:srgbClr val="CB860B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CHINA</a:t>
          </a:r>
        </a:p>
      </dsp:txBody>
      <dsp:txXfrm>
        <a:off x="41684" y="2735023"/>
        <a:ext cx="2298050" cy="770533"/>
      </dsp:txXfrm>
    </dsp:sp>
    <dsp:sp modelId="{BC71EA04-A346-4007-A639-A35463E1A64D}">
      <dsp:nvSpPr>
        <dsp:cNvPr id="0" name=""/>
        <dsp:cNvSpPr/>
      </dsp:nvSpPr>
      <dsp:spPr>
        <a:xfrm rot="5400000">
          <a:off x="4161071" y="999786"/>
          <a:ext cx="683121" cy="423777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solidFill>
                <a:srgbClr val="002060"/>
              </a:solidFill>
              <a:effectLst/>
              <a:latin typeface="Trebuchet MS" panose="020B0603020202020204" pitchFamily="34" charset="0"/>
            </a:rPr>
            <a:t>Lei de Segurança Cibernética da República Popular da China</a:t>
          </a:r>
        </a:p>
      </dsp:txBody>
      <dsp:txXfrm rot="-5400000">
        <a:off x="2383747" y="2810458"/>
        <a:ext cx="4204424" cy="616427"/>
      </dsp:txXfrm>
    </dsp:sp>
    <dsp:sp modelId="{3D8858DF-FD3C-4416-A646-B532B53DB65B}">
      <dsp:nvSpPr>
        <dsp:cNvPr id="0" name=""/>
        <dsp:cNvSpPr/>
      </dsp:nvSpPr>
      <dsp:spPr>
        <a:xfrm>
          <a:off x="0" y="1798677"/>
          <a:ext cx="2383746" cy="853901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SINGAPURA E AUSTRÁLIA</a:t>
          </a:r>
        </a:p>
      </dsp:txBody>
      <dsp:txXfrm>
        <a:off x="41684" y="1840361"/>
        <a:ext cx="2300378" cy="770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9E393-6205-4166-8D39-3270C4CDB087}" type="datetimeFigureOut">
              <a:rPr lang="pt-BR" smtClean="0"/>
              <a:t>31/10/2024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D9C23-2322-4BF7-A0BE-23614632AC4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384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31948-A1BA-0D43-AA75-C490937708F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810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E11AD-3998-0688-D743-B3CDD4385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C2EAE8-08F2-1DEA-0275-5A0D587B8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A562ED-AF90-2C29-7D59-E3531C19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10B-A5C5-47D9-9632-B0B0FB530338}" type="datetimeFigureOut">
              <a:rPr lang="pt-BR" smtClean="0"/>
              <a:t>31/10/2024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A718D-3031-9B4A-0B73-40610AAB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055B1F-1F36-CB42-0A6D-7C7C23EC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A45F-334D-4537-B8EB-CB658ABE9E2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342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BCBA1-1252-E699-B8A0-2D2CD5365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579581-7055-019B-F6CC-5FA8696B6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4619D3-639E-E893-8657-7D886555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10B-A5C5-47D9-9632-B0B0FB530338}" type="datetimeFigureOut">
              <a:rPr lang="pt-BR" smtClean="0"/>
              <a:t>31/10/2024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544DEE-795A-64ED-6FB4-F139A95D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DDBF8A-71AE-E1E3-D6E2-30D1BDA5F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A45F-334D-4537-B8EB-CB658ABE9E2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878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629A4C-D340-0F12-0D2B-E48D979FC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CF327C5-EE45-CD98-FA30-8E0770FBB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51499A-2C13-18B2-BB5A-65080F7A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10B-A5C5-47D9-9632-B0B0FB530338}" type="datetimeFigureOut">
              <a:rPr lang="pt-BR" smtClean="0"/>
              <a:t>31/10/2024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E3489A-6067-676F-B22C-8144C0C2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7EA282-24E4-D261-7339-F12D911D9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A45F-334D-4537-B8EB-CB658ABE9E2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235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18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67DD-2A9A-4260-999F-73D593D4BCDC}" type="datetimeFigureOut">
              <a:rPr lang="pt-BR" smtClean="0"/>
              <a:t>31/10/2024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2B25-2FC7-4941-876C-4E6B6BA1B2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901450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6A034-88EB-55BB-7861-FA982335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4BE77D-FE7A-A08A-4969-76A2D4BB2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398E25-0117-956F-80AF-EBD3A3C6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10B-A5C5-47D9-9632-B0B0FB530338}" type="datetimeFigureOut">
              <a:rPr lang="pt-BR" smtClean="0"/>
              <a:t>31/10/2024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C93D6A-BA8B-3628-DC45-535FA127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6A1C81-91BC-598B-779C-D6FA1902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A45F-334D-4537-B8EB-CB658ABE9E2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53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C59AA-AEC9-57A1-B34C-9EAF41BFC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DAE424-1F05-452E-D97D-EEFB5EB50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FFA961-4DF3-30B9-DD4C-C889AB9B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10B-A5C5-47D9-9632-B0B0FB530338}" type="datetimeFigureOut">
              <a:rPr lang="pt-BR" smtClean="0"/>
              <a:t>31/10/2024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FC4629-28EC-A67C-C5B9-E4106086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CC47BD-9B08-8F7E-63C3-0C3E6A58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A45F-334D-4537-B8EB-CB658ABE9E2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779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F40AA-4464-2B1D-6CC9-3333A1036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D6C269-A3B1-3882-570C-F2859DCDE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4B5CBF-E930-9CFB-F600-893182096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633E55-4F7B-B6FE-CD38-CD9C0CC6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10B-A5C5-47D9-9632-B0B0FB530338}" type="datetimeFigureOut">
              <a:rPr lang="pt-BR" smtClean="0"/>
              <a:t>31/10/2024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512C98-FB78-CE16-32E5-A2D3AF83E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0F1FC0-E03F-B3B0-BC4C-83F04B93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A45F-334D-4537-B8EB-CB658ABE9E2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703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0A0CC-4249-2F82-AB69-BC3211C1D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EEA898-1800-D7EF-F874-043A3F558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E8EA0A-1109-31E3-50F4-243D62264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075D33-BA96-741A-E827-90E99226B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49D1925-25AE-E569-8461-58BC87160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6B8E701-699A-9565-C43F-23C0F2EE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10B-A5C5-47D9-9632-B0B0FB530338}" type="datetimeFigureOut">
              <a:rPr lang="pt-BR" smtClean="0"/>
              <a:t>31/10/2024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93AB7F3-038C-45ED-507A-A7511D65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D702F92-8A1F-C897-D91F-116353513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A45F-334D-4537-B8EB-CB658ABE9E2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114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49425-BA4F-F2E0-3DDC-C1AD02ED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477AFC-3C60-E7C2-197F-CC9CF2F2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10B-A5C5-47D9-9632-B0B0FB530338}" type="datetimeFigureOut">
              <a:rPr lang="pt-BR" smtClean="0"/>
              <a:t>31/10/2024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A76219-43E2-A891-F765-CB2B48D3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7FF075D-BBA8-374D-F51E-E992566E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A45F-334D-4537-B8EB-CB658ABE9E2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966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6C87EDA-FEF1-515B-351C-D25DD80C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10B-A5C5-47D9-9632-B0B0FB530338}" type="datetimeFigureOut">
              <a:rPr lang="pt-BR" smtClean="0"/>
              <a:t>31/10/2024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A208F94-1788-1D2B-B54C-2B9A1F43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A9F8F0-038F-48A0-5B93-CDDB28432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A45F-334D-4537-B8EB-CB658ABE9E2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0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65B88-1C64-CC12-4720-F0700EAA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E00A1F-7BD8-B004-D0A2-4376C0A5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9EC597-54BC-0144-B797-EBA3FCA9F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3144C7-38C4-72E1-812A-3E6BF1450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10B-A5C5-47D9-9632-B0B0FB530338}" type="datetimeFigureOut">
              <a:rPr lang="pt-BR" smtClean="0"/>
              <a:t>31/10/2024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EF7C78-BCFB-BD75-D8DC-60F602D6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E7A9E9-CC12-0BB2-DD35-909BA240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A45F-334D-4537-B8EB-CB658ABE9E2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31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81748-E957-299A-153D-8C7017ECE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AD5F628-E700-6286-DC4E-158450082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CFDFA7-6602-28E2-CE4A-EC4265EC8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053603-1C9A-B7B9-1A6B-62A4C60C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10B-A5C5-47D9-9632-B0B0FB530338}" type="datetimeFigureOut">
              <a:rPr lang="pt-BR" smtClean="0"/>
              <a:t>31/10/2024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70DFBA-C252-64E5-58F4-4644B11C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7EF154-00DE-4655-80C8-B8AE9FDA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AA45F-334D-4537-B8EB-CB658ABE9E2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946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A412C65-A55B-D37F-F4EA-832E78E3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C7CD20-A9F5-A20A-2EF0-C467249D0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2EC65A-7137-8FDC-7443-A428D7B8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1210B-A5C5-47D9-9632-B0B0FB530338}" type="datetimeFigureOut">
              <a:rPr lang="pt-BR" smtClean="0"/>
              <a:t>31/10/2024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3063E7-D715-17A8-D1AF-51267324F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32472B-8FEC-B2B9-F39B-EE474FC1E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FAA45F-334D-4537-B8EB-CB658ABE9E26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C250EF6-D097-70DE-F447-83DFCB7FC11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1513" y="6626860"/>
            <a:ext cx="735012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100" dirty="0">
                <a:solidFill>
                  <a:srgbClr val="737373"/>
                </a:solidFill>
                <a:latin typeface="Arial Black" panose="020B0A040201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200107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67DD-2A9A-4260-999F-73D593D4BCDC}" type="datetimeFigureOut">
              <a:rPr lang="pt-BR" smtClean="0"/>
              <a:t>31/10/2024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2B25-2FC7-4941-876C-4E6B6BA1B24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CaixaDeTexto 8"/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1513" y="6626860"/>
            <a:ext cx="735012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100" dirty="0">
                <a:solidFill>
                  <a:srgbClr val="737373"/>
                </a:solidFill>
                <a:latin typeface="Arial Black" panose="020B0A040201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225452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hyperlink" Target="mailto:si@transpetro.com.br" TargetMode="Externa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8/10/relationships/comments" Target="../comments/modernComment_7FFFD4F1_57E44F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.png"/><Relationship Id="rId5" Type="http://schemas.openxmlformats.org/officeDocument/2006/relationships/diagramData" Target="../diagrams/data2.xml"/><Relationship Id="rId10" Type="http://schemas.openxmlformats.org/officeDocument/2006/relationships/image" Target="../media/image2.emf"/><Relationship Id="rId4" Type="http://schemas.openxmlformats.org/officeDocument/2006/relationships/image" Target="../media/image21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3.png"/><Relationship Id="rId4" Type="http://schemas.openxmlformats.org/officeDocument/2006/relationships/diagramData" Target="../diagrams/data5.xml"/><Relationship Id="rId9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0FEFA182-8A4F-FEFE-DE13-84D990BFA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5D8C878-67AE-7D2F-3B2D-2B9F3FCDD98E}"/>
              </a:ext>
            </a:extLst>
          </p:cNvPr>
          <p:cNvSpPr txBox="1"/>
          <p:nvPr/>
        </p:nvSpPr>
        <p:spPr>
          <a:xfrm>
            <a:off x="324069" y="533784"/>
            <a:ext cx="49573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Desafios regulatórios à proteção de infraestruturas críticas e de serviços essenciais </a:t>
            </a:r>
          </a:p>
          <a:p>
            <a:r>
              <a:rPr lang="pt-BR" sz="5400" dirty="0">
                <a:solidFill>
                  <a:srgbClr val="FFC000"/>
                </a:solidFill>
                <a:latin typeface="Trebuchet MS" panose="020B0603020202020204" pitchFamily="34" charset="0"/>
              </a:rPr>
              <a:t>—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316B9FF-B6E7-79E9-B7C0-CDB73BAE8A89}"/>
              </a:ext>
            </a:extLst>
          </p:cNvPr>
          <p:cNvSpPr txBox="1"/>
          <p:nvPr/>
        </p:nvSpPr>
        <p:spPr>
          <a:xfrm>
            <a:off x="283780" y="2664372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Por Claudia Dillan </a:t>
            </a:r>
          </a:p>
          <a:p>
            <a:r>
              <a:rPr lang="pt-B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Gerência de Segurança da Informação TRANSPETRO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C79061-DCCF-FB9C-2767-CB6BDCD62B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60" t="29794" r="17692"/>
          <a:stretch/>
        </p:blipFill>
        <p:spPr>
          <a:xfrm rot="10800000" flipH="1">
            <a:off x="9158749" y="5476112"/>
            <a:ext cx="3033252" cy="1381888"/>
          </a:xfrm>
          <a:prstGeom prst="rect">
            <a:avLst/>
          </a:prstGeom>
        </p:spPr>
      </p:pic>
      <p:pic>
        <p:nvPicPr>
          <p:cNvPr id="6" name="Picture 2" descr="Transpetro Logo.">
            <a:extLst>
              <a:ext uri="{FF2B5EF4-FFF2-40B4-BE49-F238E27FC236}">
                <a16:creationId xmlns:a16="http://schemas.microsoft.com/office/drawing/2014/main" id="{FCEDB57D-F615-D020-698A-08946425E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67" y="6226048"/>
            <a:ext cx="1587866" cy="3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26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Descrição gerada automaticamente com confiança média">
            <a:extLst>
              <a:ext uri="{FF2B5EF4-FFF2-40B4-BE49-F238E27FC236}">
                <a16:creationId xmlns:a16="http://schemas.microsoft.com/office/drawing/2014/main" id="{E93104D5-3B43-5C68-EAB5-C38EBF57A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B8F1C0-A270-1A91-080A-6110D8520351}"/>
              </a:ext>
            </a:extLst>
          </p:cNvPr>
          <p:cNvSpPr txBox="1"/>
          <p:nvPr/>
        </p:nvSpPr>
        <p:spPr>
          <a:xfrm>
            <a:off x="1909395" y="2807697"/>
            <a:ext cx="6120216" cy="708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2" i="1" kern="0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Obrigada!</a:t>
            </a:r>
            <a:endParaRPr lang="pt-BR" sz="4002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F9A149-43D7-AD4E-9B73-FE739B1F6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" y="2447086"/>
            <a:ext cx="12191144" cy="196382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C1DB56-7908-E049-B89F-DA173B4FD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549" y="4730916"/>
            <a:ext cx="2753467" cy="4942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3CB0BB5-46A8-2DC6-FC15-F49A21319800}"/>
              </a:ext>
            </a:extLst>
          </p:cNvPr>
          <p:cNvSpPr txBox="1"/>
          <p:nvPr/>
        </p:nvSpPr>
        <p:spPr>
          <a:xfrm>
            <a:off x="4099034" y="5486401"/>
            <a:ext cx="3578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Contato: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hlinkClick r:id="rId5"/>
              </a:rPr>
              <a:t>si@transpetro.com.br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endParaRPr lang="pt-BR" b="1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1002E17-AE73-EDF7-4F6B-D980839A9296}"/>
              </a:ext>
            </a:extLst>
          </p:cNvPr>
          <p:cNvSpPr txBox="1"/>
          <p:nvPr/>
        </p:nvSpPr>
        <p:spPr>
          <a:xfrm>
            <a:off x="3550674" y="6132732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https://transpetro.com.br/transpetro-institucional/</a:t>
            </a:r>
          </a:p>
          <a:p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00BA696-7B70-9558-F801-284453497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5615" y="4228168"/>
            <a:ext cx="2127121" cy="18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9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7A0C7E0-08A8-FEC3-B0DD-891020B991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t="5429" r="1193"/>
          <a:stretch/>
        </p:blipFill>
        <p:spPr>
          <a:xfrm>
            <a:off x="-3850" y="-32232"/>
            <a:ext cx="11682723" cy="7026563"/>
          </a:xfrm>
          <a:prstGeom prst="rect">
            <a:avLst/>
          </a:prstGeom>
        </p:spPr>
      </p:pic>
      <p:sp>
        <p:nvSpPr>
          <p:cNvPr id="21" name="Elipse 1">
            <a:extLst>
              <a:ext uri="{FF2B5EF4-FFF2-40B4-BE49-F238E27FC236}">
                <a16:creationId xmlns:a16="http://schemas.microsoft.com/office/drawing/2014/main" id="{9E37750A-96CC-CC4F-A52B-2BA2B1D46213}"/>
              </a:ext>
            </a:extLst>
          </p:cNvPr>
          <p:cNvSpPr/>
          <p:nvPr/>
        </p:nvSpPr>
        <p:spPr>
          <a:xfrm>
            <a:off x="513126" y="1846466"/>
            <a:ext cx="3682107" cy="3682107"/>
          </a:xfrm>
          <a:prstGeom prst="ellipse">
            <a:avLst/>
          </a:prstGeom>
          <a:solidFill>
            <a:srgbClr val="FF9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Elipse 1">
            <a:extLst>
              <a:ext uri="{FF2B5EF4-FFF2-40B4-BE49-F238E27FC236}">
                <a16:creationId xmlns:a16="http://schemas.microsoft.com/office/drawing/2014/main" id="{F8D14B0B-4463-B743-B54B-6D7A0A542199}"/>
              </a:ext>
            </a:extLst>
          </p:cNvPr>
          <p:cNvSpPr/>
          <p:nvPr/>
        </p:nvSpPr>
        <p:spPr>
          <a:xfrm>
            <a:off x="-2273278" y="-1369990"/>
            <a:ext cx="9799959" cy="979995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52BF19E2-AC31-D047-B2EF-E3A2FCC953D3}"/>
              </a:ext>
            </a:extLst>
          </p:cNvPr>
          <p:cNvSpPr txBox="1"/>
          <p:nvPr/>
        </p:nvSpPr>
        <p:spPr>
          <a:xfrm>
            <a:off x="7896911" y="2225632"/>
            <a:ext cx="3699049" cy="47583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  <a:buClr>
                <a:srgbClr val="008542"/>
              </a:buClr>
            </a:pPr>
            <a:r>
              <a:rPr lang="pt-BR" sz="1400" b="1" dirty="0">
                <a:solidFill>
                  <a:srgbClr val="002060"/>
                </a:solidFill>
                <a:latin typeface="Trebuchet MS"/>
                <a:cs typeface="Trebuchet MS"/>
              </a:rPr>
              <a:t>A Transpetro transporta petróleo e derivados.</a:t>
            </a:r>
            <a:endParaRPr lang="pt-BR" dirty="0"/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5BEDF86C-9132-504B-81CF-70B2AF36D2C2}"/>
              </a:ext>
            </a:extLst>
          </p:cNvPr>
          <p:cNvSpPr txBox="1"/>
          <p:nvPr/>
        </p:nvSpPr>
        <p:spPr>
          <a:xfrm>
            <a:off x="7931673" y="3300728"/>
            <a:ext cx="3699049" cy="71500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lang="pt-BR" sz="1400" b="1" dirty="0">
                <a:solidFill>
                  <a:srgbClr val="002060"/>
                </a:solidFill>
                <a:latin typeface="Trebuchet MS"/>
              </a:rPr>
              <a:t>Faz parte da cadeia logística de exploração,  refino e distribuição de energia.</a:t>
            </a:r>
            <a:endParaRPr lang="pt-BR" dirty="0"/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43DE2379-381E-6642-A2ED-5B9E1C570DEE}"/>
              </a:ext>
            </a:extLst>
          </p:cNvPr>
          <p:cNvSpPr txBox="1"/>
          <p:nvPr/>
        </p:nvSpPr>
        <p:spPr>
          <a:xfrm>
            <a:off x="8252303" y="4707102"/>
            <a:ext cx="3699049" cy="96314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lang="pt-BR" sz="1400" b="1" dirty="0">
                <a:solidFill>
                  <a:srgbClr val="002060"/>
                </a:solidFill>
                <a:latin typeface="Trebuchet MS"/>
              </a:rPr>
              <a:t>Infraestruturas críticas incluem sistemas e ativos essenciais para setores como: Energia, Telecomunicações,</a:t>
            </a:r>
          </a:p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lang="pt-BR" sz="1400" b="1" dirty="0">
                <a:solidFill>
                  <a:srgbClr val="002060"/>
                </a:solidFill>
                <a:latin typeface="Trebuchet MS"/>
              </a:rPr>
              <a:t>Transporte e Abastecimento de água.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7CC55EB-5213-F0B7-D67F-7CF84E062CC9}"/>
              </a:ext>
            </a:extLst>
          </p:cNvPr>
          <p:cNvSpPr/>
          <p:nvPr/>
        </p:nvSpPr>
        <p:spPr>
          <a:xfrm>
            <a:off x="6903534" y="4658661"/>
            <a:ext cx="1202563" cy="1202563"/>
          </a:xfrm>
          <a:prstGeom prst="ellipse">
            <a:avLst/>
          </a:prstGeom>
          <a:solidFill>
            <a:srgbClr val="FF92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921A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5AD5538-CED8-C28D-6980-ADF8A6761127}"/>
              </a:ext>
            </a:extLst>
          </p:cNvPr>
          <p:cNvSpPr/>
          <p:nvPr/>
        </p:nvSpPr>
        <p:spPr>
          <a:xfrm>
            <a:off x="6643449" y="3128320"/>
            <a:ext cx="1202563" cy="1202563"/>
          </a:xfrm>
          <a:prstGeom prst="ellipse">
            <a:avLst/>
          </a:prstGeom>
          <a:solidFill>
            <a:srgbClr val="FF92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921A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24AB5CA-538A-009A-B611-B54988E74E6B}"/>
              </a:ext>
            </a:extLst>
          </p:cNvPr>
          <p:cNvSpPr/>
          <p:nvPr/>
        </p:nvSpPr>
        <p:spPr>
          <a:xfrm>
            <a:off x="6628918" y="1761265"/>
            <a:ext cx="1202563" cy="1202563"/>
          </a:xfrm>
          <a:prstGeom prst="ellipse">
            <a:avLst/>
          </a:prstGeom>
          <a:solidFill>
            <a:srgbClr val="FF92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921A"/>
              </a:solidFill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752A908C-F83F-A0E6-C8E9-96D7205F4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3405" y="3368604"/>
            <a:ext cx="754766" cy="732889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E954DD81-8AFE-EC73-A2B2-9532B44490AD}"/>
              </a:ext>
            </a:extLst>
          </p:cNvPr>
          <p:cNvGrpSpPr/>
          <p:nvPr/>
        </p:nvGrpSpPr>
        <p:grpSpPr>
          <a:xfrm>
            <a:off x="1058382" y="2191466"/>
            <a:ext cx="2578048" cy="2670265"/>
            <a:chOff x="1058382" y="2191466"/>
            <a:chExt cx="2578048" cy="2670265"/>
          </a:xfrm>
        </p:grpSpPr>
        <p:sp>
          <p:nvSpPr>
            <p:cNvPr id="27" name="object 5">
              <a:extLst>
                <a:ext uri="{FF2B5EF4-FFF2-40B4-BE49-F238E27FC236}">
                  <a16:creationId xmlns:a16="http://schemas.microsoft.com/office/drawing/2014/main" id="{E3E79721-716C-2949-842E-42CC2D689656}"/>
                </a:ext>
              </a:extLst>
            </p:cNvPr>
            <p:cNvSpPr txBox="1"/>
            <p:nvPr/>
          </p:nvSpPr>
          <p:spPr>
            <a:xfrm>
              <a:off x="1058382" y="3672238"/>
              <a:ext cx="2578048" cy="1189493"/>
            </a:xfrm>
            <a:prstGeom prst="rect">
              <a:avLst/>
            </a:prstGeom>
          </p:spPr>
          <p:txBody>
            <a:bodyPr vert="horz" wrap="square" lIns="0" tIns="12065" rIns="0" bIns="0" rtlCol="0" anchor="t">
              <a:spAutoFit/>
            </a:bodyPr>
            <a:lstStyle/>
            <a:p>
              <a:pPr marL="12700" marR="5080" algn="ctr">
                <a:lnSpc>
                  <a:spcPct val="111100"/>
                </a:lnSpc>
                <a:spcBef>
                  <a:spcPts val="95"/>
                </a:spcBef>
                <a:buClr>
                  <a:srgbClr val="008542"/>
                </a:buClr>
              </a:pPr>
              <a:r>
                <a:rPr lang="pt-BR" sz="1400" b="1" dirty="0">
                  <a:solidFill>
                    <a:srgbClr val="002060"/>
                  </a:solidFill>
                  <a:latin typeface="Trebuchet MS"/>
                  <a:cs typeface="Trebuchet MS"/>
                </a:rPr>
                <a:t>A cibersegurança tornou-se um tema central no mundo digital, especialmente no contexto das infraestruturas críticas.</a:t>
              </a:r>
            </a:p>
          </p:txBody>
        </p:sp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0CBD3A4F-23BF-69DC-7840-3BBE335E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94575" y="2191466"/>
              <a:ext cx="1996443" cy="1338524"/>
            </a:xfrm>
            <a:prstGeom prst="rect">
              <a:avLst/>
            </a:prstGeom>
          </p:spPr>
        </p:pic>
      </p:grpSp>
      <p:pic>
        <p:nvPicPr>
          <p:cNvPr id="36" name="Gráfico 35">
            <a:extLst>
              <a:ext uri="{FF2B5EF4-FFF2-40B4-BE49-F238E27FC236}">
                <a16:creationId xmlns:a16="http://schemas.microsoft.com/office/drawing/2014/main" id="{5A1F01C2-6212-31E1-A118-BBA5C218FE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44054" y="4944991"/>
            <a:ext cx="742950" cy="733425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FE6A0059-A14C-F2C4-7DCC-EAC106825E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94525" y="2095746"/>
            <a:ext cx="1059716" cy="46718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D276E6D-0A4F-3FCE-A918-B20D39BA14CD}"/>
              </a:ext>
            </a:extLst>
          </p:cNvPr>
          <p:cNvSpPr txBox="1"/>
          <p:nvPr/>
        </p:nvSpPr>
        <p:spPr>
          <a:xfrm>
            <a:off x="732535" y="172019"/>
            <a:ext cx="51424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A Importância da Cibersegurança em Infraestruturas Críticas</a:t>
            </a:r>
          </a:p>
          <a:p>
            <a:r>
              <a:rPr lang="pt-BR" sz="3600" dirty="0">
                <a:solidFill>
                  <a:srgbClr val="FFC000"/>
                </a:solidFill>
                <a:latin typeface="Trebuchet MS" panose="020B0603020202020204" pitchFamily="34" charset="0"/>
              </a:rPr>
              <a:t>—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C0973A7-3B15-06D9-2DBB-79DB1AD62EA1}"/>
              </a:ext>
            </a:extLst>
          </p:cNvPr>
          <p:cNvSpPr txBox="1"/>
          <p:nvPr/>
        </p:nvSpPr>
        <p:spPr>
          <a:xfrm>
            <a:off x="5242469" y="6095475"/>
            <a:ext cx="750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 interrupção dessas infraestruturas pode causar impactos graves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033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Forma, Retângulo&#10;&#10;Descrição gerada automaticamente">
            <a:extLst>
              <a:ext uri="{FF2B5EF4-FFF2-40B4-BE49-F238E27FC236}">
                <a16:creationId xmlns:a16="http://schemas.microsoft.com/office/drawing/2014/main" id="{1D285525-DF98-3888-69BC-7A8CAD6C2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5D8C878-67AE-7D2F-3B2D-2B9F3FCDD98E}"/>
              </a:ext>
            </a:extLst>
          </p:cNvPr>
          <p:cNvSpPr txBox="1"/>
          <p:nvPr/>
        </p:nvSpPr>
        <p:spPr>
          <a:xfrm>
            <a:off x="301048" y="503480"/>
            <a:ext cx="44759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Desafios </a:t>
            </a:r>
          </a:p>
          <a:p>
            <a:r>
              <a:rPr lang="pt-BR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Integração TI/TO</a:t>
            </a:r>
          </a:p>
          <a:p>
            <a:r>
              <a:rPr lang="pt-BR" sz="2400" b="1" dirty="0">
                <a:solidFill>
                  <a:srgbClr val="FFC000"/>
                </a:solidFill>
                <a:latin typeface="Trebuchet MS" panose="020B0603020202020204" pitchFamily="34" charset="0"/>
              </a:rPr>
              <a:t>—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9D6D50-8C55-20B5-8D1A-F5990122B005}"/>
              </a:ext>
            </a:extLst>
          </p:cNvPr>
          <p:cNvSpPr txBox="1"/>
          <p:nvPr/>
        </p:nvSpPr>
        <p:spPr>
          <a:xfrm>
            <a:off x="3206750" y="1428750"/>
            <a:ext cx="7083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CF7B2F0-5A30-3ECD-ACA6-0253CE537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13348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2CAFE6FE-6CF3-8C9D-1A85-1F3D98F021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60" t="29794" r="17692"/>
          <a:stretch/>
        </p:blipFill>
        <p:spPr>
          <a:xfrm>
            <a:off x="9493065" y="0"/>
            <a:ext cx="2698935" cy="1229580"/>
          </a:xfrm>
          <a:prstGeom prst="rect">
            <a:avLst/>
          </a:prstGeom>
        </p:spPr>
      </p:pic>
      <p:pic>
        <p:nvPicPr>
          <p:cNvPr id="3" name="Picture 2" descr="Transpetro Logo.">
            <a:extLst>
              <a:ext uri="{FF2B5EF4-FFF2-40B4-BE49-F238E27FC236}">
                <a16:creationId xmlns:a16="http://schemas.microsoft.com/office/drawing/2014/main" id="{A7B31200-1E31-135F-C667-1D9444BFA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336" y="242174"/>
            <a:ext cx="1587866" cy="3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2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Padrão do plano de fundo&#10;&#10;Descrição gerada automaticamente">
            <a:extLst>
              <a:ext uri="{FF2B5EF4-FFF2-40B4-BE49-F238E27FC236}">
                <a16:creationId xmlns:a16="http://schemas.microsoft.com/office/drawing/2014/main" id="{11F90470-BA44-4457-CD7F-BF8F717BB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5D8C878-67AE-7D2F-3B2D-2B9F3FCDD98E}"/>
              </a:ext>
            </a:extLst>
          </p:cNvPr>
          <p:cNvSpPr txBox="1"/>
          <p:nvPr/>
        </p:nvSpPr>
        <p:spPr>
          <a:xfrm>
            <a:off x="285283" y="419921"/>
            <a:ext cx="2699655" cy="1343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Ausência de regulamentação</a:t>
            </a:r>
            <a:endParaRPr lang="pt-BR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pt-BR" sz="3600" dirty="0">
                <a:solidFill>
                  <a:srgbClr val="FFC000"/>
                </a:solidFill>
                <a:latin typeface="Trebuchet MS" panose="020B0603020202020204" pitchFamily="34" charset="0"/>
              </a:rPr>
              <a:t>—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9E6FFAE-96FA-9BD1-47A7-48AE13DED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1486" y="3855731"/>
            <a:ext cx="3570515" cy="301678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4011A35-9847-A0D9-4EA8-BF646CCFB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30140" y="6272061"/>
            <a:ext cx="1513515" cy="275527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B31B9714-7160-026F-9F86-0346B0D4419B}"/>
              </a:ext>
            </a:extLst>
          </p:cNvPr>
          <p:cNvGrpSpPr/>
          <p:nvPr/>
        </p:nvGrpSpPr>
        <p:grpSpPr>
          <a:xfrm>
            <a:off x="2885608" y="1385057"/>
            <a:ext cx="7876451" cy="3407661"/>
            <a:chOff x="552311" y="1810726"/>
            <a:chExt cx="7876451" cy="3407661"/>
          </a:xfrm>
        </p:grpSpPr>
        <p:sp>
          <p:nvSpPr>
            <p:cNvPr id="6" name="Elipse 1">
              <a:extLst>
                <a:ext uri="{FF2B5EF4-FFF2-40B4-BE49-F238E27FC236}">
                  <a16:creationId xmlns:a16="http://schemas.microsoft.com/office/drawing/2014/main" id="{853FD414-1346-60CC-5714-3D030C5D54D3}"/>
                </a:ext>
              </a:extLst>
            </p:cNvPr>
            <p:cNvSpPr/>
            <p:nvPr/>
          </p:nvSpPr>
          <p:spPr>
            <a:xfrm>
              <a:off x="552311" y="2724526"/>
              <a:ext cx="2695386" cy="2493861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0738A1E-3CCA-EE85-F29F-9B5FFC2F225E}"/>
                </a:ext>
              </a:extLst>
            </p:cNvPr>
            <p:cNvSpPr txBox="1"/>
            <p:nvPr/>
          </p:nvSpPr>
          <p:spPr>
            <a:xfrm>
              <a:off x="803927" y="3190513"/>
              <a:ext cx="2162102" cy="156966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lang="pt-BR" sz="1600" b="1" i="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Regulamentação adequada para segurança cibernética em infraestruturas críticas</a:t>
              </a:r>
              <a:endParaRPr lang="pt-BR" sz="1600" b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9" name="Elipse 1">
              <a:extLst>
                <a:ext uri="{FF2B5EF4-FFF2-40B4-BE49-F238E27FC236}">
                  <a16:creationId xmlns:a16="http://schemas.microsoft.com/office/drawing/2014/main" id="{27DBBF70-8287-9DF9-4C70-34EE37737007}"/>
                </a:ext>
              </a:extLst>
            </p:cNvPr>
            <p:cNvSpPr/>
            <p:nvPr/>
          </p:nvSpPr>
          <p:spPr>
            <a:xfrm>
              <a:off x="2551842" y="1810726"/>
              <a:ext cx="2045502" cy="2045502"/>
            </a:xfrm>
            <a:prstGeom prst="ellipse">
              <a:avLst/>
            </a:prstGeom>
            <a:solidFill>
              <a:srgbClr val="C45A10"/>
            </a:solidFill>
            <a:ln w="190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A6855173-98F5-EEC9-61C6-1B9622D41E62}"/>
                </a:ext>
              </a:extLst>
            </p:cNvPr>
            <p:cNvSpPr txBox="1"/>
            <p:nvPr/>
          </p:nvSpPr>
          <p:spPr>
            <a:xfrm>
              <a:off x="2835560" y="2304335"/>
              <a:ext cx="1504605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lang="pt-BR" sz="1600" b="1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/>
                </a:rPr>
                <a:t>Lacunas em padronização e compliance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1CA159E-BE44-2CB5-DC00-471D9BC1C96A}"/>
                </a:ext>
              </a:extLst>
            </p:cNvPr>
            <p:cNvSpPr txBox="1"/>
            <p:nvPr/>
          </p:nvSpPr>
          <p:spPr>
            <a:xfrm>
              <a:off x="5842827" y="1881533"/>
              <a:ext cx="258593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endParaRPr lang="pt-BR" b="1" dirty="0">
                <a:latin typeface="Trebuchet MS"/>
              </a:endParaRPr>
            </a:p>
          </p:txBody>
        </p:sp>
      </p:grpSp>
      <p:sp>
        <p:nvSpPr>
          <p:cNvPr id="13" name="Elipse 12">
            <a:extLst>
              <a:ext uri="{FF2B5EF4-FFF2-40B4-BE49-F238E27FC236}">
                <a16:creationId xmlns:a16="http://schemas.microsoft.com/office/drawing/2014/main" id="{2C4C2553-0D32-22A3-A233-B02A6E826D3A}"/>
              </a:ext>
            </a:extLst>
          </p:cNvPr>
          <p:cNvSpPr/>
          <p:nvPr/>
        </p:nvSpPr>
        <p:spPr>
          <a:xfrm>
            <a:off x="6810704" y="1434660"/>
            <a:ext cx="3058510" cy="2916623"/>
          </a:xfrm>
          <a:prstGeom prst="ellipse">
            <a:avLst/>
          </a:prstGeom>
          <a:solidFill>
            <a:srgbClr val="CB860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Trebuchet MS"/>
              </a:rPr>
              <a:t>Escassez de profissionais qualificados (</a:t>
            </a:r>
            <a:r>
              <a:rPr lang="pt-BR" sz="1600" i="0" dirty="0">
                <a:solidFill>
                  <a:schemeClr val="bg1"/>
                </a:solidFill>
                <a:latin typeface="Trebuchet MS"/>
              </a:rPr>
              <a:t>aproximadamente 750 mil profissionais) X  Empresas para implementar defesas robustas e responder de forma eficaz à incidentes.</a:t>
            </a:r>
            <a:endParaRPr lang="pt-BR" sz="1600" dirty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205FA2F-5716-3273-EE43-6E550CC1544D}"/>
              </a:ext>
            </a:extLst>
          </p:cNvPr>
          <p:cNvSpPr txBox="1"/>
          <p:nvPr/>
        </p:nvSpPr>
        <p:spPr>
          <a:xfrm>
            <a:off x="3153103" y="5013434"/>
            <a:ext cx="709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Em 2023, 87% das empresas sofreram algum tipo de violação, evidenciando a urgência de treinamento especializado para lidar com ameaças digitais. </a:t>
            </a:r>
          </a:p>
        </p:txBody>
      </p:sp>
    </p:spTree>
    <p:extLst>
      <p:ext uri="{BB962C8B-B14F-4D97-AF65-F5344CB8AC3E}">
        <p14:creationId xmlns:p14="http://schemas.microsoft.com/office/powerpoint/2010/main" val="294871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C7F0117E-3CD6-B2D0-0C7B-8F72E143C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 descr="Uma imagem contendo água, natação, segurando, luz&#10;&#10;Descrição gerada automaticamente">
            <a:extLst>
              <a:ext uri="{FF2B5EF4-FFF2-40B4-BE49-F238E27FC236}">
                <a16:creationId xmlns:a16="http://schemas.microsoft.com/office/drawing/2014/main" id="{FE785497-9A0C-9C06-01C7-9B7DE87C5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49D6D50-8C55-20B5-8D1A-F5990122B005}"/>
              </a:ext>
            </a:extLst>
          </p:cNvPr>
          <p:cNvSpPr txBox="1"/>
          <p:nvPr/>
        </p:nvSpPr>
        <p:spPr>
          <a:xfrm>
            <a:off x="257503" y="2645603"/>
            <a:ext cx="5749159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É o princípio que garante que a segurança seja incorporada desde o início do ciclo de vida de qualquer sistema, software ou infraestrutura.</a:t>
            </a:r>
          </a:p>
          <a:p>
            <a:pPr algn="just"/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just"/>
            <a:r>
              <a:rPr lang="pt-BR" sz="1600" b="1" dirty="0">
                <a:solidFill>
                  <a:srgbClr val="FFC000"/>
                </a:solidFill>
                <a:latin typeface="Trebuchet MS" panose="020B0603020202020204" pitchFamily="34" charset="0"/>
              </a:rPr>
              <a:t>Principais Características:</a:t>
            </a:r>
          </a:p>
          <a:p>
            <a:pPr algn="just"/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Segurança pensada na fase de design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Avaliação contínua de riscos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Proteção em todas as camadas do sistema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Adoção de práticas de desenvolvimento seguro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  <a:p>
            <a:endParaRPr lang="pt-B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5D8C878-67AE-7D2F-3B2D-2B9F3FCDD98E}"/>
              </a:ext>
            </a:extLst>
          </p:cNvPr>
          <p:cNvSpPr txBox="1"/>
          <p:nvPr/>
        </p:nvSpPr>
        <p:spPr>
          <a:xfrm>
            <a:off x="316814" y="404156"/>
            <a:ext cx="26996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 que é Security by Design</a:t>
            </a:r>
          </a:p>
          <a:p>
            <a:r>
              <a:rPr lang="pt-BR" sz="2400" dirty="0">
                <a:solidFill>
                  <a:srgbClr val="FFC000"/>
                </a:solidFill>
                <a:latin typeface="Trebuchet MS" panose="020B0603020202020204" pitchFamily="34" charset="0"/>
              </a:rPr>
              <a:t>—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84E2CD-99BC-4B2C-8503-E2DB2A730E3F}"/>
              </a:ext>
            </a:extLst>
          </p:cNvPr>
          <p:cNvSpPr txBox="1"/>
          <p:nvPr/>
        </p:nvSpPr>
        <p:spPr>
          <a:xfrm>
            <a:off x="7378262" y="3405351"/>
            <a:ext cx="3547241" cy="138499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 prstMaterial="matte"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Regulamentações baseadas nesse princípio podem fortalecer a resiliência e a proteção em setores estratégicos, mitigando riscos de interrupções e violações que comprometam a segurança nacional.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946971A-D4B4-DA28-AA84-50C340189A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60" t="29794" r="17692"/>
          <a:stretch/>
        </p:blipFill>
        <p:spPr>
          <a:xfrm rot="10800000" flipH="1">
            <a:off x="9158749" y="5476112"/>
            <a:ext cx="3033252" cy="1381888"/>
          </a:xfrm>
          <a:prstGeom prst="rect">
            <a:avLst/>
          </a:prstGeom>
        </p:spPr>
      </p:pic>
      <p:pic>
        <p:nvPicPr>
          <p:cNvPr id="4" name="Picture 2" descr="Transpetro Logo.">
            <a:extLst>
              <a:ext uri="{FF2B5EF4-FFF2-40B4-BE49-F238E27FC236}">
                <a16:creationId xmlns:a16="http://schemas.microsoft.com/office/drawing/2014/main" id="{48D0F84C-2A1C-4BC7-1B10-EB1F05970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15" y="6167056"/>
            <a:ext cx="1587866" cy="3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5803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C7F0117E-3CD6-B2D0-0C7B-8F72E143C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 descr="Uma imagem contendo água, natação, segurando, luz&#10;&#10;Descrição gerada automaticamente">
            <a:extLst>
              <a:ext uri="{FF2B5EF4-FFF2-40B4-BE49-F238E27FC236}">
                <a16:creationId xmlns:a16="http://schemas.microsoft.com/office/drawing/2014/main" id="{FE785497-9A0C-9C06-01C7-9B7DE87C5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5D8C878-67AE-7D2F-3B2D-2B9F3FCDD98E}"/>
              </a:ext>
            </a:extLst>
          </p:cNvPr>
          <p:cNvSpPr txBox="1"/>
          <p:nvPr/>
        </p:nvSpPr>
        <p:spPr>
          <a:xfrm>
            <a:off x="316814" y="404156"/>
            <a:ext cx="26996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 que é Security by Default?</a:t>
            </a:r>
          </a:p>
          <a:p>
            <a:r>
              <a:rPr lang="pt-BR" sz="2400" dirty="0">
                <a:solidFill>
                  <a:srgbClr val="FFC000"/>
                </a:solidFill>
                <a:latin typeface="Trebuchet MS" panose="020B0603020202020204" pitchFamily="34" charset="0"/>
              </a:rPr>
              <a:t>—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84E2CD-99BC-4B2C-8503-E2DB2A730E3F}"/>
              </a:ext>
            </a:extLst>
          </p:cNvPr>
          <p:cNvSpPr txBox="1"/>
          <p:nvPr/>
        </p:nvSpPr>
        <p:spPr>
          <a:xfrm>
            <a:off x="1718442" y="1939158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É o princípio que garante que as configurações de segurança mais rigorosas sejam ativadas automaticamente no momento da implementação, sem necessidade de ajustes manuais pelos usuários.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59E7F4F-5380-E8BE-381D-F520B665F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051" y="4199664"/>
            <a:ext cx="1761897" cy="1359526"/>
          </a:xfrm>
          <a:prstGeom prst="rect">
            <a:avLst/>
          </a:prstGeom>
        </p:spPr>
      </p:pic>
      <p:graphicFrame>
        <p:nvGraphicFramePr>
          <p:cNvPr id="14" name="CaixaDeTexto 8">
            <a:extLst>
              <a:ext uri="{FF2B5EF4-FFF2-40B4-BE49-F238E27FC236}">
                <a16:creationId xmlns:a16="http://schemas.microsoft.com/office/drawing/2014/main" id="{8F7FB1D3-017E-B4FB-33C1-E46DFDC884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033496"/>
              </p:ext>
            </p:extLst>
          </p:nvPr>
        </p:nvGraphicFramePr>
        <p:xfrm>
          <a:off x="1707930" y="1813034"/>
          <a:ext cx="8050925" cy="4046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EB250BD6-FD97-7576-4BE0-3741C9305748}"/>
              </a:ext>
            </a:extLst>
          </p:cNvPr>
          <p:cNvSpPr txBox="1"/>
          <p:nvPr/>
        </p:nvSpPr>
        <p:spPr>
          <a:xfrm>
            <a:off x="1813035" y="5281448"/>
            <a:ext cx="7362497" cy="95410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Estabelece que sistemas de infraestruturas críticas  devem operar com configurações de segurança robustas predefinidas, assegurando a proteção contra acessos não autorizados e preservando a integridade dos dados, independentemente de ajustes adicionais.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8C8772-9DB7-87C2-51EF-15FCF96196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60" t="29794" r="17692"/>
          <a:stretch/>
        </p:blipFill>
        <p:spPr>
          <a:xfrm rot="10800000" flipH="1">
            <a:off x="9158749" y="5476112"/>
            <a:ext cx="3033252" cy="1381888"/>
          </a:xfrm>
          <a:prstGeom prst="rect">
            <a:avLst/>
          </a:prstGeom>
        </p:spPr>
      </p:pic>
      <p:pic>
        <p:nvPicPr>
          <p:cNvPr id="9" name="Picture 2" descr="Transpetro Logo.">
            <a:extLst>
              <a:ext uri="{FF2B5EF4-FFF2-40B4-BE49-F238E27FC236}">
                <a16:creationId xmlns:a16="http://schemas.microsoft.com/office/drawing/2014/main" id="{7F432053-5227-DBCF-3F2F-C310D8C27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15" y="6167056"/>
            <a:ext cx="1587866" cy="3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85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67993" y="1030509"/>
            <a:ext cx="57091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Trebuchet MS"/>
              </a:rPr>
              <a:t>Por que Security by </a:t>
            </a:r>
            <a:r>
              <a:rPr lang="pt-BR" sz="2400" b="1" dirty="0">
                <a:solidFill>
                  <a:schemeClr val="bg1"/>
                </a:solidFill>
                <a:latin typeface="Trebuchet MS"/>
              </a:rPr>
              <a:t>Default</a:t>
            </a:r>
            <a:r>
              <a:rPr lang="pt-BR" sz="2000" b="1" dirty="0">
                <a:solidFill>
                  <a:schemeClr val="bg1"/>
                </a:solidFill>
                <a:latin typeface="Trebuchet MS"/>
              </a:rPr>
              <a:t> é Importante?</a:t>
            </a:r>
          </a:p>
          <a:p>
            <a:endParaRPr lang="pt-BR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3756" y="1031632"/>
            <a:ext cx="57091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Trebuchet MS"/>
              </a:rPr>
              <a:t>Por que Security by </a:t>
            </a:r>
            <a:r>
              <a:rPr lang="pt-BR" sz="2400" b="1" dirty="0">
                <a:solidFill>
                  <a:schemeClr val="bg1"/>
                </a:solidFill>
                <a:latin typeface="Trebuchet MS"/>
              </a:rPr>
              <a:t>Design </a:t>
            </a:r>
            <a:r>
              <a:rPr lang="pt-BR" sz="2000" b="1" dirty="0">
                <a:solidFill>
                  <a:schemeClr val="bg1"/>
                </a:solidFill>
                <a:latin typeface="Trebuchet MS"/>
              </a:rPr>
              <a:t>é Importante?</a:t>
            </a:r>
          </a:p>
          <a:p>
            <a:endParaRPr lang="pt-BR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3858986B-E947-134A-7EFD-F8160BCEABA7}"/>
              </a:ext>
            </a:extLst>
          </p:cNvPr>
          <p:cNvGraphicFramePr/>
          <p:nvPr/>
        </p:nvGraphicFramePr>
        <p:xfrm>
          <a:off x="762000" y="1715022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3" name="Diagrama 162">
            <a:extLst>
              <a:ext uri="{FF2B5EF4-FFF2-40B4-BE49-F238E27FC236}">
                <a16:creationId xmlns:a16="http://schemas.microsoft.com/office/drawing/2014/main" id="{10E15F9F-4DEA-0C8B-46DE-44E59C8141BF}"/>
              </a:ext>
            </a:extLst>
          </p:cNvPr>
          <p:cNvGraphicFramePr/>
          <p:nvPr/>
        </p:nvGraphicFramePr>
        <p:xfrm>
          <a:off x="6659671" y="1746337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285" name="Conector de Seta Reta 284">
            <a:extLst>
              <a:ext uri="{FF2B5EF4-FFF2-40B4-BE49-F238E27FC236}">
                <a16:creationId xmlns:a16="http://schemas.microsoft.com/office/drawing/2014/main" id="{33BA32A7-A94C-043A-F930-39CAF705D27E}"/>
              </a:ext>
            </a:extLst>
          </p:cNvPr>
          <p:cNvCxnSpPr/>
          <p:nvPr/>
        </p:nvCxnSpPr>
        <p:spPr>
          <a:xfrm flipH="1">
            <a:off x="5958214" y="811062"/>
            <a:ext cx="66804" cy="528806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ED004C94-E754-5AE4-64B4-355B0CCAD24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60" t="29794" r="17692"/>
          <a:stretch/>
        </p:blipFill>
        <p:spPr>
          <a:xfrm rot="10800000" flipH="1">
            <a:off x="9158749" y="5476112"/>
            <a:ext cx="3033252" cy="1381888"/>
          </a:xfrm>
          <a:prstGeom prst="rect">
            <a:avLst/>
          </a:prstGeom>
        </p:spPr>
      </p:pic>
      <p:pic>
        <p:nvPicPr>
          <p:cNvPr id="4" name="Picture 2" descr="Transpetro Logo.">
            <a:extLst>
              <a:ext uri="{FF2B5EF4-FFF2-40B4-BE49-F238E27FC236}">
                <a16:creationId xmlns:a16="http://schemas.microsoft.com/office/drawing/2014/main" id="{35ABA104-EC98-BB84-711B-2CDB58818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15" y="6167056"/>
            <a:ext cx="1587866" cy="3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6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Padrão do plano de fundo&#10;&#10;Descrição gerada automaticamente">
            <a:extLst>
              <a:ext uri="{FF2B5EF4-FFF2-40B4-BE49-F238E27FC236}">
                <a16:creationId xmlns:a16="http://schemas.microsoft.com/office/drawing/2014/main" id="{CF2DA9DD-4883-A034-5F60-59D6227B5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5D8C878-67AE-7D2F-3B2D-2B9F3FCDD98E}"/>
              </a:ext>
            </a:extLst>
          </p:cNvPr>
          <p:cNvSpPr txBox="1"/>
          <p:nvPr/>
        </p:nvSpPr>
        <p:spPr>
          <a:xfrm>
            <a:off x="374058" y="2698001"/>
            <a:ext cx="69253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rtl="0">
              <a:spcAft>
                <a:spcPts val="600"/>
              </a:spcAft>
              <a:buNone/>
            </a:pPr>
            <a:r>
              <a:rPr lang="pt-B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É essencial desenvolver normas flexíveis que permitam aos reguladores acompanhar e antecipar os desafios da evolução tecnológica, garantindo a segurança diante de novas inovações, como por exemplo: </a:t>
            </a:r>
            <a:endParaRPr lang="pt-BR" sz="1600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69A0DDE-2AB3-4FA6-BB8C-AD901AF313B8}"/>
              </a:ext>
            </a:extLst>
          </p:cNvPr>
          <p:cNvSpPr txBox="1"/>
          <p:nvPr/>
        </p:nvSpPr>
        <p:spPr>
          <a:xfrm>
            <a:off x="377696" y="365573"/>
            <a:ext cx="2349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Normas para tecnologias emergentes 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166E6C0F-D8D1-C565-DD21-40BAEE5ED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0"/>
            <a:ext cx="11765280" cy="68580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E099DE-F829-A4A9-6881-8A637F4E4EB5}"/>
              </a:ext>
            </a:extLst>
          </p:cNvPr>
          <p:cNvSpPr txBox="1"/>
          <p:nvPr/>
        </p:nvSpPr>
        <p:spPr>
          <a:xfrm>
            <a:off x="214525" y="4077638"/>
            <a:ext cx="5845628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 Uso de Sandbox Regulatórios e Abordagem Adaptativa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 Implementação de Soft Law e Guias de Boas Práticas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 Monitoramento e Revisão Contínua das Normas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 Incorporação de Inteligência de Dados para Tomada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 de Decisão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 Treinamento e Capacitação dos Reguladores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5EC89A5-E8C8-6F17-B723-FC7B46BB4BB3}"/>
              </a:ext>
            </a:extLst>
          </p:cNvPr>
          <p:cNvSpPr txBox="1"/>
          <p:nvPr/>
        </p:nvSpPr>
        <p:spPr>
          <a:xfrm>
            <a:off x="1114284" y="5226833"/>
            <a:ext cx="4865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C4E2F75-1095-AC97-62A1-9C4D6E62BB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60" t="29794" r="17692"/>
          <a:stretch/>
        </p:blipFill>
        <p:spPr>
          <a:xfrm rot="10800000" flipH="1">
            <a:off x="9158749" y="5476112"/>
            <a:ext cx="3033252" cy="1381888"/>
          </a:xfrm>
          <a:prstGeom prst="rect">
            <a:avLst/>
          </a:prstGeom>
        </p:spPr>
      </p:pic>
      <p:pic>
        <p:nvPicPr>
          <p:cNvPr id="4" name="Picture 2" descr="Transpetro Logo.">
            <a:extLst>
              <a:ext uri="{FF2B5EF4-FFF2-40B4-BE49-F238E27FC236}">
                <a16:creationId xmlns:a16="http://schemas.microsoft.com/office/drawing/2014/main" id="{66F7DF43-14B1-0D12-E09F-33EC4561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15" y="6167056"/>
            <a:ext cx="1587866" cy="3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0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Sinal com luz azul&#10;&#10;Descrição gerada automaticamente com confiança média">
            <a:extLst>
              <a:ext uri="{FF2B5EF4-FFF2-40B4-BE49-F238E27FC236}">
                <a16:creationId xmlns:a16="http://schemas.microsoft.com/office/drawing/2014/main" id="{22A27069-6A7C-1DA4-5E42-BBB3F208E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49D6D50-8C55-20B5-8D1A-F5990122B005}"/>
              </a:ext>
            </a:extLst>
          </p:cNvPr>
          <p:cNvSpPr txBox="1"/>
          <p:nvPr/>
        </p:nvSpPr>
        <p:spPr>
          <a:xfrm>
            <a:off x="348345" y="3429000"/>
            <a:ext cx="6772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m 2" descr="Uma imagem contendo Ícone&#10;&#10;Descrição gerada automaticamente">
            <a:extLst>
              <a:ext uri="{FF2B5EF4-FFF2-40B4-BE49-F238E27FC236}">
                <a16:creationId xmlns:a16="http://schemas.microsoft.com/office/drawing/2014/main" id="{744FB20E-D1B4-381C-6C47-D4A0EE5888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0" b="20000"/>
          <a:stretch/>
        </p:blipFill>
        <p:spPr>
          <a:xfrm>
            <a:off x="0" y="0"/>
            <a:ext cx="3333750" cy="2857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5D8C878-67AE-7D2F-3B2D-2B9F3FCDD98E}"/>
              </a:ext>
            </a:extLst>
          </p:cNvPr>
          <p:cNvSpPr txBox="1"/>
          <p:nvPr/>
        </p:nvSpPr>
        <p:spPr>
          <a:xfrm>
            <a:off x="301048" y="136142"/>
            <a:ext cx="254725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Leis de Segurança Cibernética no Mundo </a:t>
            </a:r>
          </a:p>
          <a:p>
            <a:r>
              <a:rPr lang="pt-BR" sz="2800" dirty="0">
                <a:solidFill>
                  <a:srgbClr val="FFC000"/>
                </a:solidFill>
                <a:latin typeface="Trebuchet MS" panose="020B0603020202020204" pitchFamily="34" charset="0"/>
              </a:rPr>
              <a:t>—</a:t>
            </a:r>
          </a:p>
        </p:txBody>
      </p:sp>
      <p:graphicFrame>
        <p:nvGraphicFramePr>
          <p:cNvPr id="4" name="Espaço Reservado para Conteúdo 11">
            <a:extLst>
              <a:ext uri="{FF2B5EF4-FFF2-40B4-BE49-F238E27FC236}">
                <a16:creationId xmlns:a16="http://schemas.microsoft.com/office/drawing/2014/main" id="{BE6D5C77-84D1-ED31-182F-F00497C239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905662"/>
              </p:ext>
            </p:extLst>
          </p:nvPr>
        </p:nvGraphicFramePr>
        <p:xfrm>
          <a:off x="898635" y="2301766"/>
          <a:ext cx="6621518" cy="3547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9B9935D8-17F4-3D30-C687-FE1D4C5C53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60" t="29794" r="17692"/>
          <a:stretch/>
        </p:blipFill>
        <p:spPr>
          <a:xfrm>
            <a:off x="9493065" y="0"/>
            <a:ext cx="2698935" cy="1229580"/>
          </a:xfrm>
          <a:prstGeom prst="rect">
            <a:avLst/>
          </a:prstGeom>
        </p:spPr>
      </p:pic>
      <p:pic>
        <p:nvPicPr>
          <p:cNvPr id="6" name="Picture 2" descr="Transpetro Logo.">
            <a:extLst>
              <a:ext uri="{FF2B5EF4-FFF2-40B4-BE49-F238E27FC236}">
                <a16:creationId xmlns:a16="http://schemas.microsoft.com/office/drawing/2014/main" id="{7BC75D2A-7056-2139-95C2-21DE844B3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336" y="242174"/>
            <a:ext cx="1587866" cy="3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803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ACF821666A743419B041F747378436C" ma:contentTypeVersion="22" ma:contentTypeDescription="Crie um novo documento." ma:contentTypeScope="" ma:versionID="26d5a0ae971eb220b35570106e936c77">
  <xsd:schema xmlns:xsd="http://www.w3.org/2001/XMLSchema" xmlns:xs="http://www.w3.org/2001/XMLSchema" xmlns:p="http://schemas.microsoft.com/office/2006/metadata/properties" xmlns:ns2="5b99206b-3b83-446b-a365-d96a08c40c06" xmlns:ns3="b2968c86-5365-4f10-88ed-3c648d959b13" targetNamespace="http://schemas.microsoft.com/office/2006/metadata/properties" ma:root="true" ma:fieldsID="3564e0cde12b49d08e10ca6e828a767b" ns2:_="" ns3:_="">
    <xsd:import namespace="5b99206b-3b83-446b-a365-d96a08c40c06"/>
    <xsd:import namespace="b2968c86-5365-4f10-88ed-3c648d959b1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Local" minOccurs="0"/>
                <xsd:element ref="ns2:bdb413ca-d310-4014-b25d-1f6617159ee7CountryOrRegion" minOccurs="0"/>
                <xsd:element ref="ns2:bdb413ca-d310-4014-b25d-1f6617159ee7State" minOccurs="0"/>
                <xsd:element ref="ns2:bdb413ca-d310-4014-b25d-1f6617159ee7City" minOccurs="0"/>
                <xsd:element ref="ns2:bdb413ca-d310-4014-b25d-1f6617159ee7PostalCode" minOccurs="0"/>
                <xsd:element ref="ns2:bdb413ca-d310-4014-b25d-1f6617159ee7Street" minOccurs="0"/>
                <xsd:element ref="ns2:bdb413ca-d310-4014-b25d-1f6617159ee7GeoLoc" minOccurs="0"/>
                <xsd:element ref="ns2:bdb413ca-d310-4014-b25d-1f6617159ee7Disp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9206b-3b83-446b-a365-d96a08c40c0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4bb34d3b-689d-4395-b7bd-987435fe9e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ocal" ma:index="22" nillable="true" ma:displayName="Local" ma:format="Dropdown" ma:internalName="Local">
      <xsd:simpleType>
        <xsd:restriction base="dms:Unknown"/>
      </xsd:simpleType>
    </xsd:element>
    <xsd:element name="bdb413ca-d310-4014-b25d-1f6617159ee7CountryOrRegion" ma:index="23" nillable="true" ma:displayName="Local: País/Região" ma:internalName="CountryOrRegion" ma:readOnly="true">
      <xsd:simpleType>
        <xsd:restriction base="dms:Text"/>
      </xsd:simpleType>
    </xsd:element>
    <xsd:element name="bdb413ca-d310-4014-b25d-1f6617159ee7State" ma:index="24" nillable="true" ma:displayName="Local: Estado" ma:internalName="State" ma:readOnly="true">
      <xsd:simpleType>
        <xsd:restriction base="dms:Text"/>
      </xsd:simpleType>
    </xsd:element>
    <xsd:element name="bdb413ca-d310-4014-b25d-1f6617159ee7City" ma:index="25" nillable="true" ma:displayName="Local: Cidade" ma:internalName="City" ma:readOnly="true">
      <xsd:simpleType>
        <xsd:restriction base="dms:Text"/>
      </xsd:simpleType>
    </xsd:element>
    <xsd:element name="bdb413ca-d310-4014-b25d-1f6617159ee7PostalCode" ma:index="26" nillable="true" ma:displayName="Local: CEP" ma:internalName="PostalCode" ma:readOnly="true">
      <xsd:simpleType>
        <xsd:restriction base="dms:Text"/>
      </xsd:simpleType>
    </xsd:element>
    <xsd:element name="bdb413ca-d310-4014-b25d-1f6617159ee7Street" ma:index="27" nillable="true" ma:displayName="Local: Rua" ma:internalName="Street" ma:readOnly="true">
      <xsd:simpleType>
        <xsd:restriction base="dms:Text"/>
      </xsd:simpleType>
    </xsd:element>
    <xsd:element name="bdb413ca-d310-4014-b25d-1f6617159ee7GeoLoc" ma:index="28" nillable="true" ma:displayName="Local: Coordenadas" ma:internalName="GeoLoc" ma:readOnly="true">
      <xsd:simpleType>
        <xsd:restriction base="dms:Unknown"/>
      </xsd:simpleType>
    </xsd:element>
    <xsd:element name="bdb413ca-d310-4014-b25d-1f6617159ee7DispName" ma:index="29" nillable="true" ma:displayName="Local: Nome" ma:internalName="DispNa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68c86-5365-4f10-88ed-3c648d959b1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6bd6499-f4f6-4938-9deb-788ff480b2ce}" ma:internalName="TaxCatchAll" ma:showField="CatchAllData" ma:web="b2968c86-5365-4f10-88ed-3c648d959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99206b-3b83-446b-a365-d96a08c40c06">
      <Terms xmlns="http://schemas.microsoft.com/office/infopath/2007/PartnerControls"/>
    </lcf76f155ced4ddcb4097134ff3c332f>
    <TaxCatchAll xmlns="b2968c86-5365-4f10-88ed-3c648d959b13" xsi:nil="true"/>
    <Local xmlns="5b99206b-3b83-446b-a365-d96a08c40c06" xsi:nil="true"/>
    <SharedWithUsers xmlns="b2968c86-5365-4f10-88ed-3c648d959b13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DC645A-B034-4D6D-ABE9-A39D968E5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99206b-3b83-446b-a365-d96a08c40c06"/>
    <ds:schemaRef ds:uri="b2968c86-5365-4f10-88ed-3c648d959b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15C8F1-9CF5-4554-8E51-3AAA8B071815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9f2d8b06-076f-415c-9e77-f0eed3f8bb90"/>
    <ds:schemaRef ds:uri="5a396a9d-a692-45db-b417-2508281b938d"/>
    <ds:schemaRef ds:uri="5b99206b-3b83-446b-a365-d96a08c40c06"/>
    <ds:schemaRef ds:uri="b2968c86-5365-4f10-88ed-3c648d959b13"/>
  </ds:schemaRefs>
</ds:datastoreItem>
</file>

<file path=customXml/itemProps3.xml><?xml version="1.0" encoding="utf-8"?>
<ds:datastoreItem xmlns:ds="http://schemas.openxmlformats.org/officeDocument/2006/customXml" ds:itemID="{A1303791-EA6D-4D3F-A28E-6551009424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650</Words>
  <Application>Microsoft Office PowerPoint</Application>
  <PresentationFormat>Widescreen</PresentationFormat>
  <Paragraphs>75</Paragraphs>
  <Slides>10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Arial Black</vt:lpstr>
      <vt:lpstr>Calibri</vt:lpstr>
      <vt:lpstr>Calibri Light</vt:lpstr>
      <vt:lpstr>Trebuchet MS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Heitor Carneiro Câmara Araújo</dc:creator>
  <cp:lastModifiedBy>Luana D Araujo Bueres</cp:lastModifiedBy>
  <cp:revision>127</cp:revision>
  <dcterms:created xsi:type="dcterms:W3CDTF">2024-07-22T14:37:31Z</dcterms:created>
  <dcterms:modified xsi:type="dcterms:W3CDTF">2024-10-31T18:55:25Z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0x010100CACF821666A743419B041F747378436C</vt:lpwstr>
  </property>
  <property fmtid="{D5CDD505-2E9C-101B-9397-08002B2CF9AE}" pid="3" name="MediaServiceImageTags">
    <vt:lpwstr/>
  </property>
  <property fmtid="{D5CDD505-2E9C-101B-9397-08002B2CF9AE}" pid="4" name="Order">
    <vt:r8>326900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SIP_Label_86006dd2-fbe3-4519-88e6-262e73109866_Enabled">
    <vt:lpwstr>true</vt:lpwstr>
  </property>
  <property fmtid="{D5CDD505-2E9C-101B-9397-08002B2CF9AE}" pid="12" name="MSIP_Label_86006dd2-fbe3-4519-88e6-262e73109866_SetDate">
    <vt:lpwstr>2024-10-29T20:07:29Z</vt:lpwstr>
  </property>
  <property fmtid="{D5CDD505-2E9C-101B-9397-08002B2CF9AE}" pid="13" name="MSIP_Label_86006dd2-fbe3-4519-88e6-262e73109866_Method">
    <vt:lpwstr>Privileged</vt:lpwstr>
  </property>
  <property fmtid="{D5CDD505-2E9C-101B-9397-08002B2CF9AE}" pid="14" name="MSIP_Label_86006dd2-fbe3-4519-88e6-262e73109866_Name">
    <vt:lpwstr>Pública</vt:lpwstr>
  </property>
  <property fmtid="{D5CDD505-2E9C-101B-9397-08002B2CF9AE}" pid="15" name="MSIP_Label_86006dd2-fbe3-4519-88e6-262e73109866_SiteId">
    <vt:lpwstr>46f6a780-86e1-4570-9459-bb97b7d99f9d</vt:lpwstr>
  </property>
  <property fmtid="{D5CDD505-2E9C-101B-9397-08002B2CF9AE}" pid="16" name="MSIP_Label_86006dd2-fbe3-4519-88e6-262e73109866_ActionId">
    <vt:lpwstr>39812a22-82b9-409b-8d2c-0e72d9830196</vt:lpwstr>
  </property>
  <property fmtid="{D5CDD505-2E9C-101B-9397-08002B2CF9AE}" pid="17" name="MSIP_Label_86006dd2-fbe3-4519-88e6-262e73109866_ContentBits">
    <vt:lpwstr>2</vt:lpwstr>
  </property>
  <property fmtid="{D5CDD505-2E9C-101B-9397-08002B2CF9AE}" pid="18" name="ClassificationContentMarkingFooterLocations">
    <vt:lpwstr>Tema do Office:8\1_Tema do Office:9</vt:lpwstr>
  </property>
  <property fmtid="{D5CDD505-2E9C-101B-9397-08002B2CF9AE}" pid="19" name="ClassificationContentMarkingFooterText">
    <vt:lpwstr>PÚBLICA</vt:lpwstr>
  </property>
</Properties>
</file>