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4193" r:id="rId2"/>
    <p:sldMasterId id="2147483766" r:id="rId3"/>
    <p:sldMasterId id="2147483872" r:id="rId4"/>
    <p:sldMasterId id="2147483899" r:id="rId5"/>
    <p:sldMasterId id="2147483995" r:id="rId6"/>
    <p:sldMasterId id="2147484040" r:id="rId7"/>
    <p:sldMasterId id="2147484042" r:id="rId8"/>
    <p:sldMasterId id="2147484206" r:id="rId9"/>
  </p:sldMasterIdLst>
  <p:notesMasterIdLst>
    <p:notesMasterId r:id="rId18"/>
  </p:notesMasterIdLst>
  <p:handoutMasterIdLst>
    <p:handoutMasterId r:id="rId19"/>
  </p:handoutMasterIdLst>
  <p:sldIdLst>
    <p:sldId id="1017" r:id="rId10"/>
    <p:sldId id="1082" r:id="rId11"/>
    <p:sldId id="1039" r:id="rId12"/>
    <p:sldId id="1074" r:id="rId13"/>
    <p:sldId id="1073" r:id="rId14"/>
    <p:sldId id="1076" r:id="rId15"/>
    <p:sldId id="1055" r:id="rId16"/>
    <p:sldId id="1084" r:id="rId1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6" orient="horz" pos="1457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680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pos="4498" userDrawn="1">
          <p15:clr>
            <a:srgbClr val="A4A3A4"/>
          </p15:clr>
        </p15:guide>
        <p15:guide id="11" pos="5178" userDrawn="1">
          <p15:clr>
            <a:srgbClr val="A4A3A4"/>
          </p15:clr>
        </p15:guide>
        <p15:guide id="12" pos="3182" userDrawn="1">
          <p15:clr>
            <a:srgbClr val="A4A3A4"/>
          </p15:clr>
        </p15:guide>
        <p15:guide id="13" pos="2479" userDrawn="1">
          <p15:clr>
            <a:srgbClr val="A4A3A4"/>
          </p15:clr>
        </p15:guide>
        <p15:guide id="14" orient="horz" pos="913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35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Martins Rocha" initials="SMR" lastIdx="1" clrIdx="0">
    <p:extLst>
      <p:ext uri="{19B8F6BF-5375-455C-9EA6-DF929625EA0E}">
        <p15:presenceInfo xmlns:p15="http://schemas.microsoft.com/office/powerpoint/2012/main" userId="S-1-5-21-1472583760-1247489484-2413598454-48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9999"/>
    <a:srgbClr val="33CCCC"/>
    <a:srgbClr val="00CC66"/>
    <a:srgbClr val="00FF99"/>
    <a:srgbClr val="355E86"/>
    <a:srgbClr val="013000"/>
    <a:srgbClr val="FFFF00"/>
    <a:srgbClr val="5493B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B09D8-1B86-48F7-9434-4A0676D2AAAB}" v="35" dt="2024-11-05T14:51:18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6071" autoAdjust="0"/>
  </p:normalViewPr>
  <p:slideViewPr>
    <p:cSldViewPr snapToGrid="0" showGuides="1">
      <p:cViewPr varScale="1">
        <p:scale>
          <a:sx n="64" d="100"/>
          <a:sy n="64" d="100"/>
        </p:scale>
        <p:origin x="2334" y="72"/>
      </p:cViewPr>
      <p:guideLst>
        <p:guide orient="horz" pos="2092"/>
        <p:guide orient="horz" pos="4320"/>
        <p:guide orient="horz" pos="368"/>
        <p:guide orient="horz" pos="1457"/>
        <p:guide pos="3840"/>
        <p:guide pos="7680"/>
        <p:guide/>
        <p:guide pos="4498"/>
        <p:guide pos="5178"/>
        <p:guide pos="3182"/>
        <p:guide pos="2479"/>
        <p:guide orient="horz" pos="913"/>
        <p:guide orient="horz" pos="2863"/>
        <p:guide orient="horz" pos="3521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Molina" userId="faf19994698f74b5" providerId="LiveId" clId="{6BB40E0C-8482-4354-9E99-EDCD2BE86110}"/>
    <pc:docChg chg="undo redo custSel addSld delSld modSld sldOrd">
      <pc:chgData name="André Molina" userId="faf19994698f74b5" providerId="LiveId" clId="{6BB40E0C-8482-4354-9E99-EDCD2BE86110}" dt="2024-11-04T04:04:26.158" v="5668" actId="20577"/>
      <pc:docMkLst>
        <pc:docMk/>
      </pc:docMkLst>
      <pc:sldChg chg="add del modTransition">
        <pc:chgData name="André Molina" userId="faf19994698f74b5" providerId="LiveId" clId="{6BB40E0C-8482-4354-9E99-EDCD2BE86110}" dt="2024-11-04T03:47:04.419" v="5242"/>
        <pc:sldMkLst>
          <pc:docMk/>
          <pc:sldMk cId="2937439433" sldId="294"/>
        </pc:sldMkLst>
      </pc:sldChg>
      <pc:sldChg chg="addSp delSp modSp mod">
        <pc:chgData name="André Molina" userId="faf19994698f74b5" providerId="LiveId" clId="{6BB40E0C-8482-4354-9E99-EDCD2BE86110}" dt="2024-11-04T01:57:03.287" v="4097" actId="1076"/>
        <pc:sldMkLst>
          <pc:docMk/>
          <pc:sldMk cId="3275761800" sldId="1017"/>
        </pc:sldMkLst>
        <pc:spChg chg="mod">
          <ac:chgData name="André Molina" userId="faf19994698f74b5" providerId="LiveId" clId="{6BB40E0C-8482-4354-9E99-EDCD2BE86110}" dt="2024-11-02T13:32:37.267" v="48" actId="20577"/>
          <ac:spMkLst>
            <pc:docMk/>
            <pc:sldMk cId="3275761800" sldId="1017"/>
            <ac:spMk id="6" creationId="{00000000-0000-0000-0000-000000000000}"/>
          </ac:spMkLst>
        </pc:spChg>
        <pc:picChg chg="add mod">
          <ac:chgData name="André Molina" userId="faf19994698f74b5" providerId="LiveId" clId="{6BB40E0C-8482-4354-9E99-EDCD2BE86110}" dt="2024-11-04T01:57:03.287" v="4097" actId="1076"/>
          <ac:picMkLst>
            <pc:docMk/>
            <pc:sldMk cId="3275761800" sldId="1017"/>
            <ac:picMk id="2" creationId="{5B5C481D-DEE4-914E-95C8-DEC8CA31C4B4}"/>
          </ac:picMkLst>
        </pc:picChg>
        <pc:picChg chg="add del mod">
          <ac:chgData name="André Molina" userId="faf19994698f74b5" providerId="LiveId" clId="{6BB40E0C-8482-4354-9E99-EDCD2BE86110}" dt="2024-11-04T01:28:47.532" v="4083" actId="1076"/>
          <ac:picMkLst>
            <pc:docMk/>
            <pc:sldMk cId="3275761800" sldId="1017"/>
            <ac:picMk id="2" creationId="{BCA3A13B-5D49-08BE-9D29-13937A953F81}"/>
          </ac:picMkLst>
        </pc:picChg>
      </pc:sldChg>
      <pc:sldChg chg="del">
        <pc:chgData name="André Molina" userId="faf19994698f74b5" providerId="LiveId" clId="{6BB40E0C-8482-4354-9E99-EDCD2BE86110}" dt="2024-11-02T13:32:48.842" v="49" actId="47"/>
        <pc:sldMkLst>
          <pc:docMk/>
          <pc:sldMk cId="1320079376" sldId="1020"/>
        </pc:sldMkLst>
      </pc:sldChg>
      <pc:sldChg chg="del">
        <pc:chgData name="André Molina" userId="faf19994698f74b5" providerId="LiveId" clId="{6BB40E0C-8482-4354-9E99-EDCD2BE86110}" dt="2024-11-02T18:22:49.631" v="2265" actId="47"/>
        <pc:sldMkLst>
          <pc:docMk/>
          <pc:sldMk cId="2591295005" sldId="1027"/>
        </pc:sldMkLst>
      </pc:sldChg>
      <pc:sldChg chg="del">
        <pc:chgData name="André Molina" userId="faf19994698f74b5" providerId="LiveId" clId="{6BB40E0C-8482-4354-9E99-EDCD2BE86110}" dt="2024-11-02T18:22:52.254" v="2266" actId="47"/>
        <pc:sldMkLst>
          <pc:docMk/>
          <pc:sldMk cId="1932225147" sldId="1028"/>
        </pc:sldMkLst>
      </pc:sldChg>
      <pc:sldChg chg="del">
        <pc:chgData name="André Molina" userId="faf19994698f74b5" providerId="LiveId" clId="{6BB40E0C-8482-4354-9E99-EDCD2BE86110}" dt="2024-11-02T18:22:55.566" v="2267" actId="47"/>
        <pc:sldMkLst>
          <pc:docMk/>
          <pc:sldMk cId="3006212279" sldId="1029"/>
        </pc:sldMkLst>
      </pc:sldChg>
      <pc:sldChg chg="del">
        <pc:chgData name="André Molina" userId="faf19994698f74b5" providerId="LiveId" clId="{6BB40E0C-8482-4354-9E99-EDCD2BE86110}" dt="2024-11-02T16:47:11.427" v="1677" actId="47"/>
        <pc:sldMkLst>
          <pc:docMk/>
          <pc:sldMk cId="2780017005" sldId="1032"/>
        </pc:sldMkLst>
      </pc:sldChg>
      <pc:sldChg chg="modSp mod ord modShow">
        <pc:chgData name="André Molina" userId="faf19994698f74b5" providerId="LiveId" clId="{6BB40E0C-8482-4354-9E99-EDCD2BE86110}" dt="2024-11-02T19:23:25.916" v="2665"/>
        <pc:sldMkLst>
          <pc:docMk/>
          <pc:sldMk cId="3818851754" sldId="1035"/>
        </pc:sldMkLst>
        <pc:graphicFrameChg chg="mod">
          <ac:chgData name="André Molina" userId="faf19994698f74b5" providerId="LiveId" clId="{6BB40E0C-8482-4354-9E99-EDCD2BE86110}" dt="2024-11-02T18:27:15.879" v="2294"/>
          <ac:graphicFrameMkLst>
            <pc:docMk/>
            <pc:sldMk cId="3818851754" sldId="1035"/>
            <ac:graphicFrameMk id="5" creationId="{00000000-0000-0000-0000-000000000000}"/>
          </ac:graphicFrameMkLst>
        </pc:graphicFrameChg>
      </pc:sldChg>
      <pc:sldChg chg="del">
        <pc:chgData name="André Molina" userId="faf19994698f74b5" providerId="LiveId" clId="{6BB40E0C-8482-4354-9E99-EDCD2BE86110}" dt="2024-11-02T18:23:40.535" v="2269" actId="47"/>
        <pc:sldMkLst>
          <pc:docMk/>
          <pc:sldMk cId="1773565356" sldId="1037"/>
        </pc:sldMkLst>
      </pc:sldChg>
      <pc:sldChg chg="addSp delSp modSp mod ord modAnim modNotesTx">
        <pc:chgData name="André Molina" userId="faf19994698f74b5" providerId="LiveId" clId="{6BB40E0C-8482-4354-9E99-EDCD2BE86110}" dt="2024-11-04T04:01:29.800" v="5614" actId="20577"/>
        <pc:sldMkLst>
          <pc:docMk/>
          <pc:sldMk cId="13855100" sldId="1039"/>
        </pc:sldMkLst>
        <pc:spChg chg="del mod">
          <ac:chgData name="André Molina" userId="faf19994698f74b5" providerId="LiveId" clId="{6BB40E0C-8482-4354-9E99-EDCD2BE86110}" dt="2024-11-02T15:03:17.570" v="172" actId="478"/>
          <ac:spMkLst>
            <pc:docMk/>
            <pc:sldMk cId="13855100" sldId="1039"/>
            <ac:spMk id="5" creationId="{00000000-0000-0000-0000-000000000000}"/>
          </ac:spMkLst>
        </pc:spChg>
        <pc:spChg chg="add mod">
          <ac:chgData name="André Molina" userId="faf19994698f74b5" providerId="LiveId" clId="{6BB40E0C-8482-4354-9E99-EDCD2BE86110}" dt="2024-11-02T19:24:50.874" v="2685" actId="20577"/>
          <ac:spMkLst>
            <pc:docMk/>
            <pc:sldMk cId="13855100" sldId="1039"/>
            <ac:spMk id="6" creationId="{4ED39F13-AE37-3E1A-6252-DC32F51766FF}"/>
          </ac:spMkLst>
        </pc:spChg>
        <pc:spChg chg="mod">
          <ac:chgData name="André Molina" userId="faf19994698f74b5" providerId="LiveId" clId="{6BB40E0C-8482-4354-9E99-EDCD2BE86110}" dt="2024-11-02T15:09:40.266" v="407" actId="14100"/>
          <ac:spMkLst>
            <pc:docMk/>
            <pc:sldMk cId="13855100" sldId="1039"/>
            <ac:spMk id="7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1:52.648" v="1010" actId="1076"/>
          <ac:spMkLst>
            <pc:docMk/>
            <pc:sldMk cId="13855100" sldId="1039"/>
            <ac:spMk id="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31.623" v="353" actId="1038"/>
          <ac:spMkLst>
            <pc:docMk/>
            <pc:sldMk cId="13855100" sldId="1039"/>
            <ac:spMk id="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31.623" v="353" actId="1038"/>
          <ac:spMkLst>
            <pc:docMk/>
            <pc:sldMk cId="13855100" sldId="1039"/>
            <ac:spMk id="10" creationId="{00000000-0000-0000-0000-000000000000}"/>
          </ac:spMkLst>
        </pc:spChg>
        <pc:spChg chg="add mod">
          <ac:chgData name="André Molina" userId="faf19994698f74b5" providerId="LiveId" clId="{6BB40E0C-8482-4354-9E99-EDCD2BE86110}" dt="2024-11-02T19:25:28.607" v="2710" actId="20577"/>
          <ac:spMkLst>
            <pc:docMk/>
            <pc:sldMk cId="13855100" sldId="1039"/>
            <ac:spMk id="11" creationId="{36F233C7-D282-89B2-9098-FD4077D674FF}"/>
          </ac:spMkLst>
        </pc:spChg>
        <pc:spChg chg="mod">
          <ac:chgData name="André Molina" userId="faf19994698f74b5" providerId="LiveId" clId="{6BB40E0C-8482-4354-9E99-EDCD2BE86110}" dt="2024-11-02T15:09:32.699" v="404" actId="14100"/>
          <ac:spMkLst>
            <pc:docMk/>
            <pc:sldMk cId="13855100" sldId="1039"/>
            <ac:spMk id="12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9:34.986" v="405" actId="14100"/>
          <ac:spMkLst>
            <pc:docMk/>
            <pc:sldMk cId="13855100" sldId="1039"/>
            <ac:spMk id="13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9:37.101" v="406" actId="14100"/>
          <ac:spMkLst>
            <pc:docMk/>
            <pc:sldMk cId="13855100" sldId="1039"/>
            <ac:spMk id="1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23.313" v="343" actId="1038"/>
          <ac:spMkLst>
            <pc:docMk/>
            <pc:sldMk cId="13855100" sldId="1039"/>
            <ac:spMk id="1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23.313" v="343" actId="1038"/>
          <ac:spMkLst>
            <pc:docMk/>
            <pc:sldMk cId="13855100" sldId="1039"/>
            <ac:spMk id="1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23.313" v="343" actId="1038"/>
          <ac:spMkLst>
            <pc:docMk/>
            <pc:sldMk cId="13855100" sldId="1039"/>
            <ac:spMk id="20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15.807" v="335" actId="1037"/>
          <ac:spMkLst>
            <pc:docMk/>
            <pc:sldMk cId="13855100" sldId="1039"/>
            <ac:spMk id="21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8:19.708" v="400" actId="14100"/>
          <ac:spMkLst>
            <pc:docMk/>
            <pc:sldMk cId="13855100" sldId="1039"/>
            <ac:spMk id="22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51:49.529" v="1216" actId="14100"/>
          <ac:spMkLst>
            <pc:docMk/>
            <pc:sldMk cId="13855100" sldId="1039"/>
            <ac:spMk id="26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03.173" v="315" actId="14100"/>
          <ac:spMkLst>
            <pc:docMk/>
            <pc:sldMk cId="13855100" sldId="1039"/>
            <ac:spMk id="2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8:01.601" v="396" actId="948"/>
          <ac:spMkLst>
            <pc:docMk/>
            <pc:sldMk cId="13855100" sldId="1039"/>
            <ac:spMk id="41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29:13.085" v="1003" actId="14100"/>
          <ac:spMkLst>
            <pc:docMk/>
            <pc:sldMk cId="13855100" sldId="1039"/>
            <ac:spMk id="42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26:36.913" v="985" actId="14100"/>
          <ac:spMkLst>
            <pc:docMk/>
            <pc:sldMk cId="13855100" sldId="1039"/>
            <ac:spMk id="43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28:50.160" v="997" actId="1076"/>
          <ac:spMkLst>
            <pc:docMk/>
            <pc:sldMk cId="13855100" sldId="1039"/>
            <ac:spMk id="4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52:14.693" v="1239" actId="14100"/>
          <ac:spMkLst>
            <pc:docMk/>
            <pc:sldMk cId="13855100" sldId="1039"/>
            <ac:spMk id="46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8:49.285" v="403" actId="20577"/>
          <ac:spMkLst>
            <pc:docMk/>
            <pc:sldMk cId="13855100" sldId="1039"/>
            <ac:spMk id="4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8:14.610" v="399" actId="14100"/>
          <ac:spMkLst>
            <pc:docMk/>
            <pc:sldMk cId="13855100" sldId="1039"/>
            <ac:spMk id="50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12:07.680" v="476" actId="1037"/>
          <ac:spMkLst>
            <pc:docMk/>
            <pc:sldMk cId="13855100" sldId="1039"/>
            <ac:spMk id="51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12:07.680" v="476" actId="1037"/>
          <ac:spMkLst>
            <pc:docMk/>
            <pc:sldMk cId="13855100" sldId="1039"/>
            <ac:spMk id="52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24:06.104" v="761" actId="1037"/>
          <ac:spMkLst>
            <pc:docMk/>
            <pc:sldMk cId="13855100" sldId="1039"/>
            <ac:spMk id="5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33.781" v="1015" actId="208"/>
          <ac:spMkLst>
            <pc:docMk/>
            <pc:sldMk cId="13855100" sldId="1039"/>
            <ac:spMk id="56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14:06.893" v="612" actId="1038"/>
          <ac:spMkLst>
            <pc:docMk/>
            <pc:sldMk cId="13855100" sldId="1039"/>
            <ac:spMk id="57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3:17.839" v="1020" actId="208"/>
          <ac:spMkLst>
            <pc:docMk/>
            <pc:sldMk cId="13855100" sldId="1039"/>
            <ac:spMk id="5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5:58.577" v="1164" actId="1038"/>
          <ac:spMkLst>
            <pc:docMk/>
            <pc:sldMk cId="13855100" sldId="1039"/>
            <ac:spMk id="5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3:04.584" v="1018" actId="208"/>
          <ac:spMkLst>
            <pc:docMk/>
            <pc:sldMk cId="13855100" sldId="1039"/>
            <ac:spMk id="60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9:43.639" v="408" actId="14100"/>
          <ac:spMkLst>
            <pc:docMk/>
            <pc:sldMk cId="13855100" sldId="1039"/>
            <ac:spMk id="63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33.781" v="1015" actId="208"/>
          <ac:spMkLst>
            <pc:docMk/>
            <pc:sldMk cId="13855100" sldId="1039"/>
            <ac:spMk id="6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33.781" v="1015" actId="208"/>
          <ac:spMkLst>
            <pc:docMk/>
            <pc:sldMk cId="13855100" sldId="1039"/>
            <ac:spMk id="65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33.781" v="1015" actId="208"/>
          <ac:spMkLst>
            <pc:docMk/>
            <pc:sldMk cId="13855100" sldId="1039"/>
            <ac:spMk id="66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3:17.839" v="1020" actId="208"/>
          <ac:spMkLst>
            <pc:docMk/>
            <pc:sldMk cId="13855100" sldId="1039"/>
            <ac:spMk id="6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3:33.016" v="1021" actId="208"/>
          <ac:spMkLst>
            <pc:docMk/>
            <pc:sldMk cId="13855100" sldId="1039"/>
            <ac:spMk id="70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33.781" v="1015" actId="208"/>
          <ac:spMkLst>
            <pc:docMk/>
            <pc:sldMk cId="13855100" sldId="1039"/>
            <ac:spMk id="71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27:16.121" v="990" actId="14100"/>
          <ac:spMkLst>
            <pc:docMk/>
            <pc:sldMk cId="13855100" sldId="1039"/>
            <ac:spMk id="72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40.905" v="1016" actId="208"/>
          <ac:spMkLst>
            <pc:docMk/>
            <pc:sldMk cId="13855100" sldId="1039"/>
            <ac:spMk id="73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23.313" v="343" actId="1038"/>
          <ac:spMkLst>
            <pc:docMk/>
            <pc:sldMk cId="13855100" sldId="1039"/>
            <ac:spMk id="7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23.313" v="343" actId="1038"/>
          <ac:spMkLst>
            <pc:docMk/>
            <pc:sldMk cId="13855100" sldId="1039"/>
            <ac:spMk id="75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6:23.313" v="343" actId="1038"/>
          <ac:spMkLst>
            <pc:docMk/>
            <pc:sldMk cId="13855100" sldId="1039"/>
            <ac:spMk id="76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26.207" v="1014" actId="208"/>
          <ac:spMkLst>
            <pc:docMk/>
            <pc:sldMk cId="13855100" sldId="1039"/>
            <ac:spMk id="7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26.207" v="1014" actId="208"/>
          <ac:spMkLst>
            <pc:docMk/>
            <pc:sldMk cId="13855100" sldId="1039"/>
            <ac:spMk id="7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51:54.212" v="1238" actId="1038"/>
          <ac:spMkLst>
            <pc:docMk/>
            <pc:sldMk cId="13855100" sldId="1039"/>
            <ac:spMk id="81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26.207" v="1014" actId="208"/>
          <ac:spMkLst>
            <pc:docMk/>
            <pc:sldMk cId="13855100" sldId="1039"/>
            <ac:spMk id="85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25:14.497" v="882" actId="1038"/>
          <ac:spMkLst>
            <pc:docMk/>
            <pc:sldMk cId="13855100" sldId="1039"/>
            <ac:spMk id="86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26.207" v="1014" actId="208"/>
          <ac:spMkLst>
            <pc:docMk/>
            <pc:sldMk cId="13855100" sldId="1039"/>
            <ac:spMk id="87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08:12.259" v="398" actId="14100"/>
          <ac:spMkLst>
            <pc:docMk/>
            <pc:sldMk cId="13855100" sldId="1039"/>
            <ac:spMk id="8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4:10.360" v="1048" actId="1038"/>
          <ac:spMkLst>
            <pc:docMk/>
            <pc:sldMk cId="13855100" sldId="1039"/>
            <ac:spMk id="8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4:21.001" v="1061" actId="1037"/>
          <ac:spMkLst>
            <pc:docMk/>
            <pc:sldMk cId="13855100" sldId="1039"/>
            <ac:spMk id="90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25:35.536" v="923" actId="1038"/>
          <ac:spMkLst>
            <pc:docMk/>
            <pc:sldMk cId="13855100" sldId="1039"/>
            <ac:spMk id="92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2:33.781" v="1015" actId="208"/>
          <ac:spMkLst>
            <pc:docMk/>
            <pc:sldMk cId="13855100" sldId="1039"/>
            <ac:spMk id="9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5:33:33.016" v="1021" actId="208"/>
          <ac:spMkLst>
            <pc:docMk/>
            <pc:sldMk cId="13855100" sldId="1039"/>
            <ac:spMk id="97" creationId="{4260D4C6-44E8-59F6-EC49-706345281791}"/>
          </ac:spMkLst>
        </pc:spChg>
        <pc:spChg chg="del">
          <ac:chgData name="André Molina" userId="faf19994698f74b5" providerId="LiveId" clId="{6BB40E0C-8482-4354-9E99-EDCD2BE86110}" dt="2024-11-02T13:38:22.698" v="85" actId="478"/>
          <ac:spMkLst>
            <pc:docMk/>
            <pc:sldMk cId="13855100" sldId="1039"/>
            <ac:spMk id="98" creationId="{00000000-0000-0000-0000-000000000000}"/>
          </ac:spMkLst>
        </pc:spChg>
        <pc:spChg chg="add mod ord">
          <ac:chgData name="André Molina" userId="faf19994698f74b5" providerId="LiveId" clId="{6BB40E0C-8482-4354-9E99-EDCD2BE86110}" dt="2024-11-02T19:26:16.820" v="2723" actId="166"/>
          <ac:spMkLst>
            <pc:docMk/>
            <pc:sldMk cId="13855100" sldId="1039"/>
            <ac:spMk id="106" creationId="{C2527AD4-7C2F-B126-6D1C-C975CEB56B1A}"/>
          </ac:spMkLst>
        </pc:spChg>
        <pc:spChg chg="add mod">
          <ac:chgData name="André Molina" userId="faf19994698f74b5" providerId="LiveId" clId="{6BB40E0C-8482-4354-9E99-EDCD2BE86110}" dt="2024-11-02T15:35:22.120" v="1143" actId="1076"/>
          <ac:spMkLst>
            <pc:docMk/>
            <pc:sldMk cId="13855100" sldId="1039"/>
            <ac:spMk id="107" creationId="{3BB32A30-8A23-AAB2-8FFA-868961E6850C}"/>
          </ac:spMkLst>
        </pc:spChg>
        <pc:spChg chg="add mod">
          <ac:chgData name="André Molina" userId="faf19994698f74b5" providerId="LiveId" clId="{6BB40E0C-8482-4354-9E99-EDCD2BE86110}" dt="2024-11-02T21:27:46.523" v="4055" actId="404"/>
          <ac:spMkLst>
            <pc:docMk/>
            <pc:sldMk cId="13855100" sldId="1039"/>
            <ac:spMk id="109" creationId="{F18B0E8B-0C71-E178-318C-85ECACDC8B75}"/>
          </ac:spMkLst>
        </pc:spChg>
        <pc:spChg chg="add mod">
          <ac:chgData name="André Molina" userId="faf19994698f74b5" providerId="LiveId" clId="{6BB40E0C-8482-4354-9E99-EDCD2BE86110}" dt="2024-11-02T19:26:20.027" v="2724" actId="14100"/>
          <ac:spMkLst>
            <pc:docMk/>
            <pc:sldMk cId="13855100" sldId="1039"/>
            <ac:spMk id="110" creationId="{ED9524AD-1BCE-1B17-A707-C3316F588377}"/>
          </ac:spMkLst>
        </pc:spChg>
        <pc:picChg chg="add del mod">
          <ac:chgData name="André Molina" userId="faf19994698f74b5" providerId="LiveId" clId="{6BB40E0C-8482-4354-9E99-EDCD2BE86110}" dt="2024-11-04T02:04:54.996" v="4099" actId="478"/>
          <ac:picMkLst>
            <pc:docMk/>
            <pc:sldMk cId="13855100" sldId="1039"/>
            <ac:picMk id="2" creationId="{24205DD7-61E7-4AD0-3797-ED1CD71D5D88}"/>
          </ac:picMkLst>
        </pc:picChg>
        <pc:cxnChg chg="mod">
          <ac:chgData name="André Molina" userId="faf19994698f74b5" providerId="LiveId" clId="{6BB40E0C-8482-4354-9E99-EDCD2BE86110}" dt="2024-11-02T15:36:21.771" v="1171" actId="14100"/>
          <ac:cxnSpMkLst>
            <pc:docMk/>
            <pc:sldMk cId="13855100" sldId="1039"/>
            <ac:cxnSpMk id="34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2:57.705" v="1017" actId="208"/>
          <ac:cxnSpMkLst>
            <pc:docMk/>
            <pc:sldMk cId="13855100" sldId="1039"/>
            <ac:cxnSpMk id="35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2:57.705" v="1017" actId="208"/>
          <ac:cxnSpMkLst>
            <pc:docMk/>
            <pc:sldMk cId="13855100" sldId="1039"/>
            <ac:cxnSpMk id="36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0:54.954" v="1006" actId="208"/>
          <ac:cxnSpMkLst>
            <pc:docMk/>
            <pc:sldMk cId="13855100" sldId="1039"/>
            <ac:cxnSpMk id="45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3:17.839" v="1020" actId="208"/>
          <ac:cxnSpMkLst>
            <pc:docMk/>
            <pc:sldMk cId="13855100" sldId="1039"/>
            <ac:cxnSpMk id="53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2:11.806" v="1012" actId="208"/>
          <ac:cxnSpMkLst>
            <pc:docMk/>
            <pc:sldMk cId="13855100" sldId="1039"/>
            <ac:cxnSpMk id="67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1:15.885" v="1008" actId="208"/>
          <ac:cxnSpMkLst>
            <pc:docMk/>
            <pc:sldMk cId="13855100" sldId="1039"/>
            <ac:cxnSpMk id="77" creationId="{00000000-0000-0000-0000-000000000000}"/>
          </ac:cxnSpMkLst>
        </pc:cxnChg>
        <pc:cxnChg chg="mod ord">
          <ac:chgData name="André Molina" userId="faf19994698f74b5" providerId="LiveId" clId="{6BB40E0C-8482-4354-9E99-EDCD2BE86110}" dt="2024-11-02T15:31:05.578" v="1007" actId="208"/>
          <ac:cxnSpMkLst>
            <pc:docMk/>
            <pc:sldMk cId="13855100" sldId="1039"/>
            <ac:cxnSpMk id="84" creationId="{00000000-0000-0000-0000-000000000000}"/>
          </ac:cxnSpMkLst>
        </pc:cxnChg>
        <pc:cxnChg chg="mod ord">
          <ac:chgData name="André Molina" userId="faf19994698f74b5" providerId="LiveId" clId="{6BB40E0C-8482-4354-9E99-EDCD2BE86110}" dt="2024-11-02T19:26:25.337" v="2725" actId="166"/>
          <ac:cxnSpMkLst>
            <pc:docMk/>
            <pc:sldMk cId="13855100" sldId="1039"/>
            <ac:cxnSpMk id="91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0:43.878" v="1005" actId="208"/>
          <ac:cxnSpMkLst>
            <pc:docMk/>
            <pc:sldMk cId="13855100" sldId="1039"/>
            <ac:cxnSpMk id="93" creationId="{00000000-0000-0000-0000-000000000000}"/>
          </ac:cxnSpMkLst>
        </pc:cxnChg>
        <pc:cxnChg chg="mod">
          <ac:chgData name="André Molina" userId="faf19994698f74b5" providerId="LiveId" clId="{6BB40E0C-8482-4354-9E99-EDCD2BE86110}" dt="2024-11-02T15:33:33.016" v="1021" actId="208"/>
          <ac:cxnSpMkLst>
            <pc:docMk/>
            <pc:sldMk cId="13855100" sldId="1039"/>
            <ac:cxnSpMk id="96" creationId="{00000000-0000-0000-0000-000000000000}"/>
          </ac:cxnSpMkLst>
        </pc:cxnChg>
        <pc:cxnChg chg="add mod">
          <ac:chgData name="André Molina" userId="faf19994698f74b5" providerId="LiveId" clId="{6BB40E0C-8482-4354-9E99-EDCD2BE86110}" dt="2024-11-02T15:30:43.878" v="1005" actId="208"/>
          <ac:cxnSpMkLst>
            <pc:docMk/>
            <pc:sldMk cId="13855100" sldId="1039"/>
            <ac:cxnSpMk id="99" creationId="{91E1655C-B9A2-359F-23D1-95A626CB9A42}"/>
          </ac:cxnSpMkLst>
        </pc:cxnChg>
      </pc:sldChg>
      <pc:sldChg chg="add del">
        <pc:chgData name="André Molina" userId="faf19994698f74b5" providerId="LiveId" clId="{6BB40E0C-8482-4354-9E99-EDCD2BE86110}" dt="2024-11-02T18:25:32.183" v="2282" actId="47"/>
        <pc:sldMkLst>
          <pc:docMk/>
          <pc:sldMk cId="2212440316" sldId="1040"/>
        </pc:sldMkLst>
      </pc:sldChg>
      <pc:sldChg chg="mod ord modShow">
        <pc:chgData name="André Molina" userId="faf19994698f74b5" providerId="LiveId" clId="{6BB40E0C-8482-4354-9E99-EDCD2BE86110}" dt="2024-11-02T19:23:25.916" v="2665"/>
        <pc:sldMkLst>
          <pc:docMk/>
          <pc:sldMk cId="830633018" sldId="1044"/>
        </pc:sldMkLst>
      </pc:sldChg>
      <pc:sldChg chg="modSp mod ord modShow">
        <pc:chgData name="André Molina" userId="faf19994698f74b5" providerId="LiveId" clId="{6BB40E0C-8482-4354-9E99-EDCD2BE86110}" dt="2024-11-02T20:12:45.611" v="3221"/>
        <pc:sldMkLst>
          <pc:docMk/>
          <pc:sldMk cId="740815658" sldId="1045"/>
        </pc:sldMkLst>
        <pc:spChg chg="mod">
          <ac:chgData name="André Molina" userId="faf19994698f74b5" providerId="LiveId" clId="{6BB40E0C-8482-4354-9E99-EDCD2BE86110}" dt="2024-11-02T19:00:17.729" v="2361" actId="6549"/>
          <ac:spMkLst>
            <pc:docMk/>
            <pc:sldMk cId="740815658" sldId="1045"/>
            <ac:spMk id="11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9:00:31.017" v="2362" actId="6549"/>
          <ac:spMkLst>
            <pc:docMk/>
            <pc:sldMk cId="740815658" sldId="1045"/>
            <ac:spMk id="1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9:00:32.985" v="2363" actId="6549"/>
          <ac:spMkLst>
            <pc:docMk/>
            <pc:sldMk cId="740815658" sldId="1045"/>
            <ac:spMk id="17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8:26:26.660" v="2286" actId="20577"/>
          <ac:spMkLst>
            <pc:docMk/>
            <pc:sldMk cId="740815658" sldId="1045"/>
            <ac:spMk id="20" creationId="{00000000-0000-0000-0000-000000000000}"/>
          </ac:spMkLst>
        </pc:spChg>
      </pc:sldChg>
      <pc:sldChg chg="del">
        <pc:chgData name="André Molina" userId="faf19994698f74b5" providerId="LiveId" clId="{6BB40E0C-8482-4354-9E99-EDCD2BE86110}" dt="2024-11-02T16:46:50.302" v="1676" actId="47"/>
        <pc:sldMkLst>
          <pc:docMk/>
          <pc:sldMk cId="4074920085" sldId="1046"/>
        </pc:sldMkLst>
      </pc:sldChg>
      <pc:sldChg chg="addSp delSp modSp mod ord modShow">
        <pc:chgData name="André Molina" userId="faf19994698f74b5" providerId="LiveId" clId="{6BB40E0C-8482-4354-9E99-EDCD2BE86110}" dt="2024-11-02T19:48:35.084" v="3069"/>
        <pc:sldMkLst>
          <pc:docMk/>
          <pc:sldMk cId="491015602" sldId="1047"/>
        </pc:sldMkLst>
        <pc:spChg chg="add mod">
          <ac:chgData name="André Molina" userId="faf19994698f74b5" providerId="LiveId" clId="{6BB40E0C-8482-4354-9E99-EDCD2BE86110}" dt="2024-11-02T16:58:49.087" v="1837" actId="1038"/>
          <ac:spMkLst>
            <pc:docMk/>
            <pc:sldMk cId="491015602" sldId="1047"/>
            <ac:spMk id="6" creationId="{30283325-2FAB-760F-CD04-339C5094E1E8}"/>
          </ac:spMkLst>
        </pc:spChg>
        <pc:spChg chg="add del mod">
          <ac:chgData name="André Molina" userId="faf19994698f74b5" providerId="LiveId" clId="{6BB40E0C-8482-4354-9E99-EDCD2BE86110}" dt="2024-11-02T16:58:35.456" v="1810" actId="1035"/>
          <ac:spMkLst>
            <pc:docMk/>
            <pc:sldMk cId="491015602" sldId="1047"/>
            <ac:spMk id="8" creationId="{481D3F31-D319-8F46-8ED1-7755EBB91010}"/>
          </ac:spMkLst>
        </pc:spChg>
        <pc:spChg chg="add del">
          <ac:chgData name="André Molina" userId="faf19994698f74b5" providerId="LiveId" clId="{6BB40E0C-8482-4354-9E99-EDCD2BE86110}" dt="2024-11-02T16:58:15.896" v="1800" actId="22"/>
          <ac:spMkLst>
            <pc:docMk/>
            <pc:sldMk cId="491015602" sldId="1047"/>
            <ac:spMk id="10" creationId="{08A6FAAE-C499-9BAB-F52A-152E9323FD3B}"/>
          </ac:spMkLst>
        </pc:spChg>
        <pc:spChg chg="add del mod">
          <ac:chgData name="André Molina" userId="faf19994698f74b5" providerId="LiveId" clId="{6BB40E0C-8482-4354-9E99-EDCD2BE86110}" dt="2024-11-02T16:58:54.779" v="1841" actId="22"/>
          <ac:spMkLst>
            <pc:docMk/>
            <pc:sldMk cId="491015602" sldId="1047"/>
            <ac:spMk id="13" creationId="{C9C9C44F-E22C-7A51-D8DB-B36A3AC921DA}"/>
          </ac:spMkLst>
        </pc:spChg>
        <pc:spChg chg="add mod">
          <ac:chgData name="André Molina" userId="faf19994698f74b5" providerId="LiveId" clId="{6BB40E0C-8482-4354-9E99-EDCD2BE86110}" dt="2024-11-02T16:59:08.552" v="1847" actId="1076"/>
          <ac:spMkLst>
            <pc:docMk/>
            <pc:sldMk cId="491015602" sldId="1047"/>
            <ac:spMk id="14" creationId="{408F9F9F-5C64-F40B-4902-4F2B374035A6}"/>
          </ac:spMkLst>
        </pc:spChg>
        <pc:spChg chg="del">
          <ac:chgData name="André Molina" userId="faf19994698f74b5" providerId="LiveId" clId="{6BB40E0C-8482-4354-9E99-EDCD2BE86110}" dt="2024-11-02T13:44:45.035" v="88" actId="478"/>
          <ac:spMkLst>
            <pc:docMk/>
            <pc:sldMk cId="491015602" sldId="1047"/>
            <ac:spMk id="47" creationId="{00000000-0000-0000-0000-000000000000}"/>
          </ac:spMkLst>
        </pc:spChg>
        <pc:picChg chg="add del mod">
          <ac:chgData name="André Molina" userId="faf19994698f74b5" providerId="LiveId" clId="{6BB40E0C-8482-4354-9E99-EDCD2BE86110}" dt="2024-11-02T16:55:00.560" v="1718" actId="478"/>
          <ac:picMkLst>
            <pc:docMk/>
            <pc:sldMk cId="491015602" sldId="1047"/>
            <ac:picMk id="2" creationId="{4907DB19-C36E-5F02-E9D8-0B6AAA46581F}"/>
          </ac:picMkLst>
        </pc:picChg>
        <pc:picChg chg="add mod">
          <ac:chgData name="André Molina" userId="faf19994698f74b5" providerId="LiveId" clId="{6BB40E0C-8482-4354-9E99-EDCD2BE86110}" dt="2024-11-02T16:57:34.092" v="1775" actId="1076"/>
          <ac:picMkLst>
            <pc:docMk/>
            <pc:sldMk cId="491015602" sldId="1047"/>
            <ac:picMk id="4" creationId="{EDED38D3-B118-D670-8FEF-9AF1EB716BEB}"/>
          </ac:picMkLst>
        </pc:picChg>
        <pc:picChg chg="add del mod">
          <ac:chgData name="André Molina" userId="faf19994698f74b5" providerId="LiveId" clId="{6BB40E0C-8482-4354-9E99-EDCD2BE86110}" dt="2024-11-02T16:51:47.998" v="1691" actId="478"/>
          <ac:picMkLst>
            <pc:docMk/>
            <pc:sldMk cId="491015602" sldId="1047"/>
            <ac:picMk id="1026" creationId="{5B8004B3-B815-4437-2B89-350BBDB1F100}"/>
          </ac:picMkLst>
        </pc:picChg>
        <pc:picChg chg="add del mod">
          <ac:chgData name="André Molina" userId="faf19994698f74b5" providerId="LiveId" clId="{6BB40E0C-8482-4354-9E99-EDCD2BE86110}" dt="2024-11-02T19:22:12.011" v="2661" actId="478"/>
          <ac:picMkLst>
            <pc:docMk/>
            <pc:sldMk cId="491015602" sldId="1047"/>
            <ac:picMk id="1028" creationId="{20B746D6-06BC-D247-C0CA-97DA86035582}"/>
          </ac:picMkLst>
        </pc:picChg>
      </pc:sldChg>
      <pc:sldChg chg="del">
        <pc:chgData name="André Molina" userId="faf19994698f74b5" providerId="LiveId" clId="{6BB40E0C-8482-4354-9E99-EDCD2BE86110}" dt="2024-11-02T18:23:04.947" v="2268" actId="47"/>
        <pc:sldMkLst>
          <pc:docMk/>
          <pc:sldMk cId="4019299118" sldId="1048"/>
        </pc:sldMkLst>
      </pc:sldChg>
      <pc:sldChg chg="del">
        <pc:chgData name="André Molina" userId="faf19994698f74b5" providerId="LiveId" clId="{6BB40E0C-8482-4354-9E99-EDCD2BE86110}" dt="2024-11-02T18:23:46.983" v="2270" actId="47"/>
        <pc:sldMkLst>
          <pc:docMk/>
          <pc:sldMk cId="2325956728" sldId="1049"/>
        </pc:sldMkLst>
      </pc:sldChg>
      <pc:sldChg chg="del">
        <pc:chgData name="André Molina" userId="faf19994698f74b5" providerId="LiveId" clId="{6BB40E0C-8482-4354-9E99-EDCD2BE86110}" dt="2024-11-02T18:24:16.375" v="2271" actId="47"/>
        <pc:sldMkLst>
          <pc:docMk/>
          <pc:sldMk cId="2623097829" sldId="1050"/>
        </pc:sldMkLst>
      </pc:sldChg>
      <pc:sldChg chg="del">
        <pc:chgData name="André Molina" userId="faf19994698f74b5" providerId="LiveId" clId="{6BB40E0C-8482-4354-9E99-EDCD2BE86110}" dt="2024-11-02T18:24:52.179" v="2279" actId="47"/>
        <pc:sldMkLst>
          <pc:docMk/>
          <pc:sldMk cId="1416974625" sldId="1051"/>
        </pc:sldMkLst>
      </pc:sldChg>
      <pc:sldChg chg="del">
        <pc:chgData name="André Molina" userId="faf19994698f74b5" providerId="LiveId" clId="{6BB40E0C-8482-4354-9E99-EDCD2BE86110}" dt="2024-11-02T18:24:58.261" v="2281" actId="47"/>
        <pc:sldMkLst>
          <pc:docMk/>
          <pc:sldMk cId="2091116764" sldId="1052"/>
        </pc:sldMkLst>
      </pc:sldChg>
      <pc:sldChg chg="addSp delSp modSp mod modAnim modNotesTx">
        <pc:chgData name="André Molina" userId="faf19994698f74b5" providerId="LiveId" clId="{6BB40E0C-8482-4354-9E99-EDCD2BE86110}" dt="2024-11-04T03:33:49.760" v="5231" actId="20577"/>
        <pc:sldMkLst>
          <pc:docMk/>
          <pc:sldMk cId="2706469044" sldId="1055"/>
        </pc:sldMkLst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5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9:03:38.625" v="2396" actId="478"/>
          <ac:spMkLst>
            <pc:docMk/>
            <pc:sldMk cId="2706469044" sldId="1055"/>
            <ac:spMk id="6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7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8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9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0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1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2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3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4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5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6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7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8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19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0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1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2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20.893" v="2337" actId="478"/>
          <ac:spMkLst>
            <pc:docMk/>
            <pc:sldMk cId="2706469044" sldId="1055"/>
            <ac:spMk id="23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24" creationId="{E7A62E72-ABCD-8A19-8760-35102FB5F2FD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5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6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7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8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29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30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31" creationId="{FE23C411-1A8E-7401-46B8-4715ED39F506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32" creationId="{2DE27452-F2D4-12E6-8528-91C10BCF7693}"/>
          </ac:spMkLst>
        </pc:spChg>
        <pc:spChg chg="del mod">
          <ac:chgData name="André Molina" userId="faf19994698f74b5" providerId="LiveId" clId="{6BB40E0C-8482-4354-9E99-EDCD2BE86110}" dt="2024-11-02T18:59:50.749" v="2348" actId="478"/>
          <ac:spMkLst>
            <pc:docMk/>
            <pc:sldMk cId="2706469044" sldId="1055"/>
            <ac:spMk id="33" creationId="{00000000-0000-0000-0000-000000000000}"/>
          </ac:spMkLst>
        </pc:spChg>
        <pc:spChg chg="mod">
          <ac:chgData name="André Molina" userId="faf19994698f74b5" providerId="LiveId" clId="{6BB40E0C-8482-4354-9E99-EDCD2BE86110}" dt="2024-11-02T20:40:22.130" v="3321" actId="1076"/>
          <ac:spMkLst>
            <pc:docMk/>
            <pc:sldMk cId="2706469044" sldId="1055"/>
            <ac:spMk id="34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35" creationId="{FE4BFADD-BFD4-E2FC-FF95-DBBDD6A3C1D0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36" creationId="{1DCB5F33-2369-B581-A932-A14A47A8E067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37" creationId="{45B83CBC-B7FA-FF67-8CAA-45E2CB86E353}"/>
          </ac:spMkLst>
        </pc:spChg>
        <pc:spChg chg="mod ord">
          <ac:chgData name="André Molina" userId="faf19994698f74b5" providerId="LiveId" clId="{6BB40E0C-8482-4354-9E99-EDCD2BE86110}" dt="2024-11-02T20:20:29.976" v="3248" actId="14100"/>
          <ac:spMkLst>
            <pc:docMk/>
            <pc:sldMk cId="2706469044" sldId="1055"/>
            <ac:spMk id="47" creationId="{80FDA592-3172-F566-E376-A3CD62EAAE38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48" creationId="{5311C8D4-3EFC-09BA-690A-BAF90B3A77F1}"/>
          </ac:spMkLst>
        </pc:spChg>
        <pc:spChg chg="mod">
          <ac:chgData name="André Molina" userId="faf19994698f74b5" providerId="LiveId" clId="{6BB40E0C-8482-4354-9E99-EDCD2BE86110}" dt="2024-11-02T19:06:06.621" v="2509" actId="404"/>
          <ac:spMkLst>
            <pc:docMk/>
            <pc:sldMk cId="2706469044" sldId="1055"/>
            <ac:spMk id="49" creationId="{CD8F3638-DD26-8F24-945D-26E7B080BE80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0" creationId="{E9FFB128-62FB-AA97-7780-F384F14E9753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1" creationId="{7E413058-F45F-1594-D35E-248EF87F2E63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2" creationId="{A1E8423A-DCA7-3EBD-421E-EB57A43D2DAD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3" creationId="{D9FFC0BB-F3A1-DE61-60CA-E29F25CA45E3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4" creationId="{9DB4CA93-0BBB-43A5-1965-18B39535BCBC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5" creationId="{C6C9CA27-6D33-4400-C4C4-7364435486D4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6" creationId="{747810F9-A062-A6A6-0F86-2E7327CFF327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7" creationId="{A272411E-CEF7-46A6-43C1-4BDDC838EEA9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8" creationId="{FC8617A5-1F61-1526-1577-2AD27A2881F8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59" creationId="{0AC8DB38-7F5B-8769-B514-CBFF73618BE7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60" creationId="{6F8319E8-D250-7767-ADE6-8B8ECAA930CB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61" creationId="{8326CAB6-2D95-41F4-3789-326E5B381871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62" creationId="{41E0C020-F998-E812-BBE0-8CA2BC0F814B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63" creationId="{D0451682-FD1A-0D36-ECC8-BCCD93104E94}"/>
          </ac:spMkLst>
        </pc:spChg>
        <pc:spChg chg="mod">
          <ac:chgData name="André Molina" userId="faf19994698f74b5" providerId="LiveId" clId="{6BB40E0C-8482-4354-9E99-EDCD2BE86110}" dt="2024-11-02T19:02:57.136" v="2383" actId="403"/>
          <ac:spMkLst>
            <pc:docMk/>
            <pc:sldMk cId="2706469044" sldId="1055"/>
            <ac:spMk id="64" creationId="{14804F6A-3CC5-4899-2576-516ADFA648DC}"/>
          </ac:spMkLst>
        </pc:spChg>
        <pc:grpChg chg="add mod ord">
          <ac:chgData name="André Molina" userId="faf19994698f74b5" providerId="LiveId" clId="{6BB40E0C-8482-4354-9E99-EDCD2BE86110}" dt="2024-11-02T19:12:38.949" v="2576" actId="1037"/>
          <ac:grpSpMkLst>
            <pc:docMk/>
            <pc:sldMk cId="2706469044" sldId="1055"/>
            <ac:grpSpMk id="4" creationId="{C742FB09-83D2-EBE1-2D36-568F3F9974BE}"/>
          </ac:grpSpMkLst>
        </pc:grpChg>
        <pc:grpChg chg="mod">
          <ac:chgData name="André Molina" userId="faf19994698f74b5" providerId="LiveId" clId="{6BB40E0C-8482-4354-9E99-EDCD2BE86110}" dt="2024-11-02T19:01:55.130" v="2368"/>
          <ac:grpSpMkLst>
            <pc:docMk/>
            <pc:sldMk cId="2706469044" sldId="1055"/>
            <ac:grpSpMk id="38" creationId="{3F352A08-79B6-5266-E893-A69FDBDD4301}"/>
          </ac:grpSpMkLst>
        </pc:grpChg>
        <pc:grpChg chg="mod">
          <ac:chgData name="André Molina" userId="faf19994698f74b5" providerId="LiveId" clId="{6BB40E0C-8482-4354-9E99-EDCD2BE86110}" dt="2024-11-02T19:01:55.130" v="2368"/>
          <ac:grpSpMkLst>
            <pc:docMk/>
            <pc:sldMk cId="2706469044" sldId="1055"/>
            <ac:grpSpMk id="40" creationId="{F8DC0E0E-4C63-2A06-48E5-4931F2ACB5C4}"/>
          </ac:grpSpMkLst>
        </pc:grpChg>
        <pc:grpChg chg="mod">
          <ac:chgData name="André Molina" userId="faf19994698f74b5" providerId="LiveId" clId="{6BB40E0C-8482-4354-9E99-EDCD2BE86110}" dt="2024-11-02T19:01:55.130" v="2368"/>
          <ac:grpSpMkLst>
            <pc:docMk/>
            <pc:sldMk cId="2706469044" sldId="1055"/>
            <ac:grpSpMk id="41" creationId="{F6875370-7B1A-C2E2-2EA5-FE9C8E71797B}"/>
          </ac:grpSpMkLst>
        </pc:grpChg>
        <pc:grpChg chg="mod">
          <ac:chgData name="André Molina" userId="faf19994698f74b5" providerId="LiveId" clId="{6BB40E0C-8482-4354-9E99-EDCD2BE86110}" dt="2024-11-02T19:01:55.130" v="2368"/>
          <ac:grpSpMkLst>
            <pc:docMk/>
            <pc:sldMk cId="2706469044" sldId="1055"/>
            <ac:grpSpMk id="42" creationId="{E98AF0F0-5865-AF8B-C927-37CD0901C6A4}"/>
          </ac:grpSpMkLst>
        </pc:grpChg>
        <pc:grpChg chg="mod">
          <ac:chgData name="André Molina" userId="faf19994698f74b5" providerId="LiveId" clId="{6BB40E0C-8482-4354-9E99-EDCD2BE86110}" dt="2024-11-02T19:01:55.130" v="2368"/>
          <ac:grpSpMkLst>
            <pc:docMk/>
            <pc:sldMk cId="2706469044" sldId="1055"/>
            <ac:grpSpMk id="43" creationId="{0570843B-6AE1-BCF3-8983-176A21BED391}"/>
          </ac:grpSpMkLst>
        </pc:grpChg>
        <pc:grpChg chg="mod">
          <ac:chgData name="André Molina" userId="faf19994698f74b5" providerId="LiveId" clId="{6BB40E0C-8482-4354-9E99-EDCD2BE86110}" dt="2024-11-02T19:01:55.130" v="2368"/>
          <ac:grpSpMkLst>
            <pc:docMk/>
            <pc:sldMk cId="2706469044" sldId="1055"/>
            <ac:grpSpMk id="44" creationId="{ED6F0842-6398-7018-426B-F75DFF1CA394}"/>
          </ac:grpSpMkLst>
        </pc:grpChg>
        <pc:grpChg chg="mod">
          <ac:chgData name="André Molina" userId="faf19994698f74b5" providerId="LiveId" clId="{6BB40E0C-8482-4354-9E99-EDCD2BE86110}" dt="2024-11-02T19:01:55.130" v="2368"/>
          <ac:grpSpMkLst>
            <pc:docMk/>
            <pc:sldMk cId="2706469044" sldId="1055"/>
            <ac:grpSpMk id="45" creationId="{C22C19A3-A017-4450-AC44-3761C1A7E448}"/>
          </ac:grpSpMkLst>
        </pc:grpChg>
        <pc:picChg chg="add mod">
          <ac:chgData name="André Molina" userId="faf19994698f74b5" providerId="LiveId" clId="{6BB40E0C-8482-4354-9E99-EDCD2BE86110}" dt="2024-11-02T19:03:45.301" v="2423" actId="1038"/>
          <ac:picMkLst>
            <pc:docMk/>
            <pc:sldMk cId="2706469044" sldId="1055"/>
            <ac:picMk id="3" creationId="{2EE28A24-77A6-FD5F-2214-77FF559A9D93}"/>
          </ac:picMkLst>
        </pc:picChg>
        <pc:picChg chg="del">
          <ac:chgData name="André Molina" userId="faf19994698f74b5" providerId="LiveId" clId="{6BB40E0C-8482-4354-9E99-EDCD2BE86110}" dt="2024-11-04T02:06:06.601" v="4306" actId="478"/>
          <ac:picMkLst>
            <pc:docMk/>
            <pc:sldMk cId="2706469044" sldId="1055"/>
            <ac:picMk id="46" creationId="{00000000-0000-0000-0000-000000000000}"/>
          </ac:picMkLst>
        </pc:picChg>
        <pc:picChg chg="add mod">
          <ac:chgData name="André Molina" userId="faf19994698f74b5" providerId="LiveId" clId="{6BB40E0C-8482-4354-9E99-EDCD2BE86110}" dt="2024-11-02T20:12:22.427" v="3218" actId="1076"/>
          <ac:picMkLst>
            <pc:docMk/>
            <pc:sldMk cId="2706469044" sldId="1055"/>
            <ac:picMk id="66" creationId="{36DC341D-7CA3-30ED-73E9-BB9D3918332B}"/>
          </ac:picMkLst>
        </pc:picChg>
      </pc:sldChg>
      <pc:sldChg chg="del">
        <pc:chgData name="André Molina" userId="faf19994698f74b5" providerId="LiveId" clId="{6BB40E0C-8482-4354-9E99-EDCD2BE86110}" dt="2024-11-02T18:24:55.893" v="2280" actId="47"/>
        <pc:sldMkLst>
          <pc:docMk/>
          <pc:sldMk cId="3972204743" sldId="1057"/>
        </pc:sldMkLst>
      </pc:sldChg>
      <pc:sldChg chg="del">
        <pc:chgData name="André Molina" userId="faf19994698f74b5" providerId="LiveId" clId="{6BB40E0C-8482-4354-9E99-EDCD2BE86110}" dt="2024-11-02T18:24:43.917" v="2274" actId="47"/>
        <pc:sldMkLst>
          <pc:docMk/>
          <pc:sldMk cId="2208203214" sldId="1058"/>
        </pc:sldMkLst>
      </pc:sldChg>
      <pc:sldChg chg="del">
        <pc:chgData name="André Molina" userId="faf19994698f74b5" providerId="LiveId" clId="{6BB40E0C-8482-4354-9E99-EDCD2BE86110}" dt="2024-11-02T13:35:09.515" v="51" actId="47"/>
        <pc:sldMkLst>
          <pc:docMk/>
          <pc:sldMk cId="1691023546" sldId="1060"/>
        </pc:sldMkLst>
      </pc:sldChg>
      <pc:sldChg chg="del">
        <pc:chgData name="André Molina" userId="faf19994698f74b5" providerId="LiveId" clId="{6BB40E0C-8482-4354-9E99-EDCD2BE86110}" dt="2024-11-02T13:35:03.891" v="50" actId="47"/>
        <pc:sldMkLst>
          <pc:docMk/>
          <pc:sldMk cId="1924542013" sldId="1061"/>
        </pc:sldMkLst>
      </pc:sldChg>
      <pc:sldChg chg="addSp modSp mod modAnim modNotesTx">
        <pc:chgData name="André Molina" userId="faf19994698f74b5" providerId="LiveId" clId="{6BB40E0C-8482-4354-9E99-EDCD2BE86110}" dt="2024-11-04T03:10:46.541" v="4916" actId="20577"/>
        <pc:sldMkLst>
          <pc:docMk/>
          <pc:sldMk cId="2101023492" sldId="1063"/>
        </pc:sldMkLst>
        <pc:spChg chg="add mod">
          <ac:chgData name="André Molina" userId="faf19994698f74b5" providerId="LiveId" clId="{6BB40E0C-8482-4354-9E99-EDCD2BE86110}" dt="2024-11-02T16:41:14.001" v="1418" actId="1076"/>
          <ac:spMkLst>
            <pc:docMk/>
            <pc:sldMk cId="2101023492" sldId="1063"/>
            <ac:spMk id="3" creationId="{27EB4CDF-7C52-1182-6D7A-4F28A3CDCEE9}"/>
          </ac:spMkLst>
        </pc:spChg>
        <pc:spChg chg="add mod">
          <ac:chgData name="André Molina" userId="faf19994698f74b5" providerId="LiveId" clId="{6BB40E0C-8482-4354-9E99-EDCD2BE86110}" dt="2024-11-02T16:41:21.217" v="1422" actId="1037"/>
          <ac:spMkLst>
            <pc:docMk/>
            <pc:sldMk cId="2101023492" sldId="1063"/>
            <ac:spMk id="4" creationId="{9260A6AA-C628-9012-779A-484C8AF46AF9}"/>
          </ac:spMkLst>
        </pc:spChg>
        <pc:spChg chg="add mod">
          <ac:chgData name="André Molina" userId="faf19994698f74b5" providerId="LiveId" clId="{6BB40E0C-8482-4354-9E99-EDCD2BE86110}" dt="2024-11-02T21:24:48.515" v="4029" actId="1037"/>
          <ac:spMkLst>
            <pc:docMk/>
            <pc:sldMk cId="2101023492" sldId="1063"/>
            <ac:spMk id="5" creationId="{19F8B434-4009-0003-6B01-8AFE769BACAA}"/>
          </ac:spMkLst>
        </pc:spChg>
        <pc:spChg chg="add mod">
          <ac:chgData name="André Molina" userId="faf19994698f74b5" providerId="LiveId" clId="{6BB40E0C-8482-4354-9E99-EDCD2BE86110}" dt="2024-11-02T21:24:59.964" v="4033" actId="14100"/>
          <ac:spMkLst>
            <pc:docMk/>
            <pc:sldMk cId="2101023492" sldId="1063"/>
            <ac:spMk id="6" creationId="{8AC9829E-9B5E-138F-962C-C3D930295843}"/>
          </ac:spMkLst>
        </pc:spChg>
        <pc:spChg chg="mod">
          <ac:chgData name="André Molina" userId="faf19994698f74b5" providerId="LiveId" clId="{6BB40E0C-8482-4354-9E99-EDCD2BE86110}" dt="2024-11-02T21:24:48.515" v="4029" actId="1037"/>
          <ac:spMkLst>
            <pc:docMk/>
            <pc:sldMk cId="2101023492" sldId="1063"/>
            <ac:spMk id="148" creationId="{00000000-0000-0000-0000-000000000000}"/>
          </ac:spMkLst>
        </pc:spChg>
        <pc:spChg chg="mod">
          <ac:chgData name="André Molina" userId="faf19994698f74b5" providerId="LiveId" clId="{6BB40E0C-8482-4354-9E99-EDCD2BE86110}" dt="2024-11-02T21:24:48.515" v="4029" actId="1037"/>
          <ac:spMkLst>
            <pc:docMk/>
            <pc:sldMk cId="2101023492" sldId="1063"/>
            <ac:spMk id="14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21:24:48.515" v="4029" actId="1037"/>
          <ac:spMkLst>
            <pc:docMk/>
            <pc:sldMk cId="2101023492" sldId="1063"/>
            <ac:spMk id="150" creationId="{00000000-0000-0000-0000-000000000000}"/>
          </ac:spMkLst>
        </pc:spChg>
        <pc:spChg chg="mod">
          <ac:chgData name="André Molina" userId="faf19994698f74b5" providerId="LiveId" clId="{6BB40E0C-8482-4354-9E99-EDCD2BE86110}" dt="2024-11-02T21:24:53.179" v="4030" actId="14100"/>
          <ac:spMkLst>
            <pc:docMk/>
            <pc:sldMk cId="2101023492" sldId="1063"/>
            <ac:spMk id="152" creationId="{8BB7D36A-C7DE-7E26-FD3E-7B3480BC81A9}"/>
          </ac:spMkLst>
        </pc:spChg>
        <pc:spChg chg="mod">
          <ac:chgData name="André Molina" userId="faf19994698f74b5" providerId="LiveId" clId="{6BB40E0C-8482-4354-9E99-EDCD2BE86110}" dt="2024-11-02T21:24:55.538" v="4031" actId="14100"/>
          <ac:spMkLst>
            <pc:docMk/>
            <pc:sldMk cId="2101023492" sldId="1063"/>
            <ac:spMk id="153" creationId="{8BB7D36A-C7DE-7E26-FD3E-7B3480BC81A9}"/>
          </ac:spMkLst>
        </pc:spChg>
        <pc:spChg chg="mod">
          <ac:chgData name="André Molina" userId="faf19994698f74b5" providerId="LiveId" clId="{6BB40E0C-8482-4354-9E99-EDCD2BE86110}" dt="2024-11-02T21:24:57.982" v="4032" actId="14100"/>
          <ac:spMkLst>
            <pc:docMk/>
            <pc:sldMk cId="2101023492" sldId="1063"/>
            <ac:spMk id="155" creationId="{8BB7D36A-C7DE-7E26-FD3E-7B3480BC81A9}"/>
          </ac:spMkLst>
        </pc:spChg>
        <pc:cxnChg chg="add mod">
          <ac:chgData name="André Molina" userId="faf19994698f74b5" providerId="LiveId" clId="{6BB40E0C-8482-4354-9E99-EDCD2BE86110}" dt="2024-11-02T16:40:47.469" v="1415" actId="1076"/>
          <ac:cxnSpMkLst>
            <pc:docMk/>
            <pc:sldMk cId="2101023492" sldId="1063"/>
            <ac:cxnSpMk id="2" creationId="{E7E2DB49-8F23-9DD2-3792-7603291541AA}"/>
          </ac:cxnSpMkLst>
        </pc:cxnChg>
      </pc:sldChg>
      <pc:sldChg chg="addSp delSp modSp mod modAnim modNotesTx">
        <pc:chgData name="André Molina" userId="faf19994698f74b5" providerId="LiveId" clId="{6BB40E0C-8482-4354-9E99-EDCD2BE86110}" dt="2024-11-02T21:25:17.948" v="4035"/>
        <pc:sldMkLst>
          <pc:docMk/>
          <pc:sldMk cId="3451707438" sldId="1064"/>
        </pc:sldMkLst>
        <pc:spChg chg="add mod">
          <ac:chgData name="André Molina" userId="faf19994698f74b5" providerId="LiveId" clId="{6BB40E0C-8482-4354-9E99-EDCD2BE86110}" dt="2024-11-02T14:41:56.392" v="167"/>
          <ac:spMkLst>
            <pc:docMk/>
            <pc:sldMk cId="3451707438" sldId="1064"/>
            <ac:spMk id="3" creationId="{5C864A96-7083-9E8F-624C-026DE6891917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4" creationId="{22A07FE3-B160-A891-8E11-D4904B0319A6}"/>
          </ac:spMkLst>
        </pc:spChg>
        <pc:spChg chg="add mod">
          <ac:chgData name="André Molina" userId="faf19994698f74b5" providerId="LiveId" clId="{6BB40E0C-8482-4354-9E99-EDCD2BE86110}" dt="2024-11-02T16:41:58.786" v="1423"/>
          <ac:spMkLst>
            <pc:docMk/>
            <pc:sldMk cId="3451707438" sldId="1064"/>
            <ac:spMk id="5" creationId="{3AF31BAA-504B-CE28-39E9-2DB649594399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5" creationId="{A8FA86D7-A70A-36AE-E76A-2C9EB4237837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6" creationId="{369FF7FD-5F34-4A58-ED07-60E0461983E2}"/>
          </ac:spMkLst>
        </pc:spChg>
        <pc:spChg chg="add mod">
          <ac:chgData name="André Molina" userId="faf19994698f74b5" providerId="LiveId" clId="{6BB40E0C-8482-4354-9E99-EDCD2BE86110}" dt="2024-11-02T16:41:58.786" v="1423"/>
          <ac:spMkLst>
            <pc:docMk/>
            <pc:sldMk cId="3451707438" sldId="1064"/>
            <ac:spMk id="6" creationId="{9336AF2D-E67E-9682-FC2F-353A71CF1C58}"/>
          </ac:spMkLst>
        </pc:spChg>
        <pc:spChg chg="add mod">
          <ac:chgData name="André Molina" userId="faf19994698f74b5" providerId="LiveId" clId="{6BB40E0C-8482-4354-9E99-EDCD2BE86110}" dt="2024-11-02T16:43:19.526" v="1451" actId="1076"/>
          <ac:spMkLst>
            <pc:docMk/>
            <pc:sldMk cId="3451707438" sldId="1064"/>
            <ac:spMk id="8" creationId="{25447DBE-5B76-C680-5F54-C344CB4C4011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9" creationId="{44F07E81-49F8-C4DC-2A92-8B0029AC4C67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10" creationId="{468559D3-3016-B7F2-A4A8-162BA2A6267B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11" creationId="{F6008B70-89A6-E739-2D66-BD46A7C89845}"/>
          </ac:spMkLst>
        </pc:spChg>
        <pc:spChg chg="add mod">
          <ac:chgData name="André Molina" userId="faf19994698f74b5" providerId="LiveId" clId="{6BB40E0C-8482-4354-9E99-EDCD2BE86110}" dt="2024-11-02T16:44:38.605" v="1589" actId="1037"/>
          <ac:spMkLst>
            <pc:docMk/>
            <pc:sldMk cId="3451707438" sldId="1064"/>
            <ac:spMk id="13" creationId="{32E5C0B8-9AEF-27C5-7C64-1C6BCE8D87B2}"/>
          </ac:spMkLst>
        </pc:spChg>
        <pc:spChg chg="add mod">
          <ac:chgData name="André Molina" userId="faf19994698f74b5" providerId="LiveId" clId="{6BB40E0C-8482-4354-9E99-EDCD2BE86110}" dt="2024-11-02T16:44:38.605" v="1589" actId="1037"/>
          <ac:spMkLst>
            <pc:docMk/>
            <pc:sldMk cId="3451707438" sldId="1064"/>
            <ac:spMk id="14" creationId="{ACF84CBC-9841-F417-D2C6-892F5BCB2B7C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15" creationId="{55653A73-3EA2-DF6C-6692-6045F3E06290}"/>
          </ac:spMkLst>
        </pc:spChg>
        <pc:spChg chg="add del mod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6" creationId="{DC7D8231-170B-5A26-2D01-468D9C54A8D2}"/>
          </ac:spMkLst>
        </pc:spChg>
        <pc:spChg chg="add del mod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7" creationId="{05A9A233-68B8-8601-FF55-3AD7E28F68BB}"/>
          </ac:spMkLst>
        </pc:spChg>
        <pc:spChg chg="add mod">
          <ac:chgData name="André Molina" userId="faf19994698f74b5" providerId="LiveId" clId="{6BB40E0C-8482-4354-9E99-EDCD2BE86110}" dt="2024-11-02T21:25:17.948" v="4035"/>
          <ac:spMkLst>
            <pc:docMk/>
            <pc:sldMk cId="3451707438" sldId="1064"/>
            <ac:spMk id="18" creationId="{EDE28ABF-AB0B-0693-53FC-C06EE360E2CA}"/>
          </ac:spMkLst>
        </pc:spChg>
        <pc:spChg chg="mod">
          <ac:chgData name="André Molina" userId="faf19994698f74b5" providerId="LiveId" clId="{6BB40E0C-8482-4354-9E99-EDCD2BE86110}" dt="2024-11-02T16:39:58.001" v="1357" actId="1037"/>
          <ac:spMkLst>
            <pc:docMk/>
            <pc:sldMk cId="3451707438" sldId="1064"/>
            <ac:spMk id="44" creationId="{4D420DE0-78A6-1ED0-5D5C-5100F9E593D2}"/>
          </ac:spMkLst>
        </pc:spChg>
        <pc:spChg chg="mod">
          <ac:chgData name="André Molina" userId="faf19994698f74b5" providerId="LiveId" clId="{6BB40E0C-8482-4354-9E99-EDCD2BE86110}" dt="2024-11-02T16:43:13.038" v="1450" actId="1038"/>
          <ac:spMkLst>
            <pc:docMk/>
            <pc:sldMk cId="3451707438" sldId="1064"/>
            <ac:spMk id="59" creationId="{00000000-0000-0000-0000-000000000000}"/>
          </ac:spMkLst>
        </pc:spChg>
        <pc:spChg chg="mod">
          <ac:chgData name="André Molina" userId="faf19994698f74b5" providerId="LiveId" clId="{6BB40E0C-8482-4354-9E99-EDCD2BE86110}" dt="2024-11-02T16:43:13.038" v="1450" actId="1038"/>
          <ac:spMkLst>
            <pc:docMk/>
            <pc:sldMk cId="3451707438" sldId="1064"/>
            <ac:spMk id="60" creationId="{0770C50E-2418-0EC1-18DF-5D8E8AA7EB78}"/>
          </ac:spMkLst>
        </pc:spChg>
        <pc:spChg chg="mod">
          <ac:chgData name="André Molina" userId="faf19994698f74b5" providerId="LiveId" clId="{6BB40E0C-8482-4354-9E99-EDCD2BE86110}" dt="2024-11-02T14:07:10.639" v="161" actId="1076"/>
          <ac:spMkLst>
            <pc:docMk/>
            <pc:sldMk cId="3451707438" sldId="1064"/>
            <ac:spMk id="61" creationId="{865CACB5-F6F4-B723-4E04-EF9B22DED925}"/>
          </ac:spMkLst>
        </pc:spChg>
        <pc:spChg chg="mod">
          <ac:chgData name="André Molina" userId="faf19994698f74b5" providerId="LiveId" clId="{6BB40E0C-8482-4354-9E99-EDCD2BE86110}" dt="2024-11-02T16:39:46.721" v="1348" actId="1038"/>
          <ac:spMkLst>
            <pc:docMk/>
            <pc:sldMk cId="3451707438" sldId="1064"/>
            <ac:spMk id="141" creationId="{00000000-0000-0000-0000-000000000000}"/>
          </ac:spMkLst>
        </pc:spChg>
        <pc:spChg chg="del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48" creationId="{00000000-0000-0000-0000-000000000000}"/>
          </ac:spMkLst>
        </pc:spChg>
        <pc:spChg chg="del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49" creationId="{00000000-0000-0000-0000-000000000000}"/>
          </ac:spMkLst>
        </pc:spChg>
        <pc:spChg chg="del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50" creationId="{00000000-0000-0000-0000-000000000000}"/>
          </ac:spMkLst>
        </pc:spChg>
        <pc:spChg chg="del mod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52" creationId="{8BB7D36A-C7DE-7E26-FD3E-7B3480BC81A9}"/>
          </ac:spMkLst>
        </pc:spChg>
        <pc:spChg chg="del mod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53" creationId="{8BB7D36A-C7DE-7E26-FD3E-7B3480BC81A9}"/>
          </ac:spMkLst>
        </pc:spChg>
        <pc:spChg chg="del mod">
          <ac:chgData name="André Molina" userId="faf19994698f74b5" providerId="LiveId" clId="{6BB40E0C-8482-4354-9E99-EDCD2BE86110}" dt="2024-11-02T21:25:16.837" v="4034" actId="478"/>
          <ac:spMkLst>
            <pc:docMk/>
            <pc:sldMk cId="3451707438" sldId="1064"/>
            <ac:spMk id="155" creationId="{8BB7D36A-C7DE-7E26-FD3E-7B3480BC81A9}"/>
          </ac:spMkLst>
        </pc:spChg>
        <pc:spChg chg="mod">
          <ac:chgData name="André Molina" userId="faf19994698f74b5" providerId="LiveId" clId="{6BB40E0C-8482-4354-9E99-EDCD2BE86110}" dt="2024-11-02T14:07:08.323" v="160" actId="14100"/>
          <ac:spMkLst>
            <pc:docMk/>
            <pc:sldMk cId="3451707438" sldId="1064"/>
            <ac:spMk id="173" creationId="{00000000-0000-0000-0000-000000000000}"/>
          </ac:spMkLst>
        </pc:spChg>
        <pc:cxnChg chg="add mod ord">
          <ac:chgData name="André Molina" userId="faf19994698f74b5" providerId="LiveId" clId="{6BB40E0C-8482-4354-9E99-EDCD2BE86110}" dt="2024-11-02T14:41:26.681" v="165" actId="167"/>
          <ac:cxnSpMkLst>
            <pc:docMk/>
            <pc:sldMk cId="3451707438" sldId="1064"/>
            <ac:cxnSpMk id="2" creationId="{59B3E8E4-5C7A-52F9-95CE-AF0C8FF5347C}"/>
          </ac:cxnSpMkLst>
        </pc:cxnChg>
        <pc:cxnChg chg="add mod">
          <ac:chgData name="André Molina" userId="faf19994698f74b5" providerId="LiveId" clId="{6BB40E0C-8482-4354-9E99-EDCD2BE86110}" dt="2024-11-02T16:41:58.786" v="1423"/>
          <ac:cxnSpMkLst>
            <pc:docMk/>
            <pc:sldMk cId="3451707438" sldId="1064"/>
            <ac:cxnSpMk id="4" creationId="{33F65975-62DC-1623-B969-EBB74D030298}"/>
          </ac:cxnSpMkLst>
        </pc:cxnChg>
        <pc:cxnChg chg="add mod ord">
          <ac:chgData name="André Molina" userId="faf19994698f74b5" providerId="LiveId" clId="{6BB40E0C-8482-4354-9E99-EDCD2BE86110}" dt="2024-11-02T16:46:26.168" v="1675" actId="1038"/>
          <ac:cxnSpMkLst>
            <pc:docMk/>
            <pc:sldMk cId="3451707438" sldId="1064"/>
            <ac:cxnSpMk id="7" creationId="{ABC07F06-7427-2AE9-8A3B-85F373323A79}"/>
          </ac:cxnSpMkLst>
        </pc:cxnChg>
        <pc:cxnChg chg="add mod">
          <ac:chgData name="André Molina" userId="faf19994698f74b5" providerId="LiveId" clId="{6BB40E0C-8482-4354-9E99-EDCD2BE86110}" dt="2024-11-02T16:44:46.358" v="1590" actId="14100"/>
          <ac:cxnSpMkLst>
            <pc:docMk/>
            <pc:sldMk cId="3451707438" sldId="1064"/>
            <ac:cxnSpMk id="12" creationId="{C92FCBCF-48AB-2984-8260-41104AAE3679}"/>
          </ac:cxnSpMkLst>
        </pc:cxnChg>
        <pc:cxnChg chg="mod">
          <ac:chgData name="André Molina" userId="faf19994698f74b5" providerId="LiveId" clId="{6BB40E0C-8482-4354-9E99-EDCD2BE86110}" dt="2024-11-02T16:43:13.038" v="1450" actId="1038"/>
          <ac:cxnSpMkLst>
            <pc:docMk/>
            <pc:sldMk cId="3451707438" sldId="1064"/>
            <ac:cxnSpMk id="57" creationId="{00000000-0000-0000-0000-000000000000}"/>
          </ac:cxnSpMkLst>
        </pc:cxnChg>
      </pc:sldChg>
      <pc:sldChg chg="del">
        <pc:chgData name="André Molina" userId="faf19994698f74b5" providerId="LiveId" clId="{6BB40E0C-8482-4354-9E99-EDCD2BE86110}" dt="2024-11-02T18:24:47.466" v="2276" actId="47"/>
        <pc:sldMkLst>
          <pc:docMk/>
          <pc:sldMk cId="1308743423" sldId="1066"/>
        </pc:sldMkLst>
      </pc:sldChg>
      <pc:sldChg chg="del">
        <pc:chgData name="André Molina" userId="faf19994698f74b5" providerId="LiveId" clId="{6BB40E0C-8482-4354-9E99-EDCD2BE86110}" dt="2024-11-02T18:24:49.288" v="2278" actId="47"/>
        <pc:sldMkLst>
          <pc:docMk/>
          <pc:sldMk cId="671966466" sldId="1067"/>
        </pc:sldMkLst>
      </pc:sldChg>
      <pc:sldChg chg="del">
        <pc:chgData name="André Molina" userId="faf19994698f74b5" providerId="LiveId" clId="{6BB40E0C-8482-4354-9E99-EDCD2BE86110}" dt="2024-11-02T18:24:45.507" v="2275" actId="47"/>
        <pc:sldMkLst>
          <pc:docMk/>
          <pc:sldMk cId="3791308673" sldId="1068"/>
        </pc:sldMkLst>
      </pc:sldChg>
      <pc:sldChg chg="del ord">
        <pc:chgData name="André Molina" userId="faf19994698f74b5" providerId="LiveId" clId="{6BB40E0C-8482-4354-9E99-EDCD2BE86110}" dt="2024-11-02T13:51:54.990" v="89" actId="47"/>
        <pc:sldMkLst>
          <pc:docMk/>
          <pc:sldMk cId="94836386" sldId="1069"/>
        </pc:sldMkLst>
      </pc:sldChg>
      <pc:sldChg chg="del">
        <pc:chgData name="André Molina" userId="faf19994698f74b5" providerId="LiveId" clId="{6BB40E0C-8482-4354-9E99-EDCD2BE86110}" dt="2024-11-02T18:24:48.448" v="2277" actId="47"/>
        <pc:sldMkLst>
          <pc:docMk/>
          <pc:sldMk cId="2246099999" sldId="1070"/>
        </pc:sldMkLst>
      </pc:sldChg>
      <pc:sldChg chg="modSp mod ord">
        <pc:chgData name="André Molina" userId="faf19994698f74b5" providerId="LiveId" clId="{6BB40E0C-8482-4354-9E99-EDCD2BE86110}" dt="2024-11-02T21:15:15.320" v="4006"/>
        <pc:sldMkLst>
          <pc:docMk/>
          <pc:sldMk cId="40797137" sldId="1071"/>
        </pc:sldMkLst>
        <pc:spChg chg="mod">
          <ac:chgData name="André Molina" userId="faf19994698f74b5" providerId="LiveId" clId="{6BB40E0C-8482-4354-9E99-EDCD2BE86110}" dt="2024-11-02T20:11:25.125" v="3216" actId="20577"/>
          <ac:spMkLst>
            <pc:docMk/>
            <pc:sldMk cId="40797137" sldId="1071"/>
            <ac:spMk id="6" creationId="{00000000-0000-0000-0000-000000000000}"/>
          </ac:spMkLst>
        </pc:spChg>
      </pc:sldChg>
      <pc:sldChg chg="mod modShow">
        <pc:chgData name="André Molina" userId="faf19994698f74b5" providerId="LiveId" clId="{6BB40E0C-8482-4354-9E99-EDCD2BE86110}" dt="2024-11-02T20:37:38.556" v="3307" actId="729"/>
        <pc:sldMkLst>
          <pc:docMk/>
          <pc:sldMk cId="1225991387" sldId="1072"/>
        </pc:sldMkLst>
      </pc:sldChg>
      <pc:sldChg chg="addSp delSp modSp add mod delAnim modAnim modNotesTx">
        <pc:chgData name="André Molina" userId="faf19994698f74b5" providerId="LiveId" clId="{6BB40E0C-8482-4354-9E99-EDCD2BE86110}" dt="2024-11-04T04:04:26.158" v="5668" actId="20577"/>
        <pc:sldMkLst>
          <pc:docMk/>
          <pc:sldMk cId="974341205" sldId="1073"/>
        </pc:sldMkLst>
        <pc:spChg chg="add del mod">
          <ac:chgData name="André Molina" userId="faf19994698f74b5" providerId="LiveId" clId="{6BB40E0C-8482-4354-9E99-EDCD2BE86110}" dt="2024-11-02T19:34:41.167" v="2953" actId="478"/>
          <ac:spMkLst>
            <pc:docMk/>
            <pc:sldMk cId="974341205" sldId="1073"/>
            <ac:spMk id="7" creationId="{34E346B8-57AC-DC12-6CE2-A882DFC6828D}"/>
          </ac:spMkLst>
        </pc:spChg>
        <pc:spChg chg="add mod">
          <ac:chgData name="André Molina" userId="faf19994698f74b5" providerId="LiveId" clId="{6BB40E0C-8482-4354-9E99-EDCD2BE86110}" dt="2024-11-02T20:55:40.869" v="3684" actId="14100"/>
          <ac:spMkLst>
            <pc:docMk/>
            <pc:sldMk cId="974341205" sldId="1073"/>
            <ac:spMk id="10" creationId="{5B84F35E-0B4B-FA63-4068-DCE2E1E5182A}"/>
          </ac:spMkLst>
        </pc:spChg>
        <pc:spChg chg="mod">
          <ac:chgData name="André Molina" userId="faf19994698f74b5" providerId="LiveId" clId="{6BB40E0C-8482-4354-9E99-EDCD2BE86110}" dt="2024-11-04T04:04:26.158" v="5668" actId="20577"/>
          <ac:spMkLst>
            <pc:docMk/>
            <pc:sldMk cId="974341205" sldId="1073"/>
            <ac:spMk id="11" creationId="{A162C9AE-DBC4-B764-00C7-B371F27D124F}"/>
          </ac:spMkLst>
        </pc:spChg>
        <pc:spChg chg="add mod">
          <ac:chgData name="André Molina" userId="faf19994698f74b5" providerId="LiveId" clId="{6BB40E0C-8482-4354-9E99-EDCD2BE86110}" dt="2024-11-02T19:39:06.567" v="3059" actId="1076"/>
          <ac:spMkLst>
            <pc:docMk/>
            <pc:sldMk cId="974341205" sldId="1073"/>
            <ac:spMk id="16" creationId="{9ECE64C4-63BF-3495-CED2-7E098C20ED75}"/>
          </ac:spMkLst>
        </pc:spChg>
        <pc:spChg chg="add mod">
          <ac:chgData name="André Molina" userId="faf19994698f74b5" providerId="LiveId" clId="{6BB40E0C-8482-4354-9E99-EDCD2BE86110}" dt="2024-11-02T19:39:06.567" v="3059" actId="1076"/>
          <ac:spMkLst>
            <pc:docMk/>
            <pc:sldMk cId="974341205" sldId="1073"/>
            <ac:spMk id="17" creationId="{7BF15FD3-1CBA-B4DB-0336-A7B81686D4EF}"/>
          </ac:spMkLst>
        </pc:spChg>
        <pc:spChg chg="add mod">
          <ac:chgData name="André Molina" userId="faf19994698f74b5" providerId="LiveId" clId="{6BB40E0C-8482-4354-9E99-EDCD2BE86110}" dt="2024-11-02T19:39:06.567" v="3059" actId="1076"/>
          <ac:spMkLst>
            <pc:docMk/>
            <pc:sldMk cId="974341205" sldId="1073"/>
            <ac:spMk id="18" creationId="{F4F67350-3323-81FE-C45E-077B571FA02B}"/>
          </ac:spMkLst>
        </pc:spChg>
        <pc:grpChg chg="add mod">
          <ac:chgData name="André Molina" userId="faf19994698f74b5" providerId="LiveId" clId="{6BB40E0C-8482-4354-9E99-EDCD2BE86110}" dt="2024-11-02T20:58:09.259" v="3762" actId="1038"/>
          <ac:grpSpMkLst>
            <pc:docMk/>
            <pc:sldMk cId="974341205" sldId="1073"/>
            <ac:grpSpMk id="3" creationId="{F6953C8C-21F9-BF6A-1A87-61910901DB0F}"/>
          </ac:grpSpMkLst>
        </pc:grpChg>
        <pc:picChg chg="add mod">
          <ac:chgData name="André Molina" userId="faf19994698f74b5" providerId="LiveId" clId="{6BB40E0C-8482-4354-9E99-EDCD2BE86110}" dt="2024-11-02T20:57:14.045" v="3753" actId="1076"/>
          <ac:picMkLst>
            <pc:docMk/>
            <pc:sldMk cId="974341205" sldId="1073"/>
            <ac:picMk id="2" creationId="{EE7D1BAE-CA8D-CC4B-4629-6C9C12FF08FF}"/>
          </ac:picMkLst>
        </pc:picChg>
        <pc:picChg chg="mod">
          <ac:chgData name="André Molina" userId="faf19994698f74b5" providerId="LiveId" clId="{6BB40E0C-8482-4354-9E99-EDCD2BE86110}" dt="2024-11-02T15:56:20.179" v="1277"/>
          <ac:picMkLst>
            <pc:docMk/>
            <pc:sldMk cId="974341205" sldId="1073"/>
            <ac:picMk id="4" creationId="{7A90A2E5-6D5A-AB5A-0594-067E79FA5BC2}"/>
          </ac:picMkLst>
        </pc:picChg>
        <pc:picChg chg="mod">
          <ac:chgData name="André Molina" userId="faf19994698f74b5" providerId="LiveId" clId="{6BB40E0C-8482-4354-9E99-EDCD2BE86110}" dt="2024-11-02T15:56:20.179" v="1277"/>
          <ac:picMkLst>
            <pc:docMk/>
            <pc:sldMk cId="974341205" sldId="1073"/>
            <ac:picMk id="5" creationId="{9C301C71-0FFD-2BD8-A839-AF0BA469875D}"/>
          </ac:picMkLst>
        </pc:picChg>
        <pc:picChg chg="add del mod">
          <ac:chgData name="André Molina" userId="faf19994698f74b5" providerId="LiveId" clId="{6BB40E0C-8482-4354-9E99-EDCD2BE86110}" dt="2024-11-04T02:05:50.518" v="4303" actId="478"/>
          <ac:picMkLst>
            <pc:docMk/>
            <pc:sldMk cId="974341205" sldId="1073"/>
            <ac:picMk id="7" creationId="{B8899471-FACF-32B0-9734-11B3F375A7A7}"/>
          </ac:picMkLst>
        </pc:picChg>
        <pc:picChg chg="add mod">
          <ac:chgData name="André Molina" userId="faf19994698f74b5" providerId="LiveId" clId="{6BB40E0C-8482-4354-9E99-EDCD2BE86110}" dt="2024-11-02T19:39:06.567" v="3059" actId="1076"/>
          <ac:picMkLst>
            <pc:docMk/>
            <pc:sldMk cId="974341205" sldId="1073"/>
            <ac:picMk id="19" creationId="{15ECA360-C5D2-160D-FC1C-226D95BA696E}"/>
          </ac:picMkLst>
        </pc:picChg>
        <pc:picChg chg="del">
          <ac:chgData name="André Molina" userId="faf19994698f74b5" providerId="LiveId" clId="{6BB40E0C-8482-4354-9E99-EDCD2BE86110}" dt="2024-11-04T02:04:59.702" v="4100" actId="478"/>
          <ac:picMkLst>
            <pc:docMk/>
            <pc:sldMk cId="974341205" sldId="1073"/>
            <ac:picMk id="46" creationId="{A72CEC43-D5AB-8EF9-3427-1FB9DCF84D9C}"/>
          </ac:picMkLst>
        </pc:picChg>
        <pc:cxnChg chg="mod">
          <ac:chgData name="André Molina" userId="faf19994698f74b5" providerId="LiveId" clId="{6BB40E0C-8482-4354-9E99-EDCD2BE86110}" dt="2024-11-02T15:56:20.179" v="1277"/>
          <ac:cxnSpMkLst>
            <pc:docMk/>
            <pc:sldMk cId="974341205" sldId="1073"/>
            <ac:cxnSpMk id="6" creationId="{1428BD0A-1F52-F7D6-B03E-BDFA8B08A1B7}"/>
          </ac:cxnSpMkLst>
        </pc:cxnChg>
        <pc:cxnChg chg="add del mod">
          <ac:chgData name="André Molina" userId="faf19994698f74b5" providerId="LiveId" clId="{6BB40E0C-8482-4354-9E99-EDCD2BE86110}" dt="2024-11-02T15:58:01.120" v="1315" actId="478"/>
          <ac:cxnSpMkLst>
            <pc:docMk/>
            <pc:sldMk cId="974341205" sldId="1073"/>
            <ac:cxnSpMk id="8" creationId="{64E715F9-F74E-97C7-11E1-88BF34D5FF18}"/>
          </ac:cxnSpMkLst>
        </pc:cxnChg>
        <pc:cxnChg chg="add del">
          <ac:chgData name="André Molina" userId="faf19994698f74b5" providerId="LiveId" clId="{6BB40E0C-8482-4354-9E99-EDCD2BE86110}" dt="2024-11-02T15:58:25.185" v="1326" actId="478"/>
          <ac:cxnSpMkLst>
            <pc:docMk/>
            <pc:sldMk cId="974341205" sldId="1073"/>
            <ac:cxnSpMk id="13" creationId="{461F63A8-C160-166E-37B6-A805BD5E5DB8}"/>
          </ac:cxnSpMkLst>
        </pc:cxnChg>
        <pc:cxnChg chg="add mod">
          <ac:chgData name="André Molina" userId="faf19994698f74b5" providerId="LiveId" clId="{6BB40E0C-8482-4354-9E99-EDCD2BE86110}" dt="2024-11-02T20:57:17.240" v="3754" actId="14100"/>
          <ac:cxnSpMkLst>
            <pc:docMk/>
            <pc:sldMk cId="974341205" sldId="1073"/>
            <ac:cxnSpMk id="15" creationId="{83CDD1E2-5CCA-0BF0-6CC7-8D9735B841A4}"/>
          </ac:cxnSpMkLst>
        </pc:cxnChg>
      </pc:sldChg>
      <pc:sldChg chg="addSp delSp modSp add mod delAnim modAnim modNotesTx">
        <pc:chgData name="André Molina" userId="faf19994698f74b5" providerId="LiveId" clId="{6BB40E0C-8482-4354-9E99-EDCD2BE86110}" dt="2024-11-04T04:04:05.049" v="5654" actId="20577"/>
        <pc:sldMkLst>
          <pc:docMk/>
          <pc:sldMk cId="2385018043" sldId="1074"/>
        </pc:sldMkLst>
        <pc:spChg chg="del">
          <ac:chgData name="André Molina" userId="faf19994698f74b5" providerId="LiveId" clId="{6BB40E0C-8482-4354-9E99-EDCD2BE86110}" dt="2024-11-02T15:59:02.196" v="1331" actId="478"/>
          <ac:spMkLst>
            <pc:docMk/>
            <pc:sldMk cId="2385018043" sldId="1074"/>
            <ac:spMk id="7" creationId="{92537E39-C31F-320E-CF7B-D4BD8A42D74B}"/>
          </ac:spMkLst>
        </pc:spChg>
        <pc:spChg chg="del">
          <ac:chgData name="André Molina" userId="faf19994698f74b5" providerId="LiveId" clId="{6BB40E0C-8482-4354-9E99-EDCD2BE86110}" dt="2024-11-02T15:59:02.196" v="1331" actId="478"/>
          <ac:spMkLst>
            <pc:docMk/>
            <pc:sldMk cId="2385018043" sldId="1074"/>
            <ac:spMk id="10" creationId="{A6125968-D73C-7693-E92C-5A2C26323AC3}"/>
          </ac:spMkLst>
        </pc:spChg>
        <pc:spChg chg="mod">
          <ac:chgData name="André Molina" userId="faf19994698f74b5" providerId="LiveId" clId="{6BB40E0C-8482-4354-9E99-EDCD2BE86110}" dt="2024-11-04T04:04:05.049" v="5654" actId="20577"/>
          <ac:spMkLst>
            <pc:docMk/>
            <pc:sldMk cId="2385018043" sldId="1074"/>
            <ac:spMk id="11" creationId="{78666073-33CC-931C-134C-13F65080865A}"/>
          </ac:spMkLst>
        </pc:spChg>
        <pc:spChg chg="add mod">
          <ac:chgData name="André Molina" userId="faf19994698f74b5" providerId="LiveId" clId="{6BB40E0C-8482-4354-9E99-EDCD2BE86110}" dt="2024-11-02T15:59:44.903" v="1332"/>
          <ac:spMkLst>
            <pc:docMk/>
            <pc:sldMk cId="2385018043" sldId="1074"/>
            <ac:spMk id="14" creationId="{AB6C7B6A-2270-9832-C9EB-D0BFE1CA1285}"/>
          </ac:spMkLst>
        </pc:spChg>
        <pc:spChg chg="add mod">
          <ac:chgData name="André Molina" userId="faf19994698f74b5" providerId="LiveId" clId="{6BB40E0C-8482-4354-9E99-EDCD2BE86110}" dt="2024-11-02T19:47:07.279" v="3060" actId="1076"/>
          <ac:spMkLst>
            <pc:docMk/>
            <pc:sldMk cId="2385018043" sldId="1074"/>
            <ac:spMk id="21" creationId="{D29978F6-D8B5-36C9-9864-E8124A4B4EE7}"/>
          </ac:spMkLst>
        </pc:spChg>
        <pc:spChg chg="add mod">
          <ac:chgData name="André Molina" userId="faf19994698f74b5" providerId="LiveId" clId="{6BB40E0C-8482-4354-9E99-EDCD2BE86110}" dt="2024-11-02T19:47:07.279" v="3060" actId="1076"/>
          <ac:spMkLst>
            <pc:docMk/>
            <pc:sldMk cId="2385018043" sldId="1074"/>
            <ac:spMk id="26" creationId="{9607D48C-3DCB-6DC8-4DF4-B21917E69235}"/>
          </ac:spMkLst>
        </pc:spChg>
        <pc:spChg chg="add mod">
          <ac:chgData name="André Molina" userId="faf19994698f74b5" providerId="LiveId" clId="{6BB40E0C-8482-4354-9E99-EDCD2BE86110}" dt="2024-11-02T19:47:07.279" v="3060" actId="1076"/>
          <ac:spMkLst>
            <pc:docMk/>
            <pc:sldMk cId="2385018043" sldId="1074"/>
            <ac:spMk id="27" creationId="{2ABC7016-D979-9B4A-6EA4-019332B222D9}"/>
          </ac:spMkLst>
        </pc:spChg>
        <pc:spChg chg="add mod">
          <ac:chgData name="André Molina" userId="faf19994698f74b5" providerId="LiveId" clId="{6BB40E0C-8482-4354-9E99-EDCD2BE86110}" dt="2024-11-02T19:47:07.279" v="3060" actId="1076"/>
          <ac:spMkLst>
            <pc:docMk/>
            <pc:sldMk cId="2385018043" sldId="1074"/>
            <ac:spMk id="28" creationId="{960F3DAF-7BD0-2DA1-C210-9D965411DDB4}"/>
          </ac:spMkLst>
        </pc:spChg>
        <pc:spChg chg="add mod">
          <ac:chgData name="André Molina" userId="faf19994698f74b5" providerId="LiveId" clId="{6BB40E0C-8482-4354-9E99-EDCD2BE86110}" dt="2024-11-02T19:47:07.279" v="3060" actId="1076"/>
          <ac:spMkLst>
            <pc:docMk/>
            <pc:sldMk cId="2385018043" sldId="1074"/>
            <ac:spMk id="29" creationId="{0BEDBD9B-7745-EFE4-73CC-EEB014CE8DE8}"/>
          </ac:spMkLst>
        </pc:spChg>
        <pc:spChg chg="add mod">
          <ac:chgData name="André Molina" userId="faf19994698f74b5" providerId="LiveId" clId="{6BB40E0C-8482-4354-9E99-EDCD2BE86110}" dt="2024-11-02T19:47:50.328" v="3065" actId="1037"/>
          <ac:spMkLst>
            <pc:docMk/>
            <pc:sldMk cId="2385018043" sldId="1074"/>
            <ac:spMk id="30" creationId="{D7245903-0312-36AD-AB2B-3A29DB68D27E}"/>
          </ac:spMkLst>
        </pc:spChg>
        <pc:spChg chg="add mod">
          <ac:chgData name="André Molina" userId="faf19994698f74b5" providerId="LiveId" clId="{6BB40E0C-8482-4354-9E99-EDCD2BE86110}" dt="2024-11-02T19:47:50.328" v="3065" actId="1037"/>
          <ac:spMkLst>
            <pc:docMk/>
            <pc:sldMk cId="2385018043" sldId="1074"/>
            <ac:spMk id="31" creationId="{10D04813-DC53-02CA-F968-263484546B8A}"/>
          </ac:spMkLst>
        </pc:spChg>
        <pc:spChg chg="add mod">
          <ac:chgData name="André Molina" userId="faf19994698f74b5" providerId="LiveId" clId="{6BB40E0C-8482-4354-9E99-EDCD2BE86110}" dt="2024-11-02T19:47:53.566" v="3066" actId="14100"/>
          <ac:spMkLst>
            <pc:docMk/>
            <pc:sldMk cId="2385018043" sldId="1074"/>
            <ac:spMk id="32" creationId="{DC99F39A-25A1-221D-8202-9FBC96F31779}"/>
          </ac:spMkLst>
        </pc:spChg>
        <pc:grpChg chg="del">
          <ac:chgData name="André Molina" userId="faf19994698f74b5" providerId="LiveId" clId="{6BB40E0C-8482-4354-9E99-EDCD2BE86110}" dt="2024-11-02T15:59:02.196" v="1331" actId="478"/>
          <ac:grpSpMkLst>
            <pc:docMk/>
            <pc:sldMk cId="2385018043" sldId="1074"/>
            <ac:grpSpMk id="3" creationId="{AA4B2A15-9E1E-1C02-D4F2-E2F69E629672}"/>
          </ac:grpSpMkLst>
        </pc:grpChg>
        <pc:grpChg chg="add mod">
          <ac:chgData name="André Molina" userId="faf19994698f74b5" providerId="LiveId" clId="{6BB40E0C-8482-4354-9E99-EDCD2BE86110}" dt="2024-11-02T15:59:44.903" v="1332"/>
          <ac:grpSpMkLst>
            <pc:docMk/>
            <pc:sldMk cId="2385018043" sldId="1074"/>
            <ac:grpSpMk id="8" creationId="{FDAF524D-C720-3C94-BD00-ED74E23FB121}"/>
          </ac:grpSpMkLst>
        </pc:grpChg>
        <pc:grpChg chg="add mod">
          <ac:chgData name="André Molina" userId="faf19994698f74b5" providerId="LiveId" clId="{6BB40E0C-8482-4354-9E99-EDCD2BE86110}" dt="2024-11-02T19:47:07.279" v="3060" actId="1076"/>
          <ac:grpSpMkLst>
            <pc:docMk/>
            <pc:sldMk cId="2385018043" sldId="1074"/>
            <ac:grpSpMk id="17" creationId="{3ED03975-1237-E527-2325-2476B5B8482D}"/>
          </ac:grpSpMkLst>
        </pc:grpChg>
        <pc:picChg chg="del">
          <ac:chgData name="André Molina" userId="faf19994698f74b5" providerId="LiveId" clId="{6BB40E0C-8482-4354-9E99-EDCD2BE86110}" dt="2024-11-02T15:59:02.196" v="1331" actId="478"/>
          <ac:picMkLst>
            <pc:docMk/>
            <pc:sldMk cId="2385018043" sldId="1074"/>
            <ac:picMk id="2" creationId="{0FCD0050-9E55-97CC-DD7F-85738DD9D095}"/>
          </ac:picMkLst>
        </pc:picChg>
        <pc:picChg chg="mod">
          <ac:chgData name="André Molina" userId="faf19994698f74b5" providerId="LiveId" clId="{6BB40E0C-8482-4354-9E99-EDCD2BE86110}" dt="2024-11-02T15:59:44.903" v="1332"/>
          <ac:picMkLst>
            <pc:docMk/>
            <pc:sldMk cId="2385018043" sldId="1074"/>
            <ac:picMk id="9" creationId="{F87DB1DD-461C-6D36-4A0F-6573F3A20DBF}"/>
          </ac:picMkLst>
        </pc:picChg>
        <pc:picChg chg="mod">
          <ac:chgData name="André Molina" userId="faf19994698f74b5" providerId="LiveId" clId="{6BB40E0C-8482-4354-9E99-EDCD2BE86110}" dt="2024-11-02T15:59:44.903" v="1332"/>
          <ac:picMkLst>
            <pc:docMk/>
            <pc:sldMk cId="2385018043" sldId="1074"/>
            <ac:picMk id="12" creationId="{1E6E2A4F-F030-2904-617B-F2AA363ACEE9}"/>
          </ac:picMkLst>
        </pc:picChg>
        <pc:picChg chg="mod">
          <ac:chgData name="André Molina" userId="faf19994698f74b5" providerId="LiveId" clId="{6BB40E0C-8482-4354-9E99-EDCD2BE86110}" dt="2024-11-02T15:59:52.877" v="1334"/>
          <ac:picMkLst>
            <pc:docMk/>
            <pc:sldMk cId="2385018043" sldId="1074"/>
            <ac:picMk id="18" creationId="{BD492FFF-E39F-BA28-58D6-5E11B164FC20}"/>
          </ac:picMkLst>
        </pc:picChg>
        <pc:picChg chg="mod">
          <ac:chgData name="André Molina" userId="faf19994698f74b5" providerId="LiveId" clId="{6BB40E0C-8482-4354-9E99-EDCD2BE86110}" dt="2024-11-02T15:59:52.877" v="1334"/>
          <ac:picMkLst>
            <pc:docMk/>
            <pc:sldMk cId="2385018043" sldId="1074"/>
            <ac:picMk id="19" creationId="{3E44D7AB-5A0E-2DC6-5BCD-AEFA11382113}"/>
          </ac:picMkLst>
        </pc:picChg>
        <pc:picChg chg="add mod">
          <ac:chgData name="André Molina" userId="faf19994698f74b5" providerId="LiveId" clId="{6BB40E0C-8482-4354-9E99-EDCD2BE86110}" dt="2024-11-02T19:47:50.328" v="3065" actId="1037"/>
          <ac:picMkLst>
            <pc:docMk/>
            <pc:sldMk cId="2385018043" sldId="1074"/>
            <ac:picMk id="33" creationId="{63E3794A-212C-A77E-9F04-D255C6FE793D}"/>
          </ac:picMkLst>
        </pc:picChg>
        <pc:picChg chg="add mod">
          <ac:chgData name="André Molina" userId="faf19994698f74b5" providerId="LiveId" clId="{6BB40E0C-8482-4354-9E99-EDCD2BE86110}" dt="2024-11-02T19:47:50.328" v="3065" actId="1037"/>
          <ac:picMkLst>
            <pc:docMk/>
            <pc:sldMk cId="2385018043" sldId="1074"/>
            <ac:picMk id="34" creationId="{48306BB4-91A4-8453-E947-AD2286FFD59B}"/>
          </ac:picMkLst>
        </pc:picChg>
        <pc:picChg chg="del">
          <ac:chgData name="André Molina" userId="faf19994698f74b5" providerId="LiveId" clId="{6BB40E0C-8482-4354-9E99-EDCD2BE86110}" dt="2024-11-04T02:06:00.071" v="4304" actId="478"/>
          <ac:picMkLst>
            <pc:docMk/>
            <pc:sldMk cId="2385018043" sldId="1074"/>
            <ac:picMk id="46" creationId="{77263348-53C6-E27B-9263-F855643A6BF9}"/>
          </ac:picMkLst>
        </pc:picChg>
        <pc:cxnChg chg="mod">
          <ac:chgData name="André Molina" userId="faf19994698f74b5" providerId="LiveId" clId="{6BB40E0C-8482-4354-9E99-EDCD2BE86110}" dt="2024-11-02T15:59:44.903" v="1332"/>
          <ac:cxnSpMkLst>
            <pc:docMk/>
            <pc:sldMk cId="2385018043" sldId="1074"/>
            <ac:cxnSpMk id="13" creationId="{57837600-10B3-469C-E4AB-85DEE51C3938}"/>
          </ac:cxnSpMkLst>
        </pc:cxnChg>
        <pc:cxnChg chg="del">
          <ac:chgData name="André Molina" userId="faf19994698f74b5" providerId="LiveId" clId="{6BB40E0C-8482-4354-9E99-EDCD2BE86110}" dt="2024-11-02T15:59:02.196" v="1331" actId="478"/>
          <ac:cxnSpMkLst>
            <pc:docMk/>
            <pc:sldMk cId="2385018043" sldId="1074"/>
            <ac:cxnSpMk id="15" creationId="{F6D88052-32FA-050E-FF57-D44B0227BB7E}"/>
          </ac:cxnSpMkLst>
        </pc:cxnChg>
        <pc:cxnChg chg="add mod">
          <ac:chgData name="André Molina" userId="faf19994698f74b5" providerId="LiveId" clId="{6BB40E0C-8482-4354-9E99-EDCD2BE86110}" dt="2024-11-02T15:59:44.903" v="1332"/>
          <ac:cxnSpMkLst>
            <pc:docMk/>
            <pc:sldMk cId="2385018043" sldId="1074"/>
            <ac:cxnSpMk id="16" creationId="{F6707302-D6D1-81CF-F4B5-892F9AD284A1}"/>
          </ac:cxnSpMkLst>
        </pc:cxnChg>
        <pc:cxnChg chg="add mod">
          <ac:chgData name="André Molina" userId="faf19994698f74b5" providerId="LiveId" clId="{6BB40E0C-8482-4354-9E99-EDCD2BE86110}" dt="2024-11-02T19:47:07.279" v="3060" actId="1076"/>
          <ac:cxnSpMkLst>
            <pc:docMk/>
            <pc:sldMk cId="2385018043" sldId="1074"/>
            <ac:cxnSpMk id="20" creationId="{8E94D8F9-B5E4-D0A8-F28A-1395E5BFDC59}"/>
          </ac:cxnSpMkLst>
        </pc:cxnChg>
        <pc:cxnChg chg="add mod">
          <ac:chgData name="André Molina" userId="faf19994698f74b5" providerId="LiveId" clId="{6BB40E0C-8482-4354-9E99-EDCD2BE86110}" dt="2024-11-02T19:47:07.279" v="3060" actId="1076"/>
          <ac:cxnSpMkLst>
            <pc:docMk/>
            <pc:sldMk cId="2385018043" sldId="1074"/>
            <ac:cxnSpMk id="22" creationId="{CEA2FF61-BD4A-8A23-E92D-BF12D85F86EC}"/>
          </ac:cxnSpMkLst>
        </pc:cxnChg>
        <pc:cxnChg chg="add mod">
          <ac:chgData name="André Molina" userId="faf19994698f74b5" providerId="LiveId" clId="{6BB40E0C-8482-4354-9E99-EDCD2BE86110}" dt="2024-11-02T19:47:07.279" v="3060" actId="1076"/>
          <ac:cxnSpMkLst>
            <pc:docMk/>
            <pc:sldMk cId="2385018043" sldId="1074"/>
            <ac:cxnSpMk id="23" creationId="{84A8E990-CE55-07C9-B42A-49155D215F39}"/>
          </ac:cxnSpMkLst>
        </pc:cxnChg>
        <pc:cxnChg chg="add mod">
          <ac:chgData name="André Molina" userId="faf19994698f74b5" providerId="LiveId" clId="{6BB40E0C-8482-4354-9E99-EDCD2BE86110}" dt="2024-11-02T19:47:07.279" v="3060" actId="1076"/>
          <ac:cxnSpMkLst>
            <pc:docMk/>
            <pc:sldMk cId="2385018043" sldId="1074"/>
            <ac:cxnSpMk id="24" creationId="{6F7F4A7E-1686-70D5-57B1-00E7B9338192}"/>
          </ac:cxnSpMkLst>
        </pc:cxnChg>
        <pc:cxnChg chg="add mod">
          <ac:chgData name="André Molina" userId="faf19994698f74b5" providerId="LiveId" clId="{6BB40E0C-8482-4354-9E99-EDCD2BE86110}" dt="2024-11-02T19:47:07.279" v="3060" actId="1076"/>
          <ac:cxnSpMkLst>
            <pc:docMk/>
            <pc:sldMk cId="2385018043" sldId="1074"/>
            <ac:cxnSpMk id="25" creationId="{0CEEEC72-CE3E-FA4E-2DD5-475E994B1BB7}"/>
          </ac:cxnSpMkLst>
        </pc:cxnChg>
      </pc:sldChg>
      <pc:sldChg chg="addSp delSp modSp add mod ord modShow">
        <pc:chgData name="André Molina" userId="faf19994698f74b5" providerId="LiveId" clId="{6BB40E0C-8482-4354-9E99-EDCD2BE86110}" dt="2024-11-02T19:23:25.916" v="2665"/>
        <pc:sldMkLst>
          <pc:docMk/>
          <pc:sldMk cId="3622339797" sldId="1075"/>
        </pc:sldMkLst>
        <pc:spChg chg="add mod">
          <ac:chgData name="André Molina" userId="faf19994698f74b5" providerId="LiveId" clId="{6BB40E0C-8482-4354-9E99-EDCD2BE86110}" dt="2024-11-02T18:14:18.538" v="2115" actId="1076"/>
          <ac:spMkLst>
            <pc:docMk/>
            <pc:sldMk cId="3622339797" sldId="1075"/>
            <ac:spMk id="2" creationId="{3FE7C7EF-8874-8284-101D-63608F931DEC}"/>
          </ac:spMkLst>
        </pc:spChg>
        <pc:spChg chg="del">
          <ac:chgData name="André Molina" userId="faf19994698f74b5" providerId="LiveId" clId="{6BB40E0C-8482-4354-9E99-EDCD2BE86110}" dt="2024-11-02T17:00:39.691" v="1853" actId="478"/>
          <ac:spMkLst>
            <pc:docMk/>
            <pc:sldMk cId="3622339797" sldId="1075"/>
            <ac:spMk id="6" creationId="{D63FBD4D-DEC5-FEE2-DA60-41ED307DA1F7}"/>
          </ac:spMkLst>
        </pc:spChg>
        <pc:spChg chg="del">
          <ac:chgData name="André Molina" userId="faf19994698f74b5" providerId="LiveId" clId="{6BB40E0C-8482-4354-9E99-EDCD2BE86110}" dt="2024-11-02T17:00:41.450" v="1854" actId="478"/>
          <ac:spMkLst>
            <pc:docMk/>
            <pc:sldMk cId="3622339797" sldId="1075"/>
            <ac:spMk id="8" creationId="{01462385-1B97-F7DD-DB42-149727903AAF}"/>
          </ac:spMkLst>
        </pc:spChg>
        <pc:spChg chg="del">
          <ac:chgData name="André Molina" userId="faf19994698f74b5" providerId="LiveId" clId="{6BB40E0C-8482-4354-9E99-EDCD2BE86110}" dt="2024-11-02T17:00:43.453" v="1855" actId="478"/>
          <ac:spMkLst>
            <pc:docMk/>
            <pc:sldMk cId="3622339797" sldId="1075"/>
            <ac:spMk id="14" creationId="{36EE363C-B454-DCA1-C3FD-C1A5DA75304C}"/>
          </ac:spMkLst>
        </pc:spChg>
        <pc:spChg chg="add mod">
          <ac:chgData name="André Molina" userId="faf19994698f74b5" providerId="LiveId" clId="{6BB40E0C-8482-4354-9E99-EDCD2BE86110}" dt="2024-11-02T18:16:45.279" v="2148" actId="1076"/>
          <ac:spMkLst>
            <pc:docMk/>
            <pc:sldMk cId="3622339797" sldId="1075"/>
            <ac:spMk id="16" creationId="{B7A6EFE3-70A3-930E-4FB7-85605655ECC3}"/>
          </ac:spMkLst>
        </pc:spChg>
        <pc:spChg chg="add mod">
          <ac:chgData name="André Molina" userId="faf19994698f74b5" providerId="LiveId" clId="{6BB40E0C-8482-4354-9E99-EDCD2BE86110}" dt="2024-11-02T18:17:06.112" v="2162" actId="1076"/>
          <ac:spMkLst>
            <pc:docMk/>
            <pc:sldMk cId="3622339797" sldId="1075"/>
            <ac:spMk id="17" creationId="{2C3D18DC-2377-70BB-2FE4-09E4BB74A8A0}"/>
          </ac:spMkLst>
        </pc:spChg>
        <pc:spChg chg="add mod">
          <ac:chgData name="André Molina" userId="faf19994698f74b5" providerId="LiveId" clId="{6BB40E0C-8482-4354-9E99-EDCD2BE86110}" dt="2024-11-02T18:17:48.624" v="2178" actId="1076"/>
          <ac:spMkLst>
            <pc:docMk/>
            <pc:sldMk cId="3622339797" sldId="1075"/>
            <ac:spMk id="18" creationId="{A3A5B8CA-45C4-8AE8-AE1E-F5B872B81ACE}"/>
          </ac:spMkLst>
        </pc:spChg>
        <pc:spChg chg="add mod">
          <ac:chgData name="André Molina" userId="faf19994698f74b5" providerId="LiveId" clId="{6BB40E0C-8482-4354-9E99-EDCD2BE86110}" dt="2024-11-02T18:17:13.410" v="2165" actId="571"/>
          <ac:spMkLst>
            <pc:docMk/>
            <pc:sldMk cId="3622339797" sldId="1075"/>
            <ac:spMk id="19" creationId="{04360429-A2E8-B71B-7D9D-7BB654F0D4DB}"/>
          </ac:spMkLst>
        </pc:spChg>
        <pc:picChg chg="del">
          <ac:chgData name="André Molina" userId="faf19994698f74b5" providerId="LiveId" clId="{6BB40E0C-8482-4354-9E99-EDCD2BE86110}" dt="2024-11-02T17:00:38.177" v="1852" actId="478"/>
          <ac:picMkLst>
            <pc:docMk/>
            <pc:sldMk cId="3622339797" sldId="1075"/>
            <ac:picMk id="4" creationId="{0928BCF4-1405-A85C-CE15-F54E00CF9A92}"/>
          </ac:picMkLst>
        </pc:picChg>
        <pc:picChg chg="mod">
          <ac:chgData name="André Molina" userId="faf19994698f74b5" providerId="LiveId" clId="{6BB40E0C-8482-4354-9E99-EDCD2BE86110}" dt="2024-11-02T18:13:41.121" v="2108" actId="1076"/>
          <ac:picMkLst>
            <pc:docMk/>
            <pc:sldMk cId="3622339797" sldId="1075"/>
            <ac:picMk id="1028" creationId="{FF15525B-D4AE-AEC1-C550-A6EAD10AB517}"/>
          </ac:picMkLst>
        </pc:picChg>
        <pc:picChg chg="add del mod">
          <ac:chgData name="André Molina" userId="faf19994698f74b5" providerId="LiveId" clId="{6BB40E0C-8482-4354-9E99-EDCD2BE86110}" dt="2024-11-02T17:42:28.371" v="1886" actId="478"/>
          <ac:picMkLst>
            <pc:docMk/>
            <pc:sldMk cId="3622339797" sldId="1075"/>
            <ac:picMk id="2050" creationId="{BF265A62-DA2C-D625-BC5A-79F2553175B6}"/>
          </ac:picMkLst>
        </pc:picChg>
        <pc:picChg chg="add mod">
          <ac:chgData name="André Molina" userId="faf19994698f74b5" providerId="LiveId" clId="{6BB40E0C-8482-4354-9E99-EDCD2BE86110}" dt="2024-11-02T18:12:48.642" v="2101" actId="1076"/>
          <ac:picMkLst>
            <pc:docMk/>
            <pc:sldMk cId="3622339797" sldId="1075"/>
            <ac:picMk id="2052" creationId="{28038E8E-65B5-1B44-7772-86AE191C33D9}"/>
          </ac:picMkLst>
        </pc:picChg>
        <pc:picChg chg="add del mod">
          <ac:chgData name="André Molina" userId="faf19994698f74b5" providerId="LiveId" clId="{6BB40E0C-8482-4354-9E99-EDCD2BE86110}" dt="2024-11-02T18:09:23.611" v="2025" actId="478"/>
          <ac:picMkLst>
            <pc:docMk/>
            <pc:sldMk cId="3622339797" sldId="1075"/>
            <ac:picMk id="2054" creationId="{6ED307DD-04F9-C060-014D-E395FA6B4879}"/>
          </ac:picMkLst>
        </pc:picChg>
        <pc:picChg chg="add mod">
          <ac:chgData name="André Molina" userId="faf19994698f74b5" providerId="LiveId" clId="{6BB40E0C-8482-4354-9E99-EDCD2BE86110}" dt="2024-11-02T18:13:34.069" v="2106" actId="1076"/>
          <ac:picMkLst>
            <pc:docMk/>
            <pc:sldMk cId="3622339797" sldId="1075"/>
            <ac:picMk id="2056" creationId="{90961623-7FEF-2223-18B6-049D27A82E87}"/>
          </ac:picMkLst>
        </pc:picChg>
        <pc:picChg chg="add mod">
          <ac:chgData name="André Molina" userId="faf19994698f74b5" providerId="LiveId" clId="{6BB40E0C-8482-4354-9E99-EDCD2BE86110}" dt="2024-11-02T18:15:37.753" v="2127" actId="108"/>
          <ac:picMkLst>
            <pc:docMk/>
            <pc:sldMk cId="3622339797" sldId="1075"/>
            <ac:picMk id="2058" creationId="{77105490-D040-2FD8-F858-465462DA1179}"/>
          </ac:picMkLst>
        </pc:picChg>
        <pc:cxnChg chg="add mod">
          <ac:chgData name="André Molina" userId="faf19994698f74b5" providerId="LiveId" clId="{6BB40E0C-8482-4354-9E99-EDCD2BE86110}" dt="2024-11-02T18:16:08.074" v="2128" actId="14100"/>
          <ac:cxnSpMkLst>
            <pc:docMk/>
            <pc:sldMk cId="3622339797" sldId="1075"/>
            <ac:cxnSpMk id="5" creationId="{6FBCFCC4-756C-3DA6-26F1-C0EFCE2787A1}"/>
          </ac:cxnSpMkLst>
        </pc:cxnChg>
        <pc:cxnChg chg="add mod">
          <ac:chgData name="André Molina" userId="faf19994698f74b5" providerId="LiveId" clId="{6BB40E0C-8482-4354-9E99-EDCD2BE86110}" dt="2024-11-02T18:15:23.639" v="2125" actId="108"/>
          <ac:cxnSpMkLst>
            <pc:docMk/>
            <pc:sldMk cId="3622339797" sldId="1075"/>
            <ac:cxnSpMk id="7" creationId="{845A5B2E-2E4B-1371-B676-E3FEE020D968}"/>
          </ac:cxnSpMkLst>
        </pc:cxnChg>
        <pc:cxnChg chg="add mod">
          <ac:chgData name="André Molina" userId="faf19994698f74b5" providerId="LiveId" clId="{6BB40E0C-8482-4354-9E99-EDCD2BE86110}" dt="2024-11-02T18:15:25.902" v="2126" actId="108"/>
          <ac:cxnSpMkLst>
            <pc:docMk/>
            <pc:sldMk cId="3622339797" sldId="1075"/>
            <ac:cxnSpMk id="12" creationId="{41B1B45B-BD2E-01DD-3AEA-52C312525C29}"/>
          </ac:cxnSpMkLst>
        </pc:cxnChg>
      </pc:sldChg>
      <pc:sldChg chg="addSp delSp modSp add mod modAnim modNotesTx">
        <pc:chgData name="André Molina" userId="faf19994698f74b5" providerId="LiveId" clId="{6BB40E0C-8482-4354-9E99-EDCD2BE86110}" dt="2024-11-04T03:32:31.508" v="4996" actId="5793"/>
        <pc:sldMkLst>
          <pc:docMk/>
          <pc:sldMk cId="752390262" sldId="1076"/>
        </pc:sldMkLst>
        <pc:spChg chg="del">
          <ac:chgData name="André Molina" userId="faf19994698f74b5" providerId="LiveId" clId="{6BB40E0C-8482-4354-9E99-EDCD2BE86110}" dt="2024-11-02T20:19:05.787" v="3225" actId="478"/>
          <ac:spMkLst>
            <pc:docMk/>
            <pc:sldMk cId="752390262" sldId="1076"/>
            <ac:spMk id="2" creationId="{3F53385F-CD1E-AC73-895F-09E03AB6999D}"/>
          </ac:spMkLst>
        </pc:spChg>
        <pc:spChg chg="add mod">
          <ac:chgData name="André Molina" userId="faf19994698f74b5" providerId="LiveId" clId="{6BB40E0C-8482-4354-9E99-EDCD2BE86110}" dt="2024-11-02T20:19:19.820" v="3235" actId="1076"/>
          <ac:spMkLst>
            <pc:docMk/>
            <pc:sldMk cId="752390262" sldId="1076"/>
            <ac:spMk id="9" creationId="{2BB37B0A-B403-CE7B-F42B-6C6EF51DD7E1}"/>
          </ac:spMkLst>
        </pc:spChg>
        <pc:spChg chg="mod">
          <ac:chgData name="André Molina" userId="faf19994698f74b5" providerId="LiveId" clId="{6BB40E0C-8482-4354-9E99-EDCD2BE86110}" dt="2024-11-02T21:28:17.154" v="4068" actId="255"/>
          <ac:spMkLst>
            <pc:docMk/>
            <pc:sldMk cId="752390262" sldId="1076"/>
            <ac:spMk id="11" creationId="{09C08DC5-81F2-CF2A-50E2-EB0CDCDA5F96}"/>
          </ac:spMkLst>
        </pc:spChg>
        <pc:spChg chg="mod">
          <ac:chgData name="André Molina" userId="faf19994698f74b5" providerId="LiveId" clId="{6BB40E0C-8482-4354-9E99-EDCD2BE86110}" dt="2024-11-02T20:19:29.568" v="3238" actId="1076"/>
          <ac:spMkLst>
            <pc:docMk/>
            <pc:sldMk cId="752390262" sldId="1076"/>
            <ac:spMk id="16" creationId="{173F057C-3904-9722-560C-D5047D0506BA}"/>
          </ac:spMkLst>
        </pc:spChg>
        <pc:spChg chg="mod">
          <ac:chgData name="André Molina" userId="faf19994698f74b5" providerId="LiveId" clId="{6BB40E0C-8482-4354-9E99-EDCD2BE86110}" dt="2024-11-02T20:19:56.210" v="3247" actId="1076"/>
          <ac:spMkLst>
            <pc:docMk/>
            <pc:sldMk cId="752390262" sldId="1076"/>
            <ac:spMk id="17" creationId="{ED9A6E08-3F62-465B-3B00-D1384E741556}"/>
          </ac:spMkLst>
        </pc:spChg>
        <pc:spChg chg="mod">
          <ac:chgData name="André Molina" userId="faf19994698f74b5" providerId="LiveId" clId="{6BB40E0C-8482-4354-9E99-EDCD2BE86110}" dt="2024-11-02T20:19:47.927" v="3246" actId="1076"/>
          <ac:spMkLst>
            <pc:docMk/>
            <pc:sldMk cId="752390262" sldId="1076"/>
            <ac:spMk id="18" creationId="{302F4F53-CFAD-E6C2-DC2B-FFA67C5C4392}"/>
          </ac:spMkLst>
        </pc:spChg>
        <pc:picChg chg="del">
          <ac:chgData name="André Molina" userId="faf19994698f74b5" providerId="LiveId" clId="{6BB40E0C-8482-4354-9E99-EDCD2BE86110}" dt="2024-11-04T02:06:02.635" v="4305" actId="478"/>
          <ac:picMkLst>
            <pc:docMk/>
            <pc:sldMk cId="752390262" sldId="1076"/>
            <ac:picMk id="46" creationId="{00E95DD9-A906-23E4-C9B7-721D06FCEDF5}"/>
          </ac:picMkLst>
        </pc:picChg>
        <pc:picChg chg="mod">
          <ac:chgData name="André Molina" userId="faf19994698f74b5" providerId="LiveId" clId="{6BB40E0C-8482-4354-9E99-EDCD2BE86110}" dt="2024-11-02T18:22:06.788" v="2261" actId="14100"/>
          <ac:picMkLst>
            <pc:docMk/>
            <pc:sldMk cId="752390262" sldId="1076"/>
            <ac:picMk id="2052" creationId="{E11F142D-5205-2D49-46A8-4197F14D4A4F}"/>
          </ac:picMkLst>
        </pc:picChg>
        <pc:picChg chg="del">
          <ac:chgData name="André Molina" userId="faf19994698f74b5" providerId="LiveId" clId="{6BB40E0C-8482-4354-9E99-EDCD2BE86110}" dt="2024-11-02T18:21:24.445" v="2180" actId="478"/>
          <ac:picMkLst>
            <pc:docMk/>
            <pc:sldMk cId="752390262" sldId="1076"/>
            <ac:picMk id="2056" creationId="{1C25A68B-4299-6FD1-E5B7-D757DC09C7E6}"/>
          </ac:picMkLst>
        </pc:picChg>
        <pc:picChg chg="add mod">
          <ac:chgData name="André Molina" userId="faf19994698f74b5" providerId="LiveId" clId="{6BB40E0C-8482-4354-9E99-EDCD2BE86110}" dt="2024-11-02T18:22:01.972" v="2259" actId="1076"/>
          <ac:picMkLst>
            <pc:docMk/>
            <pc:sldMk cId="752390262" sldId="1076"/>
            <ac:picMk id="3074" creationId="{7E33001B-47A2-E8B5-FA29-9B7776AEBEF5}"/>
          </ac:picMkLst>
        </pc:picChg>
        <pc:cxnChg chg="mod">
          <ac:chgData name="André Molina" userId="faf19994698f74b5" providerId="LiveId" clId="{6BB40E0C-8482-4354-9E99-EDCD2BE86110}" dt="2024-11-02T18:22:06.788" v="2261" actId="14100"/>
          <ac:cxnSpMkLst>
            <pc:docMk/>
            <pc:sldMk cId="752390262" sldId="1076"/>
            <ac:cxnSpMk id="5" creationId="{E4AFBEB9-1991-3BED-DC21-C86B3D1D9BD8}"/>
          </ac:cxnSpMkLst>
        </pc:cxnChg>
        <pc:cxnChg chg="mod">
          <ac:chgData name="André Molina" userId="faf19994698f74b5" providerId="LiveId" clId="{6BB40E0C-8482-4354-9E99-EDCD2BE86110}" dt="2024-11-02T18:22:36.108" v="2264" actId="14100"/>
          <ac:cxnSpMkLst>
            <pc:docMk/>
            <pc:sldMk cId="752390262" sldId="1076"/>
            <ac:cxnSpMk id="12" creationId="{3974C43D-7777-FDC8-38FB-FD0C2BDAC067}"/>
          </ac:cxnSpMkLst>
        </pc:cxnChg>
      </pc:sldChg>
      <pc:sldChg chg="addSp delSp modSp add mod delAnim modAnim modNotesTx">
        <pc:chgData name="André Molina" userId="faf19994698f74b5" providerId="LiveId" clId="{6BB40E0C-8482-4354-9E99-EDCD2BE86110}" dt="2024-11-04T03:25:01.601" v="4930"/>
        <pc:sldMkLst>
          <pc:docMk/>
          <pc:sldMk cId="961440038" sldId="1077"/>
        </pc:sldMkLst>
        <pc:spChg chg="mod">
          <ac:chgData name="André Molina" userId="faf19994698f74b5" providerId="LiveId" clId="{6BB40E0C-8482-4354-9E99-EDCD2BE86110}" dt="2024-11-02T21:28:39.944" v="4069"/>
          <ac:spMkLst>
            <pc:docMk/>
            <pc:sldMk cId="961440038" sldId="1077"/>
            <ac:spMk id="31" creationId="{8F9492D6-8BAD-9C61-3712-4F0542A60DD8}"/>
          </ac:spMkLst>
        </pc:spChg>
        <pc:spChg chg="add mod">
          <ac:chgData name="André Molina" userId="faf19994698f74b5" providerId="LiveId" clId="{6BB40E0C-8482-4354-9E99-EDCD2BE86110}" dt="2024-11-02T19:19:20.660" v="2627" actId="1076"/>
          <ac:spMkLst>
            <pc:docMk/>
            <pc:sldMk cId="961440038" sldId="1077"/>
            <ac:spMk id="36" creationId="{F6F95594-6D18-7E4D-30EC-F3F8EB0AAB8F}"/>
          </ac:spMkLst>
        </pc:spChg>
        <pc:spChg chg="add del mod">
          <ac:chgData name="André Molina" userId="faf19994698f74b5" providerId="LiveId" clId="{6BB40E0C-8482-4354-9E99-EDCD2BE86110}" dt="2024-11-02T20:21:19.608" v="3273" actId="478"/>
          <ac:spMkLst>
            <pc:docMk/>
            <pc:sldMk cId="961440038" sldId="1077"/>
            <ac:spMk id="37" creationId="{4AE62616-6DA2-48CE-B39E-3BC9220C44DA}"/>
          </ac:spMkLst>
        </pc:spChg>
        <pc:spChg chg="add del mod">
          <ac:chgData name="André Molina" userId="faf19994698f74b5" providerId="LiveId" clId="{6BB40E0C-8482-4354-9E99-EDCD2BE86110}" dt="2024-11-02T20:20:45.281" v="3249" actId="478"/>
          <ac:spMkLst>
            <pc:docMk/>
            <pc:sldMk cId="961440038" sldId="1077"/>
            <ac:spMk id="38" creationId="{E813E967-368E-F94D-1240-6B72141D5294}"/>
          </ac:spMkLst>
        </pc:spChg>
        <pc:spChg chg="add mod">
          <ac:chgData name="André Molina" userId="faf19994698f74b5" providerId="LiveId" clId="{6BB40E0C-8482-4354-9E99-EDCD2BE86110}" dt="2024-11-02T21:14:06.071" v="4004" actId="1076"/>
          <ac:spMkLst>
            <pc:docMk/>
            <pc:sldMk cId="961440038" sldId="1077"/>
            <ac:spMk id="39" creationId="{904BDB9C-A10E-47C5-15FD-92EAC03834B1}"/>
          </ac:spMkLst>
        </pc:spChg>
        <pc:spChg chg="add mod">
          <ac:chgData name="André Molina" userId="faf19994698f74b5" providerId="LiveId" clId="{6BB40E0C-8482-4354-9E99-EDCD2BE86110}" dt="2024-11-02T20:43:10.331" v="3325" actId="1076"/>
          <ac:spMkLst>
            <pc:docMk/>
            <pc:sldMk cId="961440038" sldId="1077"/>
            <ac:spMk id="41" creationId="{E16718E3-AC21-F3FD-15DF-F10EA5950C27}"/>
          </ac:spMkLst>
        </pc:spChg>
        <pc:spChg chg="add mod">
          <ac:chgData name="André Molina" userId="faf19994698f74b5" providerId="LiveId" clId="{6BB40E0C-8482-4354-9E99-EDCD2BE86110}" dt="2024-11-02T20:43:18.958" v="3328" actId="1076"/>
          <ac:spMkLst>
            <pc:docMk/>
            <pc:sldMk cId="961440038" sldId="1077"/>
            <ac:spMk id="42" creationId="{DF2B7CE4-F9F5-AFAF-789E-FC627ED160A4}"/>
          </ac:spMkLst>
        </pc:spChg>
        <pc:grpChg chg="del">
          <ac:chgData name="André Molina" userId="faf19994698f74b5" providerId="LiveId" clId="{6BB40E0C-8482-4354-9E99-EDCD2BE86110}" dt="2024-11-02T19:06:26.615" v="2511" actId="478"/>
          <ac:grpSpMkLst>
            <pc:docMk/>
            <pc:sldMk cId="961440038" sldId="1077"/>
            <ac:grpSpMk id="35" creationId="{3D8AED80-B156-DDD7-CFAD-4550E7BD715A}"/>
          </ac:grpSpMkLst>
        </pc:grpChg>
        <pc:graphicFrameChg chg="add mod">
          <ac:chgData name="André Molina" userId="faf19994698f74b5" providerId="LiveId" clId="{6BB40E0C-8482-4354-9E99-EDCD2BE86110}" dt="2024-11-02T20:01:04.916" v="3187" actId="20577"/>
          <ac:graphicFrameMkLst>
            <pc:docMk/>
            <pc:sldMk cId="961440038" sldId="1077"/>
            <ac:graphicFrameMk id="2" creationId="{A13D1F3C-123A-9312-CC80-CC37C2536408}"/>
          </ac:graphicFrameMkLst>
        </pc:graphicFrameChg>
        <pc:graphicFrameChg chg="add del mod modGraphic">
          <ac:chgData name="André Molina" userId="faf19994698f74b5" providerId="LiveId" clId="{6BB40E0C-8482-4354-9E99-EDCD2BE86110}" dt="2024-11-02T21:03:27.605" v="3867" actId="478"/>
          <ac:graphicFrameMkLst>
            <pc:docMk/>
            <pc:sldMk cId="961440038" sldId="1077"/>
            <ac:graphicFrameMk id="3" creationId="{53EF99A7-86B2-9BD2-9874-75DB56D3E607}"/>
          </ac:graphicFrameMkLst>
        </pc:graphicFrameChg>
        <pc:graphicFrameChg chg="add del mod modGraphic">
          <ac:chgData name="André Molina" userId="faf19994698f74b5" providerId="LiveId" clId="{6BB40E0C-8482-4354-9E99-EDCD2BE86110}" dt="2024-11-02T21:04:04.157" v="3906" actId="478"/>
          <ac:graphicFrameMkLst>
            <pc:docMk/>
            <pc:sldMk cId="961440038" sldId="1077"/>
            <ac:graphicFrameMk id="4" creationId="{86F9AB0A-C1FC-BD35-7FA7-4F6461426F11}"/>
          </ac:graphicFrameMkLst>
        </pc:graphicFrameChg>
        <pc:graphicFrameChg chg="add mod modGraphic">
          <ac:chgData name="André Molina" userId="faf19994698f74b5" providerId="LiveId" clId="{6BB40E0C-8482-4354-9E99-EDCD2BE86110}" dt="2024-11-02T21:11:32.161" v="4001" actId="1076"/>
          <ac:graphicFrameMkLst>
            <pc:docMk/>
            <pc:sldMk cId="961440038" sldId="1077"/>
            <ac:graphicFrameMk id="5" creationId="{AB5353BC-29B4-0145-7919-12452D6F2B62}"/>
          </ac:graphicFrameMkLst>
        </pc:graphicFrameChg>
        <pc:graphicFrameChg chg="add del mod modGraphic">
          <ac:chgData name="André Molina" userId="faf19994698f74b5" providerId="LiveId" clId="{6BB40E0C-8482-4354-9E99-EDCD2BE86110}" dt="2024-11-02T20:10:09.341" v="3204" actId="478"/>
          <ac:graphicFrameMkLst>
            <pc:docMk/>
            <pc:sldMk cId="961440038" sldId="1077"/>
            <ac:graphicFrameMk id="40" creationId="{2733BFA8-01D0-D43A-40F9-D63E4C3C2416}"/>
          </ac:graphicFrameMkLst>
        </pc:graphicFrameChg>
        <pc:picChg chg="add del mod">
          <ac:chgData name="André Molina" userId="faf19994698f74b5" providerId="LiveId" clId="{6BB40E0C-8482-4354-9E99-EDCD2BE86110}" dt="2024-11-02T19:20:48.578" v="2653" actId="478"/>
          <ac:picMkLst>
            <pc:docMk/>
            <pc:sldMk cId="961440038" sldId="1077"/>
            <ac:picMk id="4098" creationId="{0B4F5F9B-82E8-DF39-77CB-A91386DAD4B5}"/>
          </ac:picMkLst>
        </pc:picChg>
        <pc:picChg chg="add del mod">
          <ac:chgData name="André Molina" userId="faf19994698f74b5" providerId="LiveId" clId="{6BB40E0C-8482-4354-9E99-EDCD2BE86110}" dt="2024-11-02T20:59:12.177" v="3763" actId="478"/>
          <ac:picMkLst>
            <pc:docMk/>
            <pc:sldMk cId="961440038" sldId="1077"/>
            <ac:picMk id="4100" creationId="{C89E385E-CCC5-5AF4-BF77-F66EBC5B1E70}"/>
          </ac:picMkLst>
        </pc:picChg>
      </pc:sldChg>
      <pc:sldChg chg="delSp add mod ord modShow">
        <pc:chgData name="André Molina" userId="faf19994698f74b5" providerId="LiveId" clId="{6BB40E0C-8482-4354-9E99-EDCD2BE86110}" dt="2024-11-02T20:00:51.163" v="3186" actId="729"/>
        <pc:sldMkLst>
          <pc:docMk/>
          <pc:sldMk cId="569921306" sldId="1078"/>
        </pc:sldMkLst>
        <pc:picChg chg="del">
          <ac:chgData name="André Molina" userId="faf19994698f74b5" providerId="LiveId" clId="{6BB40E0C-8482-4354-9E99-EDCD2BE86110}" dt="2024-11-02T19:20:42.785" v="2652" actId="478"/>
          <ac:picMkLst>
            <pc:docMk/>
            <pc:sldMk cId="569921306" sldId="1078"/>
            <ac:picMk id="4100" creationId="{3A629E60-C65F-5036-2545-F4F3C69C97A3}"/>
          </ac:picMkLst>
        </pc:picChg>
      </pc:sldChg>
      <pc:sldChg chg="addSp delSp modSp add del">
        <pc:chgData name="André Molina" userId="faf19994698f74b5" providerId="LiveId" clId="{6BB40E0C-8482-4354-9E99-EDCD2BE86110}" dt="2024-11-02T19:32:57.543" v="2938" actId="47"/>
        <pc:sldMkLst>
          <pc:docMk/>
          <pc:sldMk cId="1271798843" sldId="1079"/>
        </pc:sldMkLst>
        <pc:picChg chg="add del mod">
          <ac:chgData name="André Molina" userId="faf19994698f74b5" providerId="LiveId" clId="{6BB40E0C-8482-4354-9E99-EDCD2BE86110}" dt="2024-11-02T19:31:31.336" v="2937" actId="478"/>
          <ac:picMkLst>
            <pc:docMk/>
            <pc:sldMk cId="1271798843" sldId="1079"/>
            <ac:picMk id="5122" creationId="{1A02F57C-D9A4-4182-6F43-77970FF6BCC6}"/>
          </ac:picMkLst>
        </pc:picChg>
      </pc:sldChg>
      <pc:sldChg chg="add del">
        <pc:chgData name="André Molina" userId="faf19994698f74b5" providerId="LiveId" clId="{6BB40E0C-8482-4354-9E99-EDCD2BE86110}" dt="2024-11-02T20:10:26.729" v="3205" actId="47"/>
        <pc:sldMkLst>
          <pc:docMk/>
          <pc:sldMk cId="1606486886" sldId="1079"/>
        </pc:sldMkLst>
      </pc:sldChg>
      <pc:sldChg chg="add mod modShow">
        <pc:chgData name="André Molina" userId="faf19994698f74b5" providerId="LiveId" clId="{6BB40E0C-8482-4354-9E99-EDCD2BE86110}" dt="2024-11-02T21:12:08.284" v="4002" actId="729"/>
        <pc:sldMkLst>
          <pc:docMk/>
          <pc:sldMk cId="3248769212" sldId="1079"/>
        </pc:sldMkLst>
      </pc:sldChg>
      <pc:sldChg chg="add del">
        <pc:chgData name="André Molina" userId="faf19994698f74b5" providerId="LiveId" clId="{6BB40E0C-8482-4354-9E99-EDCD2BE86110}" dt="2024-11-02T19:32:59.148" v="2939" actId="47"/>
        <pc:sldMkLst>
          <pc:docMk/>
          <pc:sldMk cId="1369555324" sldId="1080"/>
        </pc:sldMkLst>
      </pc:sldChg>
      <pc:sldChg chg="addSp delSp modSp add mod ord modShow">
        <pc:chgData name="André Molina" userId="faf19994698f74b5" providerId="LiveId" clId="{6BB40E0C-8482-4354-9E99-EDCD2BE86110}" dt="2024-11-04T04:02:17.766" v="5616" actId="729"/>
        <pc:sldMkLst>
          <pc:docMk/>
          <pc:sldMk cId="1642455540" sldId="1080"/>
        </pc:sldMkLst>
        <pc:spChg chg="add mod">
          <ac:chgData name="André Molina" userId="faf19994698f74b5" providerId="LiveId" clId="{6BB40E0C-8482-4354-9E99-EDCD2BE86110}" dt="2024-11-04T03:00:08.095" v="4882"/>
          <ac:spMkLst>
            <pc:docMk/>
            <pc:sldMk cId="1642455540" sldId="1080"/>
            <ac:spMk id="4" creationId="{EB798C89-6E61-67CD-C3D7-3EBD411E924D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" creationId="{516AD37C-2751-BB2E-2C8E-34D17C36862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" creationId="{1300DCD5-1960-2BE6-624A-0ECD5795196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9" creationId="{E5BD2814-DED5-984C-CCC0-B31663618087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0" creationId="{5FA3B3C2-0B4F-A419-CD0F-702E84255CCC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1" creationId="{650AD63B-E550-9101-D5D7-F3AFD9D14E71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2" creationId="{555F9F84-5DE0-3FB9-761C-13D1B37C84A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3" creationId="{374BB61B-33F3-741F-0BD0-4D8E5DF7EEDF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4" creationId="{118F3C92-A29D-A401-DE04-BC5C563F9B27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5" creationId="{CFFE0189-3DEF-2E3A-A6DA-83B6E531C2F4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6" creationId="{EA7F561B-5C15-8DD5-FECC-36E29E3AC8D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7" creationId="{84DB049B-CAFD-16AD-4CC8-83A0D7629E5D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8" creationId="{F4BB921B-0B82-7A50-9A49-97AC3C1003EC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9" creationId="{EB4EA564-A1CF-B361-C84E-3B1203C50E1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0" creationId="{49E65138-F7E8-50D8-6635-F5E7F1BE26E7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1" creationId="{41101887-63E6-5A61-727F-74C5A9C5A222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2" creationId="{4BBA9F53-609C-38B7-D8C7-D9D2DB06252B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3" creationId="{CE203325-635D-2986-C76D-E081880A1EE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4" creationId="{D502C842-6448-C429-8C5D-1FAEAF5135C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5" creationId="{D16EE98D-B9EB-345C-F04E-C5C5258C53D1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6" creationId="{7233E9B2-51BF-1D6B-8A89-A290245ED7B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7" creationId="{BD088221-5696-35B5-C218-82E9717E58E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8" creationId="{0C1C6F9C-B445-0590-D6B6-F0FF1EAD0A0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29" creationId="{110959E0-1622-4825-F68B-7E6E397D180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30" creationId="{2AF361E9-E801-B8E5-CC8B-1AB31D60584E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31" creationId="{3F91850E-2238-3560-E580-8A0336CD87AB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32" creationId="{FF5BE755-12A9-67FE-5EF6-38EEAE95241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33" creationId="{0D743BF5-27D3-E89C-D9F8-9DE4023FBFDE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37" creationId="{4616081B-3B0A-7C90-638C-FCD1C389AAC2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38" creationId="{EC4E9EBA-45DF-98B9-C1C4-AC95DD89CCE9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39" creationId="{99410CFC-C56F-515B-2C6F-D32095FFAD1D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0" creationId="{B7572558-8441-4303-D785-E3A096F5FFC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1" creationId="{ADF05B69-BAD3-B127-4866-E3377493987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2" creationId="{C6C31C68-ED33-4841-81FD-0D04F53A03F7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3" creationId="{47E20671-5064-9A7F-0495-08BFFEEE444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4" creationId="{FCA5CC0C-3B56-3DCC-BE07-84267E0B42D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6" creationId="{3CECA73A-146F-C97D-4EE1-A1B20524FE62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7" creationId="{A30FDA0E-0D76-429C-8AB8-D90E887ABEA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8" creationId="{1D9F0C0A-636B-A9F3-5452-DF77D01CE97E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49" creationId="{43A30371-AE36-3813-9C00-30D09D47904C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0" creationId="{4E6B9600-298D-8C17-EFF5-49C2828DBCB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1" creationId="{C919B546-2600-EA7B-9A0C-58DBA48E739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2" creationId="{BAF2908B-E9F2-65B3-6837-F57E931A440E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4" creationId="{332A78CC-F2DD-B6FE-386E-472D45E9B3EB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6" creationId="{31F2677B-E485-CEEC-2557-13C39C01121B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7" creationId="{4FE242B3-1A3F-D553-EC93-CCBD369221AC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8" creationId="{418B12C3-1827-6102-F5F9-F66B6164CF6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59" creationId="{CCAEF5D2-4AC9-DE0B-A86B-04900F1F269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0" creationId="{225C973D-E93B-2B51-FF21-7E48ABC4963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2" creationId="{670A699E-ECAB-764B-4E8B-D73A36C33B5D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3" creationId="{38544015-3FBB-75AD-B19F-808A7B131E4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4" creationId="{C83B3623-F494-FA59-3607-7C9A55A5A57D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5" creationId="{55F4548B-A615-CFD6-29DC-45D44BA7E72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6" creationId="{592A19CA-DE0E-2743-41F2-9C635D8AD59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8" creationId="{605F2109-8A9B-5892-8B7A-CC37C5FF9C3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69" creationId="{5F500518-CB10-4DEE-C7E8-A8E68DAFB37A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0" creationId="{8D83E3EE-6E8D-4649-8F70-18F2D69541C2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1" creationId="{11427A6E-C57B-32EA-2418-397CC8DBA4C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2" creationId="{CD31D1F9-A549-2399-2453-747A1AE26025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3" creationId="{302A1036-05A5-BAF4-D273-75E521660ABB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4" creationId="{BA8801CC-7AF0-55FC-13DA-F418B6311A1F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5" creationId="{B497E124-5ADC-D9C7-E6D9-2498A24846B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6" creationId="{65C78C2D-9575-ECDF-DD24-39225114CA9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8" creationId="{4DA1FCE7-1303-6B0F-D2E5-61A447BE8AA5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79" creationId="{F7F99E28-0AC7-2367-49F5-49AD44F3FFE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0" creationId="{124E9582-61EF-5957-ED51-2078D66FAF0C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1" creationId="{34EA1C52-2F43-5149-8B88-2F91F23065A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2" creationId="{023E65A4-A57D-ABD5-DC73-1B4A9CC2AF33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3" creationId="{C815FC62-F9F1-3665-3B7A-AFABB687F46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5" creationId="{093F1697-2C94-15D3-EE21-7D98B85DB0BE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6" creationId="{3FF1E358-1658-A52F-8684-B2DE119FD662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7" creationId="{A30A4ABE-B1BA-6382-C8F0-73ECB603E8FB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8" creationId="{E18DEE56-0D1B-1F3E-AF91-83605DD1BD9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89" creationId="{6657C7C3-D38F-955C-29D6-24769F051C55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90" creationId="{F128A9C9-0ECD-F83C-0E8F-5286665964D8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92" creationId="{D731F298-3313-3DDE-8247-284C7F8CBF14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94" creationId="{D7E734B1-1FFA-B125-E4DD-11BED23BC816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95" creationId="{22AE1E7C-E813-DEBD-BB28-B2A155EF678C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97" creationId="{7262781B-E530-BD86-9140-37A89B0B1095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06" creationId="{8C775C09-3125-9F11-5C82-F1151AC03100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07" creationId="{8901129D-D09F-DB9B-356C-E667327687A7}"/>
          </ac:spMkLst>
        </pc:spChg>
        <pc:spChg chg="del">
          <ac:chgData name="André Molina" userId="faf19994698f74b5" providerId="LiveId" clId="{6BB40E0C-8482-4354-9E99-EDCD2BE86110}" dt="2024-11-04T02:59:31.894" v="4875" actId="478"/>
          <ac:spMkLst>
            <pc:docMk/>
            <pc:sldMk cId="1642455540" sldId="1080"/>
            <ac:spMk id="110" creationId="{6C98A5AB-0BEF-FE72-D67E-55D05F5C5836}"/>
          </ac:spMkLst>
        </pc:spChg>
        <pc:picChg chg="add del mod">
          <ac:chgData name="André Molina" userId="faf19994698f74b5" providerId="LiveId" clId="{6BB40E0C-8482-4354-9E99-EDCD2BE86110}" dt="2024-11-04T03:37:08.972" v="5233" actId="478"/>
          <ac:picMkLst>
            <pc:docMk/>
            <pc:sldMk cId="1642455540" sldId="1080"/>
            <ac:picMk id="3" creationId="{1ADBAF99-40FD-BFE3-81FC-C5C91B91CF08}"/>
          </ac:picMkLst>
        </pc:picChg>
        <pc:picChg chg="add mod">
          <ac:chgData name="André Molina" userId="faf19994698f74b5" providerId="LiveId" clId="{6BB40E0C-8482-4354-9E99-EDCD2BE86110}" dt="2024-11-04T03:37:25.127" v="5240" actId="1036"/>
          <ac:picMkLst>
            <pc:docMk/>
            <pc:sldMk cId="1642455540" sldId="1080"/>
            <ac:picMk id="98" creationId="{06CE3B11-1CE5-4F4A-D662-97D5CF397C80}"/>
          </ac:picMkLst>
        </pc:picChg>
        <pc:cxnChg chg="del mod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34" creationId="{579B3FF3-8A6E-95C1-5DA8-2AF33F31435F}"/>
          </ac:cxnSpMkLst>
        </pc:cxnChg>
        <pc:cxnChg chg="del mod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35" creationId="{583A2766-1725-66C3-043E-FA906DE084C9}"/>
          </ac:cxnSpMkLst>
        </pc:cxnChg>
        <pc:cxnChg chg="del mod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36" creationId="{66EE0A29-C8BF-51D3-E2C2-4CE3DCE26913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45" creationId="{96812C28-CA1F-3C54-55AF-A0FDF82A4E43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53" creationId="{3C34A2DC-2507-8B9D-A2E1-81CCF972EC3D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55" creationId="{163D33DD-1221-3B90-5A47-75E61973502B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61" creationId="{E2D37793-3161-CB89-536F-0B1F1C980822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67" creationId="{0FF24FC5-983F-88C1-2DE9-71EB3991738C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77" creationId="{78EE745F-6985-F519-691A-D9F222CD62DE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84" creationId="{7CD560B4-3F9C-2FDF-3ED2-EBFD17388654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91" creationId="{DDE0CAB1-D295-04F0-FE06-B7879C23A27A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93" creationId="{6D17061E-9A21-C452-2A5A-11884037A04D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96" creationId="{D94F5F5E-957C-143A-02BD-245E37D804DF}"/>
          </ac:cxnSpMkLst>
        </pc:cxnChg>
        <pc:cxnChg chg="del">
          <ac:chgData name="André Molina" userId="faf19994698f74b5" providerId="LiveId" clId="{6BB40E0C-8482-4354-9E99-EDCD2BE86110}" dt="2024-11-04T02:59:31.894" v="4875" actId="478"/>
          <ac:cxnSpMkLst>
            <pc:docMk/>
            <pc:sldMk cId="1642455540" sldId="1080"/>
            <ac:cxnSpMk id="99" creationId="{607D5560-CDD4-7795-3279-6CB0862456D3}"/>
          </ac:cxnSpMkLst>
        </pc:cxnChg>
      </pc:sldChg>
      <pc:sldChg chg="add mod modShow modNotesTx">
        <pc:chgData name="André Molina" userId="faf19994698f74b5" providerId="LiveId" clId="{6BB40E0C-8482-4354-9E99-EDCD2BE86110}" dt="2024-11-04T04:02:10.016" v="5615" actId="729"/>
        <pc:sldMkLst>
          <pc:docMk/>
          <pc:sldMk cId="384783244" sldId="1081"/>
        </pc:sldMkLst>
      </pc:sldChg>
      <pc:sldChg chg="add del">
        <pc:chgData name="André Molina" userId="faf19994698f74b5" providerId="LiveId" clId="{6BB40E0C-8482-4354-9E99-EDCD2BE86110}" dt="2024-11-02T19:32:59.959" v="2940" actId="47"/>
        <pc:sldMkLst>
          <pc:docMk/>
          <pc:sldMk cId="1299355901" sldId="1081"/>
        </pc:sldMkLst>
      </pc:sldChg>
      <pc:sldChg chg="addSp delSp modSp add mod ord modShow">
        <pc:chgData name="André Molina" userId="faf19994698f74b5" providerId="LiveId" clId="{6BB40E0C-8482-4354-9E99-EDCD2BE86110}" dt="2024-11-04T04:02:29.294" v="5617" actId="729"/>
        <pc:sldMkLst>
          <pc:docMk/>
          <pc:sldMk cId="3519137220" sldId="1082"/>
        </pc:sldMkLst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" creationId="{2662C94A-CE22-8F20-4541-9DFB0CB3E00C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" creationId="{61351190-4960-4211-0E33-13FC687ABED6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" creationId="{8434B3E3-AD66-7EA7-75CF-BA9603885EBC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" creationId="{04CAF980-5292-50C4-245C-3037241A1059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7" creationId="{89319364-180D-33CE-508C-B463EA477547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" creationId="{EA128AE6-1A7C-88D9-CD38-9BE7B3BC4F0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" creationId="{F0897D8D-6869-81EB-1E6A-2578508A0F8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" creationId="{C02A5DC4-805C-DE20-AF31-9ECE64E3D650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" creationId="{0C7C4284-86B7-1D22-5A58-E3D17F09A15D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3" creationId="{80089231-1E73-6795-D809-3509D4A9030B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4" creationId="{9562473C-6A0C-93FA-52B4-7A39DF2C2C1F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5" creationId="{1C7137B4-9E39-CBC2-C33E-DF80B9B26ED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6" creationId="{D65722B9-DF34-A810-0709-A3C0A0D1F8A7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7" creationId="{630D1B56-E4C8-FC59-2995-821D46A19F5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8" creationId="{85B18014-6681-ACD5-6A34-8DD06701E22C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9" creationId="{BCD29CFF-EF35-1C7D-5DEC-48F6FF7D2657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0" creationId="{10D26B51-ADA7-F85A-DE1B-8D4952906C95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1" creationId="{A7E91E82-BA8D-CEDF-8687-7CA23C5CF96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2" creationId="{0864630E-724F-D1DB-5C8A-C2B960D82C61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4" creationId="{C7436F1F-DF66-82A4-D695-65D459D09FA5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5" creationId="{B6E728C1-AA5E-8264-230E-B633F869C96A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6" creationId="{C5B97184-6554-3C98-328C-D70F0E9C3AC2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7" creationId="{2CFFCCB6-F205-2F55-F49F-6EB2549A7178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8" creationId="{01B99D39-2083-6FBF-1481-D3CDCAFC2EAD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29" creationId="{B1A28317-E0D3-3920-2F82-54F633E62C66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0" creationId="{B0027515-8487-5A2F-62FA-76176A88CFA0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1" creationId="{C2B7E002-8C06-FB1A-833D-EB08F67EC12A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2" creationId="{6D0A6FE3-4425-C7C4-0EE2-FF6F7B6D57A5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3" creationId="{A38EFAE6-D91A-0DC7-E671-AFB688490AAE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4" creationId="{68536C90-2E5E-293B-DB1B-7A668597D86E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5" creationId="{844AF40D-2833-48AB-7CDD-99B22BAA0C01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6" creationId="{BB040912-641E-1E55-51B4-563BEBB3C218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7" creationId="{A8158393-A3C7-5FD7-C06E-705BC778DCBF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8" creationId="{9883A7AD-C33B-3DF8-CF00-6D2DC0D1BF01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39" creationId="{F65F03DB-A5FB-5D55-A2BA-5C1AC112B5A8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0" creationId="{7DB95E0C-4104-AEF0-E4DB-FD47F8F88908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1" creationId="{70F10F37-CC9B-06C0-111F-F8047B6C5FA0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2" creationId="{B4BF3349-B5E9-029E-395E-C161EB665F62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3" creationId="{2D2F2452-0228-7B81-146D-989FCBC9E053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4" creationId="{94436935-F5F0-19CC-1F35-68D17E5FA5A3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5" creationId="{73FECA37-FC0D-280D-B848-F429A5143D31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6" creationId="{3A26AF8B-191E-E817-CA39-CFF1707E5998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7" creationId="{37553718-D697-9859-E676-DA1E0861B4A8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8" creationId="{E78162F1-75D7-0582-0B2C-156DCB03A4D7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49" creationId="{C9A6624A-A5EB-0867-38EE-E6081E8280E1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0" creationId="{71A34105-88C3-9412-8DF5-BDEFDD2B26CC}"/>
          </ac:spMkLst>
        </pc:spChg>
        <pc:spChg chg="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1" creationId="{B6FD4302-E474-CEFA-E58A-C3EA4EDE2C30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2" creationId="{22C5F07E-92CC-6E0A-50E9-B5FED55638F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3" creationId="{3AF7D7B4-730C-4EED-21EF-5DC8716231C4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4" creationId="{8D419E62-69A8-7EFE-B83C-9EE620305E00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5" creationId="{E4F87535-840B-B951-CB80-97C7AA9DC234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6" creationId="{413EB702-EDEE-E929-CB0E-40EFC01E7A1B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7" creationId="{098EBB3D-38DA-5D03-E612-D1ED92F7027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8" creationId="{2740D0C9-1A2D-13BE-0E8D-A2D45DA87628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59" creationId="{F0EEF2BF-FB8F-DFA8-F1C7-AEDD9AF76538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0" creationId="{4F4BB39B-DE10-7807-815F-34B5AEE18E2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1" creationId="{0FFAFF11-8C63-0511-A5C5-1F742AD5EDF5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2" creationId="{CA87AC00-AED3-B790-D25D-79784AEDB353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3" creationId="{032F30B6-A707-3841-BB11-FC22C4CB7954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4" creationId="{8342EFD0-F7C8-80B6-3C54-35A216BD7FA8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5" creationId="{B17BE52E-5EA7-4BC6-F1A4-CF45D6CEA2EB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6" creationId="{EAFA21A6-A2D8-C21A-2CDC-78BC6262799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7" creationId="{37379012-684A-3D70-5C91-62AE43414B47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8" creationId="{2C21573C-A7B3-F09E-2405-FC586A3B26D9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69" creationId="{9DEAB165-3BD0-549D-99EB-5DFBF6756414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70" creationId="{7222CDB0-AEC1-3C45-760C-702F1A02CC5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71" creationId="{465BEE13-0AC9-5B86-1A39-34999C9C2608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72" creationId="{296F3390-9A0C-BB32-2C18-EC5FB02C7DAB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73" creationId="{C6A47D01-139F-F3BB-E80C-DFFC487D4502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74" creationId="{784F8849-4ED2-13F3-5AE5-BEE3E2935BAD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75" creationId="{9D169257-2DF0-02CA-855E-8A7332887508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76" creationId="{D12F5081-6A26-E4E3-1D04-CBDC711F5DA9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77" creationId="{A504EE74-17B8-6962-FCFA-1AF8F3581392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78" creationId="{94607648-5689-2BA7-F4D0-83778F0450D0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79" creationId="{6EB47638-251A-59B5-55DF-9F36D47297E5}"/>
          </ac:spMkLst>
        </pc:spChg>
        <pc:spChg chg="add mod">
          <ac:chgData name="André Molina" userId="faf19994698f74b5" providerId="LiveId" clId="{6BB40E0C-8482-4354-9E99-EDCD2BE86110}" dt="2024-11-04T03:48:01.902" v="5289" actId="1038"/>
          <ac:spMkLst>
            <pc:docMk/>
            <pc:sldMk cId="3519137220" sldId="1082"/>
            <ac:spMk id="80" creationId="{64F081E1-2C75-6EE8-75E8-439F60A1E286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1" creationId="{EB3B7D2C-338A-7B8A-B8B7-5C4E752C6BC3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2" creationId="{BFADF870-099D-1C7A-8DAB-86711B981240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3" creationId="{037D89D8-DAD0-6F91-E6F4-FD3460D1E0B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4" creationId="{83711BBF-2A59-4CD6-3B0B-CBD354055316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5" creationId="{2ABBCD79-C728-D7D9-604A-B3DB43380852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6" creationId="{8442C12A-7073-50E5-4FD1-0A6EEA0A3525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7" creationId="{ACAF1E97-EC66-F0A5-FAC2-BBA977D1FFAB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8" creationId="{78D9888C-01D2-1764-E6F8-9E3ADCB93153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89" creationId="{8595EB59-0B44-572B-7A14-9529890F77C5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0" creationId="{F24731F7-F2E7-560C-6402-0750B291D538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1" creationId="{D90D543B-8A17-456C-89B0-4A9AABB51936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2" creationId="{EBEA1264-B500-885F-A3A2-9B4732313384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3" creationId="{290E3AF3-48B1-0F46-34E6-C2D2649D4F9F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4" creationId="{40D45067-3DAB-C7B6-4CD8-43819567BEE0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5" creationId="{62EF05BC-C131-8B5D-C5AB-FFDCA1DE2220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6" creationId="{18CF7697-7C2C-B802-65F0-ED62608557F7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7" creationId="{339969FD-A8D4-645D-28C7-5A323D180057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99" creationId="{ACCABB38-E911-EE0C-0B2B-F29A3A9A891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0" creationId="{D13C4FF7-C07B-45C4-CD6B-881ABA99B0BD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1" creationId="{F0A0DD9E-4BE7-A260-6C42-1998E62634CE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2" creationId="{CB6F805D-397E-0CF5-6283-261B60F889AA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3" creationId="{3B0DA568-2FAE-1E08-691A-C5CF9BE00E12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4" creationId="{8E4112A0-60AB-76BE-346A-51556FED8A92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5" creationId="{F4BE6A6D-E8F0-873F-3A50-16D26FA7AF4A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6" creationId="{8F9288C4-0870-A291-7F8A-C91BC52C0535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7" creationId="{DFF95204-B3AA-94F8-5996-2A67B5E6177D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08" creationId="{C430E987-B97B-82A4-7A7B-C7384233A2A9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0" creationId="{8784C045-0A82-521A-CE2A-1BCEBB756E3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1" creationId="{20BA08B1-6A39-F9E8-C975-6345D10470BB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2" creationId="{900228FC-3D06-B265-957F-B46D1760D3EA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3" creationId="{7368FD4E-5130-F262-161A-2EB91B082DFC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4" creationId="{E34C3120-B8A2-073F-E135-CBC60BCD2DDB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5" creationId="{7CDD32B3-41D6-A4BA-E6E5-122983457A3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6" creationId="{3F2D186D-B455-D6C6-7C10-C8A13AA36778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7" creationId="{7EF5CD64-5C49-E3FE-770E-9A91632FBE51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8" creationId="{E102B7E3-4A9E-BE79-C456-F8FC87156612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19" creationId="{0D7E10EE-8BF3-5789-CA2F-9203C9D4CBE6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0" creationId="{70CAAAF7-F1DF-2A9A-FDB7-0C5BD8711E06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1" creationId="{523B0651-8258-B96C-694F-17509B80D673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2" creationId="{1BDDAEDF-3366-430E-DCE3-5B3BD57DF1FF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3" creationId="{B113A14F-51B8-C558-A410-63C52CF17E67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4" creationId="{62B116E9-42CB-DF18-3D1A-754921D46B32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5" creationId="{E42001F4-D42A-1D7D-E85F-10890A98B562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6" creationId="{99F1B1E9-016E-0455-A026-81DD6B3371B3}"/>
          </ac:spMkLst>
        </pc:spChg>
        <pc:spChg chg="add mod">
          <ac:chgData name="André Molina" userId="faf19994698f74b5" providerId="LiveId" clId="{6BB40E0C-8482-4354-9E99-EDCD2BE86110}" dt="2024-11-04T03:47:43.434" v="5245"/>
          <ac:spMkLst>
            <pc:docMk/>
            <pc:sldMk cId="3519137220" sldId="1082"/>
            <ac:spMk id="127" creationId="{25A02A12-8530-6C82-7E56-AA82D0B224F7}"/>
          </ac:spMkLst>
        </pc:spChg>
        <pc:grpChg chg="add mod">
          <ac:chgData name="André Molina" userId="faf19994698f74b5" providerId="LiveId" clId="{6BB40E0C-8482-4354-9E99-EDCD2BE86110}" dt="2024-11-04T03:47:43.434" v="5245"/>
          <ac:grpSpMkLst>
            <pc:docMk/>
            <pc:sldMk cId="3519137220" sldId="1082"/>
            <ac:grpSpMk id="23" creationId="{E519CBE8-84AE-359D-E62D-231A480B4899}"/>
          </ac:grpSpMkLst>
        </pc:grpChg>
        <pc:picChg chg="del">
          <ac:chgData name="André Molina" userId="faf19994698f74b5" providerId="LiveId" clId="{6BB40E0C-8482-4354-9E99-EDCD2BE86110}" dt="2024-11-04T03:47:43.109" v="5244" actId="478"/>
          <ac:picMkLst>
            <pc:docMk/>
            <pc:sldMk cId="3519137220" sldId="1082"/>
            <ac:picMk id="98" creationId="{341C0197-9865-C693-3EAC-D6777B93341A}"/>
          </ac:picMkLst>
        </pc:picChg>
        <pc:picChg chg="add">
          <ac:chgData name="André Molina" userId="faf19994698f74b5" providerId="LiveId" clId="{6BB40E0C-8482-4354-9E99-EDCD2BE86110}" dt="2024-11-04T03:48:30.558" v="5290"/>
          <ac:picMkLst>
            <pc:docMk/>
            <pc:sldMk cId="3519137220" sldId="1082"/>
            <ac:picMk id="128" creationId="{03444DCB-D76C-F0DE-3CBF-4B3178E96A1E}"/>
          </ac:picMkLst>
        </pc:picChg>
      </pc:sldChg>
    </pc:docChg>
  </pc:docChgLst>
  <pc:docChgLst>
    <pc:chgData name="André Molina" userId="faf19994698f74b5" providerId="LiveId" clId="{02BB09D8-1B86-48F7-9434-4A0676D2AAAB}"/>
    <pc:docChg chg="undo redo custSel addSld delSld modSld">
      <pc:chgData name="André Molina" userId="faf19994698f74b5" providerId="LiveId" clId="{02BB09D8-1B86-48F7-9434-4A0676D2AAAB}" dt="2024-11-05T15:12:19.228" v="7358" actId="20577"/>
      <pc:docMkLst>
        <pc:docMk/>
      </pc:docMkLst>
      <pc:sldChg chg="modSp mod">
        <pc:chgData name="André Molina" userId="faf19994698f74b5" providerId="LiveId" clId="{02BB09D8-1B86-48F7-9434-4A0676D2AAAB}" dt="2024-11-05T02:21:35.079" v="2966" actId="20577"/>
        <pc:sldMkLst>
          <pc:docMk/>
          <pc:sldMk cId="3275761800" sldId="1017"/>
        </pc:sldMkLst>
        <pc:spChg chg="mod">
          <ac:chgData name="André Molina" userId="faf19994698f74b5" providerId="LiveId" clId="{02BB09D8-1B86-48F7-9434-4A0676D2AAAB}" dt="2024-11-05T02:21:35.079" v="2966" actId="20577"/>
          <ac:spMkLst>
            <pc:docMk/>
            <pc:sldMk cId="3275761800" sldId="1017"/>
            <ac:spMk id="6" creationId="{00000000-0000-0000-0000-000000000000}"/>
          </ac:spMkLst>
        </pc:spChg>
      </pc:sldChg>
      <pc:sldChg chg="del">
        <pc:chgData name="André Molina" userId="faf19994698f74b5" providerId="LiveId" clId="{02BB09D8-1B86-48F7-9434-4A0676D2AAAB}" dt="2024-11-05T01:01:09.203" v="21" actId="47"/>
        <pc:sldMkLst>
          <pc:docMk/>
          <pc:sldMk cId="3818851754" sldId="1035"/>
        </pc:sldMkLst>
      </pc:sldChg>
      <pc:sldChg chg="modNotesTx">
        <pc:chgData name="André Molina" userId="faf19994698f74b5" providerId="LiveId" clId="{02BB09D8-1B86-48F7-9434-4A0676D2AAAB}" dt="2024-11-05T14:05:02.350" v="7057" actId="113"/>
        <pc:sldMkLst>
          <pc:docMk/>
          <pc:sldMk cId="13855100" sldId="1039"/>
        </pc:sldMkLst>
      </pc:sldChg>
      <pc:sldChg chg="del">
        <pc:chgData name="André Molina" userId="faf19994698f74b5" providerId="LiveId" clId="{02BB09D8-1B86-48F7-9434-4A0676D2AAAB}" dt="2024-11-05T01:01:04.667" v="18" actId="47"/>
        <pc:sldMkLst>
          <pc:docMk/>
          <pc:sldMk cId="830633018" sldId="1044"/>
        </pc:sldMkLst>
      </pc:sldChg>
      <pc:sldChg chg="del">
        <pc:chgData name="André Molina" userId="faf19994698f74b5" providerId="LiveId" clId="{02BB09D8-1B86-48F7-9434-4A0676D2AAAB}" dt="2024-11-05T01:01:00.966" v="16" actId="47"/>
        <pc:sldMkLst>
          <pc:docMk/>
          <pc:sldMk cId="740815658" sldId="1045"/>
        </pc:sldMkLst>
      </pc:sldChg>
      <pc:sldChg chg="del">
        <pc:chgData name="André Molina" userId="faf19994698f74b5" providerId="LiveId" clId="{02BB09D8-1B86-48F7-9434-4A0676D2AAAB}" dt="2024-11-05T01:01:03.394" v="17" actId="47"/>
        <pc:sldMkLst>
          <pc:docMk/>
          <pc:sldMk cId="491015602" sldId="1047"/>
        </pc:sldMkLst>
      </pc:sldChg>
      <pc:sldChg chg="modSp mod modAnim modNotesTx">
        <pc:chgData name="André Molina" userId="faf19994698f74b5" providerId="LiveId" clId="{02BB09D8-1B86-48F7-9434-4A0676D2AAAB}" dt="2024-11-05T15:12:19.228" v="7358" actId="20577"/>
        <pc:sldMkLst>
          <pc:docMk/>
          <pc:sldMk cId="2706469044" sldId="1055"/>
        </pc:sldMkLst>
        <pc:spChg chg="mod">
          <ac:chgData name="André Molina" userId="faf19994698f74b5" providerId="LiveId" clId="{02BB09D8-1B86-48F7-9434-4A0676D2AAAB}" dt="2024-11-05T01:57:42.078" v="1794" actId="14100"/>
          <ac:spMkLst>
            <pc:docMk/>
            <pc:sldMk cId="2706469044" sldId="1055"/>
            <ac:spMk id="11" creationId="{00000000-0000-0000-0000-000000000000}"/>
          </ac:spMkLst>
        </pc:spChg>
        <pc:grpChg chg="mod">
          <ac:chgData name="André Molina" userId="faf19994698f74b5" providerId="LiveId" clId="{02BB09D8-1B86-48F7-9434-4A0676D2AAAB}" dt="2024-11-05T02:13:57.456" v="2354" actId="1036"/>
          <ac:grpSpMkLst>
            <pc:docMk/>
            <pc:sldMk cId="2706469044" sldId="1055"/>
            <ac:grpSpMk id="40" creationId="{F8DC0E0E-4C63-2A06-48E5-4931F2ACB5C4}"/>
          </ac:grpSpMkLst>
        </pc:grpChg>
        <pc:graphicFrameChg chg="mod">
          <ac:chgData name="André Molina" userId="faf19994698f74b5" providerId="LiveId" clId="{02BB09D8-1B86-48F7-9434-4A0676D2AAAB}" dt="2024-11-05T02:48:48.954" v="4539" actId="20577"/>
          <ac:graphicFrameMkLst>
            <pc:docMk/>
            <pc:sldMk cId="2706469044" sldId="1055"/>
            <ac:graphicFrameMk id="46" creationId="{AB5353BC-29B4-0145-7919-12452D6F2B62}"/>
          </ac:graphicFrameMkLst>
        </pc:graphicFrameChg>
        <pc:graphicFrameChg chg="mod">
          <ac:chgData name="André Molina" userId="faf19994698f74b5" providerId="LiveId" clId="{02BB09D8-1B86-48F7-9434-4A0676D2AAAB}" dt="2024-11-05T02:00:23.650" v="1848" actId="14100"/>
          <ac:graphicFrameMkLst>
            <pc:docMk/>
            <pc:sldMk cId="2706469044" sldId="1055"/>
            <ac:graphicFrameMk id="65" creationId="{A13D1F3C-123A-9312-CC80-CC37C2536408}"/>
          </ac:graphicFrameMkLst>
        </pc:graphicFrameChg>
      </pc:sldChg>
      <pc:sldChg chg="del">
        <pc:chgData name="André Molina" userId="faf19994698f74b5" providerId="LiveId" clId="{02BB09D8-1B86-48F7-9434-4A0676D2AAAB}" dt="2024-11-05T01:01:10.189" v="22" actId="47"/>
        <pc:sldMkLst>
          <pc:docMk/>
          <pc:sldMk cId="2101023492" sldId="1063"/>
        </pc:sldMkLst>
      </pc:sldChg>
      <pc:sldChg chg="del">
        <pc:chgData name="André Molina" userId="faf19994698f74b5" providerId="LiveId" clId="{02BB09D8-1B86-48F7-9434-4A0676D2AAAB}" dt="2024-11-05T01:01:11.024" v="23" actId="47"/>
        <pc:sldMkLst>
          <pc:docMk/>
          <pc:sldMk cId="3451707438" sldId="1064"/>
        </pc:sldMkLst>
      </pc:sldChg>
      <pc:sldChg chg="del">
        <pc:chgData name="André Molina" userId="faf19994698f74b5" providerId="LiveId" clId="{02BB09D8-1B86-48F7-9434-4A0676D2AAAB}" dt="2024-11-05T01:00:59.680" v="15" actId="47"/>
        <pc:sldMkLst>
          <pc:docMk/>
          <pc:sldMk cId="1225991387" sldId="1072"/>
        </pc:sldMkLst>
      </pc:sldChg>
      <pc:sldChg chg="addSp modSp mod modAnim modNotesTx">
        <pc:chgData name="André Molina" userId="faf19994698f74b5" providerId="LiveId" clId="{02BB09D8-1B86-48F7-9434-4A0676D2AAAB}" dt="2024-11-05T14:51:18.800" v="7179"/>
        <pc:sldMkLst>
          <pc:docMk/>
          <pc:sldMk cId="974341205" sldId="1073"/>
        </pc:sldMkLst>
        <pc:spChg chg="add mod">
          <ac:chgData name="André Molina" userId="faf19994698f74b5" providerId="LiveId" clId="{02BB09D8-1B86-48F7-9434-4A0676D2AAAB}" dt="2024-11-05T14:39:05.576" v="7165" actId="1037"/>
          <ac:spMkLst>
            <pc:docMk/>
            <pc:sldMk cId="974341205" sldId="1073"/>
            <ac:spMk id="8" creationId="{1EF666C1-531A-5865-3F70-0B58189AB628}"/>
          </ac:spMkLst>
        </pc:spChg>
        <pc:spChg chg="mod">
          <ac:chgData name="André Molina" userId="faf19994698f74b5" providerId="LiveId" clId="{02BB09D8-1B86-48F7-9434-4A0676D2AAAB}" dt="2024-11-05T14:39:31.532" v="7173" actId="692"/>
          <ac:spMkLst>
            <pc:docMk/>
            <pc:sldMk cId="974341205" sldId="1073"/>
            <ac:spMk id="10" creationId="{5B84F35E-0B4B-FA63-4068-DCE2E1E5182A}"/>
          </ac:spMkLst>
        </pc:spChg>
        <pc:picChg chg="mod">
          <ac:chgData name="André Molina" userId="faf19994698f74b5" providerId="LiveId" clId="{02BB09D8-1B86-48F7-9434-4A0676D2AAAB}" dt="2024-11-05T14:38:09.853" v="7147" actId="1038"/>
          <ac:picMkLst>
            <pc:docMk/>
            <pc:sldMk cId="974341205" sldId="1073"/>
            <ac:picMk id="2" creationId="{EE7D1BAE-CA8D-CC4B-4629-6C9C12FF08FF}"/>
          </ac:picMkLst>
        </pc:picChg>
        <pc:cxnChg chg="add mod">
          <ac:chgData name="André Molina" userId="faf19994698f74b5" providerId="LiveId" clId="{02BB09D8-1B86-48F7-9434-4A0676D2AAAB}" dt="2024-11-05T14:39:31.532" v="7173" actId="692"/>
          <ac:cxnSpMkLst>
            <pc:docMk/>
            <pc:sldMk cId="974341205" sldId="1073"/>
            <ac:cxnSpMk id="12" creationId="{BA14E90F-7C30-D979-3F17-7A652C118B28}"/>
          </ac:cxnSpMkLst>
        </pc:cxnChg>
        <pc:cxnChg chg="mod">
          <ac:chgData name="André Molina" userId="faf19994698f74b5" providerId="LiveId" clId="{02BB09D8-1B86-48F7-9434-4A0676D2AAAB}" dt="2024-11-05T14:39:31.532" v="7173" actId="692"/>
          <ac:cxnSpMkLst>
            <pc:docMk/>
            <pc:sldMk cId="974341205" sldId="1073"/>
            <ac:cxnSpMk id="15" creationId="{83CDD1E2-5CCA-0BF0-6CC7-8D9735B841A4}"/>
          </ac:cxnSpMkLst>
        </pc:cxnChg>
      </pc:sldChg>
      <pc:sldChg chg="addSp modSp mod modAnim modNotesTx">
        <pc:chgData name="André Molina" userId="faf19994698f74b5" providerId="LiveId" clId="{02BB09D8-1B86-48F7-9434-4A0676D2AAAB}" dt="2024-11-05T14:47:03.031" v="7175"/>
        <pc:sldMkLst>
          <pc:docMk/>
          <pc:sldMk cId="2385018043" sldId="1074"/>
        </pc:sldMkLst>
        <pc:spChg chg="add mod">
          <ac:chgData name="André Molina" userId="faf19994698f74b5" providerId="LiveId" clId="{02BB09D8-1B86-48F7-9434-4A0676D2AAAB}" dt="2024-11-05T14:37:05.934" v="7103"/>
          <ac:spMkLst>
            <pc:docMk/>
            <pc:sldMk cId="2385018043" sldId="1074"/>
            <ac:spMk id="3" creationId="{EA951119-3312-6D10-FCB1-E7B6475FCEE9}"/>
          </ac:spMkLst>
        </pc:spChg>
      </pc:sldChg>
      <pc:sldChg chg="del">
        <pc:chgData name="André Molina" userId="faf19994698f74b5" providerId="LiveId" clId="{02BB09D8-1B86-48F7-9434-4A0676D2AAAB}" dt="2024-11-05T01:01:06.167" v="19" actId="47"/>
        <pc:sldMkLst>
          <pc:docMk/>
          <pc:sldMk cId="3622339797" sldId="1075"/>
        </pc:sldMkLst>
      </pc:sldChg>
      <pc:sldChg chg="modNotesTx">
        <pc:chgData name="André Molina" userId="faf19994698f74b5" providerId="LiveId" clId="{02BB09D8-1B86-48F7-9434-4A0676D2AAAB}" dt="2024-11-05T02:39:06.076" v="3976" actId="20577"/>
        <pc:sldMkLst>
          <pc:docMk/>
          <pc:sldMk cId="752390262" sldId="1076"/>
        </pc:sldMkLst>
      </pc:sldChg>
      <pc:sldChg chg="del">
        <pc:chgData name="André Molina" userId="faf19994698f74b5" providerId="LiveId" clId="{02BB09D8-1B86-48F7-9434-4A0676D2AAAB}" dt="2024-11-05T01:00:52.893" v="12" actId="47"/>
        <pc:sldMkLst>
          <pc:docMk/>
          <pc:sldMk cId="961440038" sldId="1077"/>
        </pc:sldMkLst>
      </pc:sldChg>
      <pc:sldChg chg="del">
        <pc:chgData name="André Molina" userId="faf19994698f74b5" providerId="LiveId" clId="{02BB09D8-1B86-48F7-9434-4A0676D2AAAB}" dt="2024-11-05T01:01:07.958" v="20" actId="47"/>
        <pc:sldMkLst>
          <pc:docMk/>
          <pc:sldMk cId="569921306" sldId="1078"/>
        </pc:sldMkLst>
      </pc:sldChg>
      <pc:sldChg chg="del">
        <pc:chgData name="André Molina" userId="faf19994698f74b5" providerId="LiveId" clId="{02BB09D8-1B86-48F7-9434-4A0676D2AAAB}" dt="2024-11-05T01:00:56.700" v="13" actId="47"/>
        <pc:sldMkLst>
          <pc:docMk/>
          <pc:sldMk cId="3248769212" sldId="1079"/>
        </pc:sldMkLst>
      </pc:sldChg>
      <pc:sldChg chg="del">
        <pc:chgData name="André Molina" userId="faf19994698f74b5" providerId="LiveId" clId="{02BB09D8-1B86-48F7-9434-4A0676D2AAAB}" dt="2024-11-05T01:01:12.505" v="24" actId="47"/>
        <pc:sldMkLst>
          <pc:docMk/>
          <pc:sldMk cId="1642455540" sldId="1080"/>
        </pc:sldMkLst>
      </pc:sldChg>
      <pc:sldChg chg="del">
        <pc:chgData name="André Molina" userId="faf19994698f74b5" providerId="LiveId" clId="{02BB09D8-1B86-48F7-9434-4A0676D2AAAB}" dt="2024-11-05T01:00:58.607" v="14" actId="47"/>
        <pc:sldMkLst>
          <pc:docMk/>
          <pc:sldMk cId="384783244" sldId="1081"/>
        </pc:sldMkLst>
      </pc:sldChg>
      <pc:sldChg chg="modSp mod modNotesTx">
        <pc:chgData name="André Molina" userId="faf19994698f74b5" providerId="LiveId" clId="{02BB09D8-1B86-48F7-9434-4A0676D2AAAB}" dt="2024-11-05T03:54:27.137" v="7056" actId="1076"/>
        <pc:sldMkLst>
          <pc:docMk/>
          <pc:sldMk cId="3519137220" sldId="1082"/>
        </pc:sldMkLst>
        <pc:picChg chg="mod ord">
          <ac:chgData name="André Molina" userId="faf19994698f74b5" providerId="LiveId" clId="{02BB09D8-1B86-48F7-9434-4A0676D2AAAB}" dt="2024-11-05T03:54:27.137" v="7056" actId="1076"/>
          <ac:picMkLst>
            <pc:docMk/>
            <pc:sldMk cId="3519137220" sldId="1082"/>
            <ac:picMk id="2" creationId="{00000000-0000-0000-0000-000000000000}"/>
          </ac:picMkLst>
        </pc:picChg>
      </pc:sldChg>
      <pc:sldChg chg="del">
        <pc:chgData name="André Molina" userId="faf19994698f74b5" providerId="LiveId" clId="{02BB09D8-1B86-48F7-9434-4A0676D2AAAB}" dt="2024-11-05T01:00:42.984" v="11" actId="47"/>
        <pc:sldMkLst>
          <pc:docMk/>
          <pc:sldMk cId="1646725241" sldId="1083"/>
        </pc:sldMkLst>
      </pc:sldChg>
      <pc:sldChg chg="modSp add mod">
        <pc:chgData name="André Molina" userId="faf19994698f74b5" providerId="LiveId" clId="{02BB09D8-1B86-48F7-9434-4A0676D2AAAB}" dt="2024-11-05T14:07:20.158" v="7092" actId="403"/>
        <pc:sldMkLst>
          <pc:docMk/>
          <pc:sldMk cId="1255234536" sldId="1084"/>
        </pc:sldMkLst>
        <pc:spChg chg="mod">
          <ac:chgData name="André Molina" userId="faf19994698f74b5" providerId="LiveId" clId="{02BB09D8-1B86-48F7-9434-4A0676D2AAAB}" dt="2024-11-05T14:07:20.158" v="7092" actId="403"/>
          <ac:spMkLst>
            <pc:docMk/>
            <pc:sldMk cId="1255234536" sldId="1084"/>
            <ac:spMk id="6" creationId="{02932A46-E62C-02EA-DC92-6B5B944E7EE0}"/>
          </ac:spMkLst>
        </pc:spChg>
      </pc:sldChg>
      <pc:sldMasterChg chg="delSldLayout">
        <pc:chgData name="André Molina" userId="faf19994698f74b5" providerId="LiveId" clId="{02BB09D8-1B86-48F7-9434-4A0676D2AAAB}" dt="2024-11-05T01:01:04.667" v="18" actId="47"/>
        <pc:sldMasterMkLst>
          <pc:docMk/>
          <pc:sldMasterMk cId="3325705127" sldId="2147484206"/>
        </pc:sldMasterMkLst>
        <pc:sldLayoutChg chg="del">
          <pc:chgData name="André Molina" userId="faf19994698f74b5" providerId="LiveId" clId="{02BB09D8-1B86-48F7-9434-4A0676D2AAAB}" dt="2024-11-05T01:01:04.667" v="18" actId="47"/>
          <pc:sldLayoutMkLst>
            <pc:docMk/>
            <pc:sldMasterMk cId="3325705127" sldId="2147484206"/>
            <pc:sldLayoutMk cId="1723988885" sldId="214748420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E8BF6-D524-4CD5-BEBA-2FDDC4A54E6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F80046-605E-44ED-BC22-27A0A74D2FFD}">
      <dgm:prSet phldrT="[Texto]" custT="1"/>
      <dgm:spPr/>
      <dgm:t>
        <a:bodyPr/>
        <a:lstStyle/>
        <a:p>
          <a:r>
            <a:rPr lang="pt-BR" sz="1200" b="1" dirty="0"/>
            <a:t>Órgão de Governança</a:t>
          </a:r>
        </a:p>
      </dgm:t>
    </dgm:pt>
    <dgm:pt modelId="{F0D3E3D6-1B45-4A4B-A7E2-7F317313F912}" type="parTrans" cxnId="{1947C959-540F-4EA8-A7AD-8368E10404C7}">
      <dgm:prSet/>
      <dgm:spPr/>
      <dgm:t>
        <a:bodyPr/>
        <a:lstStyle/>
        <a:p>
          <a:endParaRPr lang="pt-BR" sz="1800" b="1"/>
        </a:p>
      </dgm:t>
    </dgm:pt>
    <dgm:pt modelId="{400E4480-E002-47A7-BADB-EC0B901479D1}" type="sibTrans" cxnId="{1947C959-540F-4EA8-A7AD-8368E10404C7}">
      <dgm:prSet/>
      <dgm:spPr/>
      <dgm:t>
        <a:bodyPr/>
        <a:lstStyle/>
        <a:p>
          <a:endParaRPr lang="pt-BR" sz="1800" b="1"/>
        </a:p>
      </dgm:t>
    </dgm:pt>
    <dgm:pt modelId="{8F2462BD-C5AD-4E6B-8DED-677962332348}">
      <dgm:prSet phldrT="[Texto]" custT="1"/>
      <dgm:spPr/>
      <dgm:t>
        <a:bodyPr/>
        <a:lstStyle/>
        <a:p>
          <a:r>
            <a:rPr lang="pt-BR" sz="1400" b="1" dirty="0"/>
            <a:t>Formato</a:t>
          </a:r>
        </a:p>
      </dgm:t>
    </dgm:pt>
    <dgm:pt modelId="{C504DE1B-DEA2-4F1F-B102-D1DC8F5677A7}" type="parTrans" cxnId="{BE23AE97-E46B-4348-93B0-477C8D90E29F}">
      <dgm:prSet/>
      <dgm:spPr/>
      <dgm:t>
        <a:bodyPr/>
        <a:lstStyle/>
        <a:p>
          <a:endParaRPr lang="pt-BR" sz="1800" b="1"/>
        </a:p>
      </dgm:t>
    </dgm:pt>
    <dgm:pt modelId="{38DAA1A6-A334-4D44-8EDA-54D5A4E92928}" type="sibTrans" cxnId="{BE23AE97-E46B-4348-93B0-477C8D90E29F}">
      <dgm:prSet/>
      <dgm:spPr/>
      <dgm:t>
        <a:bodyPr/>
        <a:lstStyle/>
        <a:p>
          <a:endParaRPr lang="pt-BR" sz="1800" b="1"/>
        </a:p>
      </dgm:t>
    </dgm:pt>
    <dgm:pt modelId="{A514DDE8-4715-4FD5-A2A6-1D02DE45095A}">
      <dgm:prSet phldrT="[Texto]" custT="1"/>
      <dgm:spPr/>
      <dgm:t>
        <a:bodyPr/>
        <a:lstStyle/>
        <a:p>
          <a:r>
            <a:rPr lang="pt-BR" sz="1400" b="1" dirty="0"/>
            <a:t>Mandato</a:t>
          </a:r>
        </a:p>
      </dgm:t>
    </dgm:pt>
    <dgm:pt modelId="{5CB6BD32-4543-4D67-B740-1EF9CE94A802}" type="parTrans" cxnId="{95CC3014-54FF-4366-8A50-4BC8AC74B737}">
      <dgm:prSet/>
      <dgm:spPr/>
      <dgm:t>
        <a:bodyPr/>
        <a:lstStyle/>
        <a:p>
          <a:endParaRPr lang="pt-BR" sz="1800" b="1"/>
        </a:p>
      </dgm:t>
    </dgm:pt>
    <dgm:pt modelId="{0256A2C3-27D4-4A48-9A52-79C92BE051F9}" type="sibTrans" cxnId="{95CC3014-54FF-4366-8A50-4BC8AC74B737}">
      <dgm:prSet/>
      <dgm:spPr/>
      <dgm:t>
        <a:bodyPr/>
        <a:lstStyle/>
        <a:p>
          <a:endParaRPr lang="pt-BR" sz="1800" b="1"/>
        </a:p>
      </dgm:t>
    </dgm:pt>
    <dgm:pt modelId="{124523B5-E8E7-4D36-A969-B107BABB8797}">
      <dgm:prSet phldrT="[Texto]" custT="1"/>
      <dgm:spPr/>
      <dgm:t>
        <a:bodyPr/>
        <a:lstStyle/>
        <a:p>
          <a:r>
            <a:rPr lang="pt-BR" sz="1400" b="1" dirty="0"/>
            <a:t>Escopo de Atuação</a:t>
          </a:r>
        </a:p>
      </dgm:t>
    </dgm:pt>
    <dgm:pt modelId="{0555E2DB-D164-4F6C-B2C3-124F9E371857}" type="parTrans" cxnId="{95FC5B63-5BB8-4015-AC11-6D69096204D9}">
      <dgm:prSet/>
      <dgm:spPr/>
      <dgm:t>
        <a:bodyPr/>
        <a:lstStyle/>
        <a:p>
          <a:endParaRPr lang="pt-BR" sz="1800" b="1"/>
        </a:p>
      </dgm:t>
    </dgm:pt>
    <dgm:pt modelId="{7D09BEF9-08C0-4E93-AFC0-667CA7C6F29D}" type="sibTrans" cxnId="{95FC5B63-5BB8-4015-AC11-6D69096204D9}">
      <dgm:prSet/>
      <dgm:spPr/>
      <dgm:t>
        <a:bodyPr/>
        <a:lstStyle/>
        <a:p>
          <a:endParaRPr lang="pt-BR" sz="1800" b="1"/>
        </a:p>
      </dgm:t>
    </dgm:pt>
    <dgm:pt modelId="{1AC0BD88-6A82-41F1-9C14-5040AA35778A}">
      <dgm:prSet phldrT="[Texto]" custT="1"/>
      <dgm:spPr/>
      <dgm:t>
        <a:bodyPr/>
        <a:lstStyle/>
        <a:p>
          <a:r>
            <a:rPr lang="pt-BR" sz="1400" b="1" dirty="0"/>
            <a:t>Capacidades</a:t>
          </a:r>
        </a:p>
      </dgm:t>
    </dgm:pt>
    <dgm:pt modelId="{4B2188AE-0E60-4F2A-BA68-BC6C5E4CEC6C}" type="parTrans" cxnId="{FB087330-D536-43EE-86E9-F0721CB45E8F}">
      <dgm:prSet/>
      <dgm:spPr/>
      <dgm:t>
        <a:bodyPr/>
        <a:lstStyle/>
        <a:p>
          <a:endParaRPr lang="pt-BR" sz="1800" b="1"/>
        </a:p>
      </dgm:t>
    </dgm:pt>
    <dgm:pt modelId="{0BC8E0BF-CD38-4C33-96F2-B27320EF632E}" type="sibTrans" cxnId="{FB087330-D536-43EE-86E9-F0721CB45E8F}">
      <dgm:prSet/>
      <dgm:spPr/>
      <dgm:t>
        <a:bodyPr/>
        <a:lstStyle/>
        <a:p>
          <a:endParaRPr lang="pt-BR" sz="1800" b="1"/>
        </a:p>
      </dgm:t>
    </dgm:pt>
    <dgm:pt modelId="{36904FBE-C3A1-40CA-8895-07E450B2AECB}">
      <dgm:prSet phldrT="[Texto]" custT="1"/>
      <dgm:spPr/>
      <dgm:t>
        <a:bodyPr/>
        <a:lstStyle/>
        <a:p>
          <a:r>
            <a:rPr lang="pt-BR" sz="1400" b="1" dirty="0"/>
            <a:t>Fonte de Recursos</a:t>
          </a:r>
        </a:p>
      </dgm:t>
    </dgm:pt>
    <dgm:pt modelId="{7F23B2D0-032C-41C4-B2A2-79AAF5F39077}" type="parTrans" cxnId="{AAE7CAD0-37D0-4B32-B0B8-46BCBDB6055C}">
      <dgm:prSet/>
      <dgm:spPr/>
      <dgm:t>
        <a:bodyPr/>
        <a:lstStyle/>
        <a:p>
          <a:endParaRPr lang="pt-BR" sz="1800" b="1"/>
        </a:p>
      </dgm:t>
    </dgm:pt>
    <dgm:pt modelId="{678F60A8-7475-4FB4-A867-75B665A603D4}" type="sibTrans" cxnId="{AAE7CAD0-37D0-4B32-B0B8-46BCBDB6055C}">
      <dgm:prSet/>
      <dgm:spPr/>
      <dgm:t>
        <a:bodyPr/>
        <a:lstStyle/>
        <a:p>
          <a:endParaRPr lang="pt-BR" sz="1800" b="1"/>
        </a:p>
      </dgm:t>
    </dgm:pt>
    <dgm:pt modelId="{0A4B02EF-3D7E-4DFF-99BC-08C63553A8D0}" type="pres">
      <dgm:prSet presAssocID="{749E8BF6-D524-4CD5-BEBA-2FDDC4A54E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4E3A48-C9E0-4CE6-9EBF-D1C06DD27E6C}" type="pres">
      <dgm:prSet presAssocID="{EDF80046-605E-44ED-BC22-27A0A74D2FFD}" presName="centerShape" presStyleLbl="node0" presStyleIdx="0" presStyleCnt="1"/>
      <dgm:spPr/>
      <dgm:t>
        <a:bodyPr/>
        <a:lstStyle/>
        <a:p>
          <a:endParaRPr lang="pt-BR"/>
        </a:p>
      </dgm:t>
    </dgm:pt>
    <dgm:pt modelId="{CDA4C38F-864D-45A7-9E85-09D02B323D2E}" type="pres">
      <dgm:prSet presAssocID="{C504DE1B-DEA2-4F1F-B102-D1DC8F5677A7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ADA884AA-A9AB-4983-93D6-F21420BC6086}" type="pres">
      <dgm:prSet presAssocID="{8F2462BD-C5AD-4E6B-8DED-6779623323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3EAE6C-D4B8-4100-90FC-DE3C53A2E929}" type="pres">
      <dgm:prSet presAssocID="{5CB6BD32-4543-4D67-B740-1EF9CE94A802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743BF52E-3D21-4DF8-B025-BCFA5111FE76}" type="pres">
      <dgm:prSet presAssocID="{A514DDE8-4715-4FD5-A2A6-1D02DE4509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B29A51-E903-44EE-A08D-0B1D3437D718}" type="pres">
      <dgm:prSet presAssocID="{0555E2DB-D164-4F6C-B2C3-124F9E371857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D00A3B92-C95C-41FA-8070-322D95F6097B}" type="pres">
      <dgm:prSet presAssocID="{124523B5-E8E7-4D36-A969-B107BABB87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BFA91A-885D-4196-A288-B567C0939F3D}" type="pres">
      <dgm:prSet presAssocID="{4B2188AE-0E60-4F2A-BA68-BC6C5E4CEC6C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B71FB030-111C-4ED6-8D66-EFC7EA2C21A5}" type="pres">
      <dgm:prSet presAssocID="{1AC0BD88-6A82-41F1-9C14-5040AA3577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4CDA49-8F17-4DCA-9295-063D2152C46B}" type="pres">
      <dgm:prSet presAssocID="{7F23B2D0-032C-41C4-B2A2-79AAF5F39077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F31DA6A1-D7EF-4FC8-9E2D-2C09359D76CD}" type="pres">
      <dgm:prSet presAssocID="{36904FBE-C3A1-40CA-8895-07E450B2AECB}" presName="node" presStyleLbl="node1" presStyleIdx="4" presStyleCnt="5" custScaleX="112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C330BD-53C2-4F84-8013-89F562EEB4A7}" type="presOf" srcId="{8F2462BD-C5AD-4E6B-8DED-677962332348}" destId="{ADA884AA-A9AB-4983-93D6-F21420BC6086}" srcOrd="0" destOrd="0" presId="urn:microsoft.com/office/officeart/2005/8/layout/radial4"/>
    <dgm:cxn modelId="{FE3E7BBC-7DD7-4D5A-8EB2-5BBA988BA82B}" type="presOf" srcId="{4B2188AE-0E60-4F2A-BA68-BC6C5E4CEC6C}" destId="{DDBFA91A-885D-4196-A288-B567C0939F3D}" srcOrd="0" destOrd="0" presId="urn:microsoft.com/office/officeart/2005/8/layout/radial4"/>
    <dgm:cxn modelId="{03A1E267-E264-4F98-B4A8-0FBBFAE0DC1D}" type="presOf" srcId="{A514DDE8-4715-4FD5-A2A6-1D02DE45095A}" destId="{743BF52E-3D21-4DF8-B025-BCFA5111FE76}" srcOrd="0" destOrd="0" presId="urn:microsoft.com/office/officeart/2005/8/layout/radial4"/>
    <dgm:cxn modelId="{AAE7CAD0-37D0-4B32-B0B8-46BCBDB6055C}" srcId="{EDF80046-605E-44ED-BC22-27A0A74D2FFD}" destId="{36904FBE-C3A1-40CA-8895-07E450B2AECB}" srcOrd="4" destOrd="0" parTransId="{7F23B2D0-032C-41C4-B2A2-79AAF5F39077}" sibTransId="{678F60A8-7475-4FB4-A867-75B665A603D4}"/>
    <dgm:cxn modelId="{BE23AE97-E46B-4348-93B0-477C8D90E29F}" srcId="{EDF80046-605E-44ED-BC22-27A0A74D2FFD}" destId="{8F2462BD-C5AD-4E6B-8DED-677962332348}" srcOrd="0" destOrd="0" parTransId="{C504DE1B-DEA2-4F1F-B102-D1DC8F5677A7}" sibTransId="{38DAA1A6-A334-4D44-8EDA-54D5A4E92928}"/>
    <dgm:cxn modelId="{9AF2E8B8-A059-4A4D-B61C-3F504280AAFA}" type="presOf" srcId="{7F23B2D0-032C-41C4-B2A2-79AAF5F39077}" destId="{314CDA49-8F17-4DCA-9295-063D2152C46B}" srcOrd="0" destOrd="0" presId="urn:microsoft.com/office/officeart/2005/8/layout/radial4"/>
    <dgm:cxn modelId="{A5169905-67C1-4C7B-8917-25D572E4AAB3}" type="presOf" srcId="{36904FBE-C3A1-40CA-8895-07E450B2AECB}" destId="{F31DA6A1-D7EF-4FC8-9E2D-2C09359D76CD}" srcOrd="0" destOrd="0" presId="urn:microsoft.com/office/officeart/2005/8/layout/radial4"/>
    <dgm:cxn modelId="{85FB22BE-81B0-4B3F-BE19-85265126DF46}" type="presOf" srcId="{EDF80046-605E-44ED-BC22-27A0A74D2FFD}" destId="{8F4E3A48-C9E0-4CE6-9EBF-D1C06DD27E6C}" srcOrd="0" destOrd="0" presId="urn:microsoft.com/office/officeart/2005/8/layout/radial4"/>
    <dgm:cxn modelId="{B5257358-E514-4FE7-BCF9-2643283B7E47}" type="presOf" srcId="{1AC0BD88-6A82-41F1-9C14-5040AA35778A}" destId="{B71FB030-111C-4ED6-8D66-EFC7EA2C21A5}" srcOrd="0" destOrd="0" presId="urn:microsoft.com/office/officeart/2005/8/layout/radial4"/>
    <dgm:cxn modelId="{95CC3014-54FF-4366-8A50-4BC8AC74B737}" srcId="{EDF80046-605E-44ED-BC22-27A0A74D2FFD}" destId="{A514DDE8-4715-4FD5-A2A6-1D02DE45095A}" srcOrd="1" destOrd="0" parTransId="{5CB6BD32-4543-4D67-B740-1EF9CE94A802}" sibTransId="{0256A2C3-27D4-4A48-9A52-79C92BE051F9}"/>
    <dgm:cxn modelId="{DC67DC32-3A9C-4DEE-AE68-8C9FC3633C74}" type="presOf" srcId="{124523B5-E8E7-4D36-A969-B107BABB8797}" destId="{D00A3B92-C95C-41FA-8070-322D95F6097B}" srcOrd="0" destOrd="0" presId="urn:microsoft.com/office/officeart/2005/8/layout/radial4"/>
    <dgm:cxn modelId="{3A9CC1A8-ABE7-4641-9002-957F8494E9D9}" type="presOf" srcId="{749E8BF6-D524-4CD5-BEBA-2FDDC4A54E6C}" destId="{0A4B02EF-3D7E-4DFF-99BC-08C63553A8D0}" srcOrd="0" destOrd="0" presId="urn:microsoft.com/office/officeart/2005/8/layout/radial4"/>
    <dgm:cxn modelId="{1947C959-540F-4EA8-A7AD-8368E10404C7}" srcId="{749E8BF6-D524-4CD5-BEBA-2FDDC4A54E6C}" destId="{EDF80046-605E-44ED-BC22-27A0A74D2FFD}" srcOrd="0" destOrd="0" parTransId="{F0D3E3D6-1B45-4A4B-A7E2-7F317313F912}" sibTransId="{400E4480-E002-47A7-BADB-EC0B901479D1}"/>
    <dgm:cxn modelId="{95FC5B63-5BB8-4015-AC11-6D69096204D9}" srcId="{EDF80046-605E-44ED-BC22-27A0A74D2FFD}" destId="{124523B5-E8E7-4D36-A969-B107BABB8797}" srcOrd="2" destOrd="0" parTransId="{0555E2DB-D164-4F6C-B2C3-124F9E371857}" sibTransId="{7D09BEF9-08C0-4E93-AFC0-667CA7C6F29D}"/>
    <dgm:cxn modelId="{FB087330-D536-43EE-86E9-F0721CB45E8F}" srcId="{EDF80046-605E-44ED-BC22-27A0A74D2FFD}" destId="{1AC0BD88-6A82-41F1-9C14-5040AA35778A}" srcOrd="3" destOrd="0" parTransId="{4B2188AE-0E60-4F2A-BA68-BC6C5E4CEC6C}" sibTransId="{0BC8E0BF-CD38-4C33-96F2-B27320EF632E}"/>
    <dgm:cxn modelId="{E83007D4-0D62-4D57-8691-3FCED4E21856}" type="presOf" srcId="{C504DE1B-DEA2-4F1F-B102-D1DC8F5677A7}" destId="{CDA4C38F-864D-45A7-9E85-09D02B323D2E}" srcOrd="0" destOrd="0" presId="urn:microsoft.com/office/officeart/2005/8/layout/radial4"/>
    <dgm:cxn modelId="{4E12E30E-62E2-4CEE-A8B9-8064282D38F2}" type="presOf" srcId="{5CB6BD32-4543-4D67-B740-1EF9CE94A802}" destId="{353EAE6C-D4B8-4100-90FC-DE3C53A2E929}" srcOrd="0" destOrd="0" presId="urn:microsoft.com/office/officeart/2005/8/layout/radial4"/>
    <dgm:cxn modelId="{B808BC89-44E7-492C-BA60-0EA15300D96F}" type="presOf" srcId="{0555E2DB-D164-4F6C-B2C3-124F9E371857}" destId="{E7B29A51-E903-44EE-A08D-0B1D3437D718}" srcOrd="0" destOrd="0" presId="urn:microsoft.com/office/officeart/2005/8/layout/radial4"/>
    <dgm:cxn modelId="{79570F17-D7B2-4BFA-A2EE-13244943F76D}" type="presParOf" srcId="{0A4B02EF-3D7E-4DFF-99BC-08C63553A8D0}" destId="{8F4E3A48-C9E0-4CE6-9EBF-D1C06DD27E6C}" srcOrd="0" destOrd="0" presId="urn:microsoft.com/office/officeart/2005/8/layout/radial4"/>
    <dgm:cxn modelId="{32917F4F-3941-4623-8D90-E442567B73CC}" type="presParOf" srcId="{0A4B02EF-3D7E-4DFF-99BC-08C63553A8D0}" destId="{CDA4C38F-864D-45A7-9E85-09D02B323D2E}" srcOrd="1" destOrd="0" presId="urn:microsoft.com/office/officeart/2005/8/layout/radial4"/>
    <dgm:cxn modelId="{A158C846-EF31-42A2-99F1-A1095919F450}" type="presParOf" srcId="{0A4B02EF-3D7E-4DFF-99BC-08C63553A8D0}" destId="{ADA884AA-A9AB-4983-93D6-F21420BC6086}" srcOrd="2" destOrd="0" presId="urn:microsoft.com/office/officeart/2005/8/layout/radial4"/>
    <dgm:cxn modelId="{6FE880B2-E29D-465B-941E-1ACB3DA5C295}" type="presParOf" srcId="{0A4B02EF-3D7E-4DFF-99BC-08C63553A8D0}" destId="{353EAE6C-D4B8-4100-90FC-DE3C53A2E929}" srcOrd="3" destOrd="0" presId="urn:microsoft.com/office/officeart/2005/8/layout/radial4"/>
    <dgm:cxn modelId="{9F77C9A0-CC24-483B-8215-E3FD041490DA}" type="presParOf" srcId="{0A4B02EF-3D7E-4DFF-99BC-08C63553A8D0}" destId="{743BF52E-3D21-4DF8-B025-BCFA5111FE76}" srcOrd="4" destOrd="0" presId="urn:microsoft.com/office/officeart/2005/8/layout/radial4"/>
    <dgm:cxn modelId="{B2E71A10-EF18-4641-81DC-CDCD64DC2B66}" type="presParOf" srcId="{0A4B02EF-3D7E-4DFF-99BC-08C63553A8D0}" destId="{E7B29A51-E903-44EE-A08D-0B1D3437D718}" srcOrd="5" destOrd="0" presId="urn:microsoft.com/office/officeart/2005/8/layout/radial4"/>
    <dgm:cxn modelId="{F1CE9A9B-BD48-448B-BBAF-21835E678B4A}" type="presParOf" srcId="{0A4B02EF-3D7E-4DFF-99BC-08C63553A8D0}" destId="{D00A3B92-C95C-41FA-8070-322D95F6097B}" srcOrd="6" destOrd="0" presId="urn:microsoft.com/office/officeart/2005/8/layout/radial4"/>
    <dgm:cxn modelId="{88B916C2-04FF-4050-BE4B-685F82018FF7}" type="presParOf" srcId="{0A4B02EF-3D7E-4DFF-99BC-08C63553A8D0}" destId="{DDBFA91A-885D-4196-A288-B567C0939F3D}" srcOrd="7" destOrd="0" presId="urn:microsoft.com/office/officeart/2005/8/layout/radial4"/>
    <dgm:cxn modelId="{77B5B359-7A00-462B-8235-329C2C6A1F4A}" type="presParOf" srcId="{0A4B02EF-3D7E-4DFF-99BC-08C63553A8D0}" destId="{B71FB030-111C-4ED6-8D66-EFC7EA2C21A5}" srcOrd="8" destOrd="0" presId="urn:microsoft.com/office/officeart/2005/8/layout/radial4"/>
    <dgm:cxn modelId="{2E21B7EE-8A4A-4A6D-8B7A-A17FD9AC30B0}" type="presParOf" srcId="{0A4B02EF-3D7E-4DFF-99BC-08C63553A8D0}" destId="{314CDA49-8F17-4DCA-9295-063D2152C46B}" srcOrd="9" destOrd="0" presId="urn:microsoft.com/office/officeart/2005/8/layout/radial4"/>
    <dgm:cxn modelId="{FB71EA36-D2E4-4464-9D51-9B6990B68B42}" type="presParOf" srcId="{0A4B02EF-3D7E-4DFF-99BC-08C63553A8D0}" destId="{F31DA6A1-D7EF-4FC8-9E2D-2C09359D76C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C7831-3D35-44DC-A6BB-28D6553F1D0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05864E-53D6-409F-A0FE-FFC7BCDB244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200" b="1" dirty="0"/>
            <a:t>Soberania Nacional e Governança da Cibersegurança</a:t>
          </a:r>
        </a:p>
      </dgm:t>
    </dgm:pt>
    <dgm:pt modelId="{1089F094-82A7-4663-B0B0-47666D2892A2}" type="parTrans" cxnId="{8F0E1690-FCF3-41C2-BA7E-DBEFDED5AA11}">
      <dgm:prSet/>
      <dgm:spPr/>
      <dgm:t>
        <a:bodyPr/>
        <a:lstStyle/>
        <a:p>
          <a:endParaRPr lang="pt-BR" sz="1600"/>
        </a:p>
      </dgm:t>
    </dgm:pt>
    <dgm:pt modelId="{BDB49D39-A6BC-4A70-868A-D30C1E83E318}" type="sibTrans" cxnId="{8F0E1690-FCF3-41C2-BA7E-DBEFDED5AA11}">
      <dgm:prSet/>
      <dgm:spPr/>
      <dgm:t>
        <a:bodyPr/>
        <a:lstStyle/>
        <a:p>
          <a:endParaRPr lang="pt-BR" sz="1600"/>
        </a:p>
      </dgm:t>
    </dgm:pt>
    <dgm:pt modelId="{F1187193-B9D8-447F-9295-16A6BF912BD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400" b="1" dirty="0">
              <a:solidFill>
                <a:sysClr val="windowText" lastClr="000000"/>
              </a:solidFill>
            </a:rPr>
            <a:t>Cooperação e Integração</a:t>
          </a:r>
        </a:p>
      </dgm:t>
    </dgm:pt>
    <dgm:pt modelId="{4D109227-9AE7-4887-BC93-7EF774804E82}" type="parTrans" cxnId="{C4B37E7D-18FB-4416-86F7-38A42DBADDBA}">
      <dgm:prSet/>
      <dgm:spPr/>
      <dgm:t>
        <a:bodyPr/>
        <a:lstStyle/>
        <a:p>
          <a:endParaRPr lang="pt-BR" sz="1600"/>
        </a:p>
      </dgm:t>
    </dgm:pt>
    <dgm:pt modelId="{A6254819-E891-410F-8663-A9F34BBDF106}" type="sibTrans" cxnId="{C4B37E7D-18FB-4416-86F7-38A42DBADDBA}">
      <dgm:prSet/>
      <dgm:spPr/>
      <dgm:t>
        <a:bodyPr/>
        <a:lstStyle/>
        <a:p>
          <a:endParaRPr lang="pt-BR" sz="1600"/>
        </a:p>
      </dgm:t>
    </dgm:pt>
    <dgm:pt modelId="{AA6AC41F-26D0-4B26-A661-4A2831314F4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400" b="1" dirty="0"/>
            <a:t>Segurança e Resiliência dos Serviços Essenciais</a:t>
          </a:r>
        </a:p>
      </dgm:t>
    </dgm:pt>
    <dgm:pt modelId="{2A8EC66E-AB6E-47AF-A8D2-4AA232EDA6C0}" type="parTrans" cxnId="{68D52AD8-7EAB-4635-9BFF-E1E564909199}">
      <dgm:prSet/>
      <dgm:spPr/>
      <dgm:t>
        <a:bodyPr/>
        <a:lstStyle/>
        <a:p>
          <a:endParaRPr lang="pt-BR" sz="1600"/>
        </a:p>
      </dgm:t>
    </dgm:pt>
    <dgm:pt modelId="{BCFBDA44-FBE2-4004-A0A1-25C820DF67FD}" type="sibTrans" cxnId="{68D52AD8-7EAB-4635-9BFF-E1E564909199}">
      <dgm:prSet/>
      <dgm:spPr/>
      <dgm:t>
        <a:bodyPr/>
        <a:lstStyle/>
        <a:p>
          <a:endParaRPr lang="pt-BR" sz="1600"/>
        </a:p>
      </dgm:t>
    </dgm:pt>
    <dgm:pt modelId="{885665A6-BC6B-41D6-A406-770460848448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400" b="1" dirty="0">
              <a:solidFill>
                <a:sysClr val="windowText" lastClr="000000"/>
              </a:solidFill>
            </a:rPr>
            <a:t>Proteção do Cidadão e da Sociedade</a:t>
          </a:r>
        </a:p>
      </dgm:t>
    </dgm:pt>
    <dgm:pt modelId="{4537C5E6-D50E-4217-9FC1-26C58138BD62}" type="parTrans" cxnId="{DE1CF781-DC70-41B9-98DD-F293C8B2D1CC}">
      <dgm:prSet/>
      <dgm:spPr/>
      <dgm:t>
        <a:bodyPr/>
        <a:lstStyle/>
        <a:p>
          <a:endParaRPr lang="pt-BR" sz="1600"/>
        </a:p>
      </dgm:t>
    </dgm:pt>
    <dgm:pt modelId="{049C44D8-8353-4A83-B8EF-E0DF353FBF3D}" type="sibTrans" cxnId="{DE1CF781-DC70-41B9-98DD-F293C8B2D1CC}">
      <dgm:prSet/>
      <dgm:spPr/>
      <dgm:t>
        <a:bodyPr/>
        <a:lstStyle/>
        <a:p>
          <a:endParaRPr lang="pt-BR" sz="1600"/>
        </a:p>
      </dgm:t>
    </dgm:pt>
    <dgm:pt modelId="{41975BE1-0D0B-44D8-9E12-774FD23461CF}" type="pres">
      <dgm:prSet presAssocID="{D8DC7831-3D35-44DC-A6BB-28D6553F1D0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AE8F38-EB4A-4BBD-9884-69F87E506B9D}" type="pres">
      <dgm:prSet presAssocID="{D8DC7831-3D35-44DC-A6BB-28D6553F1D0A}" presName="comp1" presStyleCnt="0"/>
      <dgm:spPr/>
    </dgm:pt>
    <dgm:pt modelId="{5FBA6C1A-04D7-402D-A53D-DDBA5344C8FD}" type="pres">
      <dgm:prSet presAssocID="{D8DC7831-3D35-44DC-A6BB-28D6553F1D0A}" presName="circle1" presStyleLbl="node1" presStyleIdx="0" presStyleCnt="4" custScaleX="162806" custLinFactNeighborX="-10213" custLinFactNeighborY="-124"/>
      <dgm:spPr/>
      <dgm:t>
        <a:bodyPr/>
        <a:lstStyle/>
        <a:p>
          <a:endParaRPr lang="pt-BR"/>
        </a:p>
      </dgm:t>
    </dgm:pt>
    <dgm:pt modelId="{6A78F317-E486-4CF3-9CE7-DCF7BC108862}" type="pres">
      <dgm:prSet presAssocID="{D8DC7831-3D35-44DC-A6BB-28D6553F1D0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612430-8C45-4B0A-9A36-740D608BCAB5}" type="pres">
      <dgm:prSet presAssocID="{D8DC7831-3D35-44DC-A6BB-28D6553F1D0A}" presName="comp2" presStyleCnt="0"/>
      <dgm:spPr/>
    </dgm:pt>
    <dgm:pt modelId="{0A6D8685-D011-47B2-A687-2838224E059F}" type="pres">
      <dgm:prSet presAssocID="{D8DC7831-3D35-44DC-A6BB-28D6553F1D0A}" presName="circle2" presStyleLbl="node1" presStyleIdx="1" presStyleCnt="4" custScaleX="178617"/>
      <dgm:spPr/>
      <dgm:t>
        <a:bodyPr/>
        <a:lstStyle/>
        <a:p>
          <a:endParaRPr lang="pt-BR"/>
        </a:p>
      </dgm:t>
    </dgm:pt>
    <dgm:pt modelId="{CE4964FB-01DD-420C-BC0F-C530B8F89A1F}" type="pres">
      <dgm:prSet presAssocID="{D8DC7831-3D35-44DC-A6BB-28D6553F1D0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4B913E-8130-4462-9662-E217CBDD3148}" type="pres">
      <dgm:prSet presAssocID="{D8DC7831-3D35-44DC-A6BB-28D6553F1D0A}" presName="comp3" presStyleCnt="0"/>
      <dgm:spPr/>
    </dgm:pt>
    <dgm:pt modelId="{85BE344C-17FB-427C-9EA0-970104694AA6}" type="pres">
      <dgm:prSet presAssocID="{D8DC7831-3D35-44DC-A6BB-28D6553F1D0A}" presName="circle3" presStyleLbl="node1" presStyleIdx="2" presStyleCnt="4" custScaleX="201594"/>
      <dgm:spPr/>
      <dgm:t>
        <a:bodyPr/>
        <a:lstStyle/>
        <a:p>
          <a:endParaRPr lang="pt-BR"/>
        </a:p>
      </dgm:t>
    </dgm:pt>
    <dgm:pt modelId="{095A4C83-BECC-4258-9723-DA1A9AE55157}" type="pres">
      <dgm:prSet presAssocID="{D8DC7831-3D35-44DC-A6BB-28D6553F1D0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328E4F-E531-4682-BB0B-A7B7EEEC617A}" type="pres">
      <dgm:prSet presAssocID="{D8DC7831-3D35-44DC-A6BB-28D6553F1D0A}" presName="comp4" presStyleCnt="0"/>
      <dgm:spPr/>
    </dgm:pt>
    <dgm:pt modelId="{A1D81DAA-4061-4D1A-9CC9-99F4ADDAFABF}" type="pres">
      <dgm:prSet presAssocID="{D8DC7831-3D35-44DC-A6BB-28D6553F1D0A}" presName="circle4" presStyleLbl="node1" presStyleIdx="3" presStyleCnt="4" custScaleX="189328"/>
      <dgm:spPr/>
      <dgm:t>
        <a:bodyPr/>
        <a:lstStyle/>
        <a:p>
          <a:endParaRPr lang="pt-BR"/>
        </a:p>
      </dgm:t>
    </dgm:pt>
    <dgm:pt modelId="{2BAEF4D9-8FB7-46E8-AD74-2512F953C8E6}" type="pres">
      <dgm:prSet presAssocID="{D8DC7831-3D35-44DC-A6BB-28D6553F1D0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0E1690-FCF3-41C2-BA7E-DBEFDED5AA11}" srcId="{D8DC7831-3D35-44DC-A6BB-28D6553F1D0A}" destId="{2605864E-53D6-409F-A0FE-FFC7BCDB244E}" srcOrd="0" destOrd="0" parTransId="{1089F094-82A7-4663-B0B0-47666D2892A2}" sibTransId="{BDB49D39-A6BC-4A70-868A-D30C1E83E318}"/>
    <dgm:cxn modelId="{5491D589-EA2B-4A16-A730-31F4560E378F}" type="presOf" srcId="{F1187193-B9D8-447F-9295-16A6BF912BDC}" destId="{0A6D8685-D011-47B2-A687-2838224E059F}" srcOrd="0" destOrd="0" presId="urn:microsoft.com/office/officeart/2005/8/layout/venn2"/>
    <dgm:cxn modelId="{8DF531A7-8551-4AEA-A525-F8F6026F45FC}" type="presOf" srcId="{2605864E-53D6-409F-A0FE-FFC7BCDB244E}" destId="{6A78F317-E486-4CF3-9CE7-DCF7BC108862}" srcOrd="1" destOrd="0" presId="urn:microsoft.com/office/officeart/2005/8/layout/venn2"/>
    <dgm:cxn modelId="{C4B37E7D-18FB-4416-86F7-38A42DBADDBA}" srcId="{D8DC7831-3D35-44DC-A6BB-28D6553F1D0A}" destId="{F1187193-B9D8-447F-9295-16A6BF912BDC}" srcOrd="1" destOrd="0" parTransId="{4D109227-9AE7-4887-BC93-7EF774804E82}" sibTransId="{A6254819-E891-410F-8663-A9F34BBDF106}"/>
    <dgm:cxn modelId="{41A2D791-A9CC-440B-A006-1E2010EB8048}" type="presOf" srcId="{F1187193-B9D8-447F-9295-16A6BF912BDC}" destId="{CE4964FB-01DD-420C-BC0F-C530B8F89A1F}" srcOrd="1" destOrd="0" presId="urn:microsoft.com/office/officeart/2005/8/layout/venn2"/>
    <dgm:cxn modelId="{19E0856C-B173-46D3-B609-51BC4856BF70}" type="presOf" srcId="{AA6AC41F-26D0-4B26-A661-4A2831314F4F}" destId="{095A4C83-BECC-4258-9723-DA1A9AE55157}" srcOrd="1" destOrd="0" presId="urn:microsoft.com/office/officeart/2005/8/layout/venn2"/>
    <dgm:cxn modelId="{68D52AD8-7EAB-4635-9BFF-E1E564909199}" srcId="{D8DC7831-3D35-44DC-A6BB-28D6553F1D0A}" destId="{AA6AC41F-26D0-4B26-A661-4A2831314F4F}" srcOrd="2" destOrd="0" parTransId="{2A8EC66E-AB6E-47AF-A8D2-4AA232EDA6C0}" sibTransId="{BCFBDA44-FBE2-4004-A0A1-25C820DF67FD}"/>
    <dgm:cxn modelId="{516F4E2A-9C44-46E3-8898-EF6B989F03F9}" type="presOf" srcId="{885665A6-BC6B-41D6-A406-770460848448}" destId="{2BAEF4D9-8FB7-46E8-AD74-2512F953C8E6}" srcOrd="1" destOrd="0" presId="urn:microsoft.com/office/officeart/2005/8/layout/venn2"/>
    <dgm:cxn modelId="{DE1CF781-DC70-41B9-98DD-F293C8B2D1CC}" srcId="{D8DC7831-3D35-44DC-A6BB-28D6553F1D0A}" destId="{885665A6-BC6B-41D6-A406-770460848448}" srcOrd="3" destOrd="0" parTransId="{4537C5E6-D50E-4217-9FC1-26C58138BD62}" sibTransId="{049C44D8-8353-4A83-B8EF-E0DF353FBF3D}"/>
    <dgm:cxn modelId="{D63D19DD-33E8-46F1-BC46-FFEDD882296E}" type="presOf" srcId="{2605864E-53D6-409F-A0FE-FFC7BCDB244E}" destId="{5FBA6C1A-04D7-402D-A53D-DDBA5344C8FD}" srcOrd="0" destOrd="0" presId="urn:microsoft.com/office/officeart/2005/8/layout/venn2"/>
    <dgm:cxn modelId="{1A38B4D1-1793-497F-B8FC-FE05707D3614}" type="presOf" srcId="{885665A6-BC6B-41D6-A406-770460848448}" destId="{A1D81DAA-4061-4D1A-9CC9-99F4ADDAFABF}" srcOrd="0" destOrd="0" presId="urn:microsoft.com/office/officeart/2005/8/layout/venn2"/>
    <dgm:cxn modelId="{EA09DCCF-EDE7-406F-85A6-0E762C2E20AC}" type="presOf" srcId="{AA6AC41F-26D0-4B26-A661-4A2831314F4F}" destId="{85BE344C-17FB-427C-9EA0-970104694AA6}" srcOrd="0" destOrd="0" presId="urn:microsoft.com/office/officeart/2005/8/layout/venn2"/>
    <dgm:cxn modelId="{244DA8B7-E97B-4425-AF02-8B393394500E}" type="presOf" srcId="{D8DC7831-3D35-44DC-A6BB-28D6553F1D0A}" destId="{41975BE1-0D0B-44D8-9E12-774FD23461CF}" srcOrd="0" destOrd="0" presId="urn:microsoft.com/office/officeart/2005/8/layout/venn2"/>
    <dgm:cxn modelId="{30FB1C53-30D6-4859-BF2A-12832EB2FC1C}" type="presParOf" srcId="{41975BE1-0D0B-44D8-9E12-774FD23461CF}" destId="{00AE8F38-EB4A-4BBD-9884-69F87E506B9D}" srcOrd="0" destOrd="0" presId="urn:microsoft.com/office/officeart/2005/8/layout/venn2"/>
    <dgm:cxn modelId="{DA6F1C6D-8497-4458-A893-4386C50FD4D4}" type="presParOf" srcId="{00AE8F38-EB4A-4BBD-9884-69F87E506B9D}" destId="{5FBA6C1A-04D7-402D-A53D-DDBA5344C8FD}" srcOrd="0" destOrd="0" presId="urn:microsoft.com/office/officeart/2005/8/layout/venn2"/>
    <dgm:cxn modelId="{8CA9B7F1-695D-4BBD-8809-1E1DCBC579CE}" type="presParOf" srcId="{00AE8F38-EB4A-4BBD-9884-69F87E506B9D}" destId="{6A78F317-E486-4CF3-9CE7-DCF7BC108862}" srcOrd="1" destOrd="0" presId="urn:microsoft.com/office/officeart/2005/8/layout/venn2"/>
    <dgm:cxn modelId="{1A34664C-FB56-472D-AAB2-0D411D357636}" type="presParOf" srcId="{41975BE1-0D0B-44D8-9E12-774FD23461CF}" destId="{E7612430-8C45-4B0A-9A36-740D608BCAB5}" srcOrd="1" destOrd="0" presId="urn:microsoft.com/office/officeart/2005/8/layout/venn2"/>
    <dgm:cxn modelId="{30BEDE33-4F9D-406B-982B-C3160777CD26}" type="presParOf" srcId="{E7612430-8C45-4B0A-9A36-740D608BCAB5}" destId="{0A6D8685-D011-47B2-A687-2838224E059F}" srcOrd="0" destOrd="0" presId="urn:microsoft.com/office/officeart/2005/8/layout/venn2"/>
    <dgm:cxn modelId="{DF9A643A-4E18-40C1-A98D-08618AAFAC7A}" type="presParOf" srcId="{E7612430-8C45-4B0A-9A36-740D608BCAB5}" destId="{CE4964FB-01DD-420C-BC0F-C530B8F89A1F}" srcOrd="1" destOrd="0" presId="urn:microsoft.com/office/officeart/2005/8/layout/venn2"/>
    <dgm:cxn modelId="{AE2A9E5B-9C83-4BC7-BA74-66D65F469E22}" type="presParOf" srcId="{41975BE1-0D0B-44D8-9E12-774FD23461CF}" destId="{D54B913E-8130-4462-9662-E217CBDD3148}" srcOrd="2" destOrd="0" presId="urn:microsoft.com/office/officeart/2005/8/layout/venn2"/>
    <dgm:cxn modelId="{91871DA3-ACFC-4389-B716-78761BA1381A}" type="presParOf" srcId="{D54B913E-8130-4462-9662-E217CBDD3148}" destId="{85BE344C-17FB-427C-9EA0-970104694AA6}" srcOrd="0" destOrd="0" presId="urn:microsoft.com/office/officeart/2005/8/layout/venn2"/>
    <dgm:cxn modelId="{00F010BC-A131-4785-9F0A-E92DDC916AEC}" type="presParOf" srcId="{D54B913E-8130-4462-9662-E217CBDD3148}" destId="{095A4C83-BECC-4258-9723-DA1A9AE55157}" srcOrd="1" destOrd="0" presId="urn:microsoft.com/office/officeart/2005/8/layout/venn2"/>
    <dgm:cxn modelId="{82B1B8F2-E580-4DF8-9B64-C776BE433793}" type="presParOf" srcId="{41975BE1-0D0B-44D8-9E12-774FD23461CF}" destId="{21328E4F-E531-4682-BB0B-A7B7EEEC617A}" srcOrd="3" destOrd="0" presId="urn:microsoft.com/office/officeart/2005/8/layout/venn2"/>
    <dgm:cxn modelId="{972BAD3A-51A1-4BB2-A8F6-066E0759A992}" type="presParOf" srcId="{21328E4F-E531-4682-BB0B-A7B7EEEC617A}" destId="{A1D81DAA-4061-4D1A-9CC9-99F4ADDAFABF}" srcOrd="0" destOrd="0" presId="urn:microsoft.com/office/officeart/2005/8/layout/venn2"/>
    <dgm:cxn modelId="{A028324A-7C03-4864-93F8-6B61B539377A}" type="presParOf" srcId="{21328E4F-E531-4682-BB0B-A7B7EEEC617A}" destId="{2BAEF4D9-8FB7-46E8-AD74-2512F953C8E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E3A48-C9E0-4CE6-9EBF-D1C06DD27E6C}">
      <dsp:nvSpPr>
        <dsp:cNvPr id="0" name=""/>
        <dsp:cNvSpPr/>
      </dsp:nvSpPr>
      <dsp:spPr>
        <a:xfrm>
          <a:off x="1764443" y="1930014"/>
          <a:ext cx="1248208" cy="1248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Órgão de Governança</a:t>
          </a:r>
        </a:p>
      </dsp:txBody>
      <dsp:txXfrm>
        <a:off x="1947239" y="2112810"/>
        <a:ext cx="882616" cy="882616"/>
      </dsp:txXfrm>
    </dsp:sp>
    <dsp:sp modelId="{CDA4C38F-864D-45A7-9E85-09D02B323D2E}">
      <dsp:nvSpPr>
        <dsp:cNvPr id="0" name=""/>
        <dsp:cNvSpPr/>
      </dsp:nvSpPr>
      <dsp:spPr>
        <a:xfrm rot="10800000">
          <a:off x="556640" y="2376248"/>
          <a:ext cx="1141373" cy="3557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884AA-A9AB-4983-93D6-F21420BC6086}">
      <dsp:nvSpPr>
        <dsp:cNvPr id="0" name=""/>
        <dsp:cNvSpPr/>
      </dsp:nvSpPr>
      <dsp:spPr>
        <a:xfrm>
          <a:off x="-36257" y="2079799"/>
          <a:ext cx="1185797" cy="94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Formato</a:t>
          </a:r>
        </a:p>
      </dsp:txBody>
      <dsp:txXfrm>
        <a:off x="-8472" y="2107584"/>
        <a:ext cx="1130227" cy="893068"/>
      </dsp:txXfrm>
    </dsp:sp>
    <dsp:sp modelId="{353EAE6C-D4B8-4100-90FC-DE3C53A2E929}">
      <dsp:nvSpPr>
        <dsp:cNvPr id="0" name=""/>
        <dsp:cNvSpPr/>
      </dsp:nvSpPr>
      <dsp:spPr>
        <a:xfrm rot="13500000">
          <a:off x="926043" y="1484431"/>
          <a:ext cx="1141373" cy="3557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BF52E-3D21-4DF8-B025-BCFA5111FE76}">
      <dsp:nvSpPr>
        <dsp:cNvPr id="0" name=""/>
        <dsp:cNvSpPr/>
      </dsp:nvSpPr>
      <dsp:spPr>
        <a:xfrm>
          <a:off x="500295" y="784445"/>
          <a:ext cx="1185797" cy="94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Mandato</a:t>
          </a:r>
        </a:p>
      </dsp:txBody>
      <dsp:txXfrm>
        <a:off x="528080" y="812230"/>
        <a:ext cx="1130227" cy="893068"/>
      </dsp:txXfrm>
    </dsp:sp>
    <dsp:sp modelId="{E7B29A51-E903-44EE-A08D-0B1D3437D718}">
      <dsp:nvSpPr>
        <dsp:cNvPr id="0" name=""/>
        <dsp:cNvSpPr/>
      </dsp:nvSpPr>
      <dsp:spPr>
        <a:xfrm rot="16200000">
          <a:off x="1817860" y="1115028"/>
          <a:ext cx="1141373" cy="3557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A3B92-C95C-41FA-8070-322D95F6097B}">
      <dsp:nvSpPr>
        <dsp:cNvPr id="0" name=""/>
        <dsp:cNvSpPr/>
      </dsp:nvSpPr>
      <dsp:spPr>
        <a:xfrm>
          <a:off x="1795648" y="247892"/>
          <a:ext cx="1185797" cy="94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Escopo de Atuação</a:t>
          </a:r>
        </a:p>
      </dsp:txBody>
      <dsp:txXfrm>
        <a:off x="1823433" y="275677"/>
        <a:ext cx="1130227" cy="893068"/>
      </dsp:txXfrm>
    </dsp:sp>
    <dsp:sp modelId="{DDBFA91A-885D-4196-A288-B567C0939F3D}">
      <dsp:nvSpPr>
        <dsp:cNvPr id="0" name=""/>
        <dsp:cNvSpPr/>
      </dsp:nvSpPr>
      <dsp:spPr>
        <a:xfrm rot="18900000">
          <a:off x="2709678" y="1484431"/>
          <a:ext cx="1141373" cy="3557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FB030-111C-4ED6-8D66-EFC7EA2C21A5}">
      <dsp:nvSpPr>
        <dsp:cNvPr id="0" name=""/>
        <dsp:cNvSpPr/>
      </dsp:nvSpPr>
      <dsp:spPr>
        <a:xfrm>
          <a:off x="3091002" y="784445"/>
          <a:ext cx="1185797" cy="94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Capacidades</a:t>
          </a:r>
        </a:p>
      </dsp:txBody>
      <dsp:txXfrm>
        <a:off x="3118787" y="812230"/>
        <a:ext cx="1130227" cy="893068"/>
      </dsp:txXfrm>
    </dsp:sp>
    <dsp:sp modelId="{314CDA49-8F17-4DCA-9295-063D2152C46B}">
      <dsp:nvSpPr>
        <dsp:cNvPr id="0" name=""/>
        <dsp:cNvSpPr/>
      </dsp:nvSpPr>
      <dsp:spPr>
        <a:xfrm>
          <a:off x="3079080" y="2376248"/>
          <a:ext cx="1141373" cy="3557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DA6A1-D7EF-4FC8-9E2D-2C09359D76CD}">
      <dsp:nvSpPr>
        <dsp:cNvPr id="0" name=""/>
        <dsp:cNvSpPr/>
      </dsp:nvSpPr>
      <dsp:spPr>
        <a:xfrm>
          <a:off x="3554296" y="2079799"/>
          <a:ext cx="1332315" cy="94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Fonte de Recursos</a:t>
          </a:r>
        </a:p>
      </dsp:txBody>
      <dsp:txXfrm>
        <a:off x="3582081" y="2107584"/>
        <a:ext cx="1276745" cy="893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6C1A-04D7-402D-A53D-DDBA5344C8FD}">
      <dsp:nvSpPr>
        <dsp:cNvPr id="0" name=""/>
        <dsp:cNvSpPr/>
      </dsp:nvSpPr>
      <dsp:spPr>
        <a:xfrm>
          <a:off x="-81558" y="0"/>
          <a:ext cx="5281805" cy="324423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Soberania Nacional e Governança da Cibersegurança</a:t>
          </a:r>
        </a:p>
      </dsp:txBody>
      <dsp:txXfrm>
        <a:off x="1820948" y="162211"/>
        <a:ext cx="1476792" cy="486634"/>
      </dsp:txXfrm>
    </dsp:sp>
    <dsp:sp modelId="{0A6D8685-D011-47B2-A687-2838224E059F}">
      <dsp:nvSpPr>
        <dsp:cNvPr id="0" name=""/>
        <dsp:cNvSpPr/>
      </dsp:nvSpPr>
      <dsp:spPr>
        <a:xfrm>
          <a:off x="241443" y="648846"/>
          <a:ext cx="4635801" cy="259538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</a:rPr>
            <a:t>Cooperação e Integração</a:t>
          </a:r>
        </a:p>
      </dsp:txBody>
      <dsp:txXfrm>
        <a:off x="1749238" y="804569"/>
        <a:ext cx="1620212" cy="467169"/>
      </dsp:txXfrm>
    </dsp:sp>
    <dsp:sp modelId="{85BE344C-17FB-427C-9EA0-970104694AA6}">
      <dsp:nvSpPr>
        <dsp:cNvPr id="0" name=""/>
        <dsp:cNvSpPr/>
      </dsp:nvSpPr>
      <dsp:spPr>
        <a:xfrm>
          <a:off x="597290" y="1297693"/>
          <a:ext cx="3924107" cy="1946539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Segurança e Resiliência dos Serviços Essenciais</a:t>
          </a:r>
        </a:p>
      </dsp:txBody>
      <dsp:txXfrm>
        <a:off x="1645027" y="1443683"/>
        <a:ext cx="1828634" cy="437971"/>
      </dsp:txXfrm>
    </dsp:sp>
    <dsp:sp modelId="{A1D81DAA-4061-4D1A-9CC9-99F4ADDAFABF}">
      <dsp:nvSpPr>
        <dsp:cNvPr id="0" name=""/>
        <dsp:cNvSpPr/>
      </dsp:nvSpPr>
      <dsp:spPr>
        <a:xfrm>
          <a:off x="1330896" y="1946539"/>
          <a:ext cx="2456896" cy="12976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ysClr val="windowText" lastClr="000000"/>
              </a:solidFill>
            </a:rPr>
            <a:t>Proteção do Cidadão e da Sociedade</a:t>
          </a:r>
        </a:p>
      </dsp:txBody>
      <dsp:txXfrm>
        <a:off x="1690700" y="2270963"/>
        <a:ext cx="1737288" cy="64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B9B15-1F1D-4383-9AD1-4CC5575D5931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0429-0B0A-4618-9E02-C5379C792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534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FCCD-3BED-4527-88FF-9B2ED4028CC5}" type="datetimeFigureOut">
              <a:rPr lang="pt-BR" smtClean="0"/>
              <a:t>05/11/2024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FFC8-518C-4A74-9D7C-AACCD6FB395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4924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03CCB-BD27-488D-9087-72BE5FC00CF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80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AC2BF-2FF1-D591-D606-4A1D0830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B9DF55A-EF91-DAA2-BD50-F33F3D3B7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6E68554-9872-F118-EE91-84B491CCB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MARCOS INSTITUCIONAIS E NORMATIVOS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Essa figura </a:t>
            </a:r>
            <a:r>
              <a:rPr lang="pt-BR" b="1" dirty="0"/>
              <a:t>descreve os principais marcos institucionais e normativos </a:t>
            </a:r>
            <a:r>
              <a:rPr lang="pt-BR" dirty="0"/>
              <a:t>que </a:t>
            </a:r>
            <a:r>
              <a:rPr lang="pt-BR" b="1" dirty="0"/>
              <a:t>construíram o modelo de governança </a:t>
            </a:r>
            <a:r>
              <a:rPr lang="pt-BR" dirty="0"/>
              <a:t>de cibersegurança vigente.</a:t>
            </a:r>
          </a:p>
          <a:p>
            <a:endParaRPr lang="pt-BR" dirty="0"/>
          </a:p>
          <a:p>
            <a:r>
              <a:rPr lang="pt-BR" dirty="0"/>
              <a:t>E é </a:t>
            </a:r>
            <a:r>
              <a:rPr lang="pt-BR" b="1" dirty="0"/>
              <a:t>importante entender como chegamos </a:t>
            </a:r>
            <a:r>
              <a:rPr lang="pt-BR" dirty="0"/>
              <a:t>ao modelo atual de governança, porque Brasil </a:t>
            </a:r>
            <a:r>
              <a:rPr lang="pt-BR" b="1" dirty="0"/>
              <a:t>se encontra em um momento de transição </a:t>
            </a:r>
            <a:r>
              <a:rPr lang="pt-BR" dirty="0"/>
              <a:t>da governança da cibersegurança.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Observa-se que </a:t>
            </a:r>
            <a:r>
              <a:rPr lang="pt-BR" b="1" dirty="0"/>
              <a:t>até 2012 houve um maior enfoque na construção de capacidades </a:t>
            </a:r>
            <a:r>
              <a:rPr lang="pt-BR" dirty="0"/>
              <a:t>por meio de </a:t>
            </a:r>
            <a:r>
              <a:rPr lang="pt-BR" b="1" dirty="0"/>
              <a:t>instituições e arranjos institucionais</a:t>
            </a:r>
            <a:r>
              <a:rPr lang="pt-BR" dirty="0"/>
              <a:t>, a exemplo da criação dos </a:t>
            </a:r>
            <a:r>
              <a:rPr lang="pt-BR" b="1" dirty="0" err="1"/>
              <a:t>CSIRTs</a:t>
            </a:r>
            <a:r>
              <a:rPr lang="pt-BR" b="1" dirty="0"/>
              <a:t> nacionais.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Já </a:t>
            </a:r>
            <a:r>
              <a:rPr lang="pt-BR" b="1" dirty="0"/>
              <a:t>depois de 2012</a:t>
            </a:r>
            <a:r>
              <a:rPr lang="pt-BR" dirty="0"/>
              <a:t>, se observa um </a:t>
            </a:r>
            <a:r>
              <a:rPr lang="pt-BR" b="1" dirty="0"/>
              <a:t>maior enfoque normativo</a:t>
            </a:r>
            <a:r>
              <a:rPr lang="pt-BR" dirty="0"/>
              <a:t>, mais voltado para a </a:t>
            </a:r>
            <a:r>
              <a:rPr lang="pt-BR" b="1" dirty="0"/>
              <a:t>criação ou aprimoramento das regulamentações e atualização de competências</a:t>
            </a:r>
            <a:r>
              <a:rPr lang="pt-BR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Marco civil da internet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LGPD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2ª PNSI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E-</a:t>
            </a:r>
            <a:r>
              <a:rPr lang="pt-BR" dirty="0" err="1"/>
              <a:t>Ciber</a:t>
            </a:r>
            <a:endParaRPr lang="pt-B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err="1"/>
              <a:t>PNCiber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Ocorre que em vários casos, esse processo normativo voltado para a atualização de competências das instituições que já existiam veio sem uma preocupação com porte estrutural dessas instituições para fazer frente a essas novas competências. Sabemos ainda que no campo da cibersegurança a escassez profissional acompanhada do crescente aumento da complexidade torna a atividade muito mais desafiadora.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Como se verá em seguida, formou-se um complexo ecossistema a partir desses marcos, e é natural que agora seja o momento oportuno de reorganizar essas estruturas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Rearranjo de estruturas e mandatos, para melhor otimizar as ações, uso de recursos, etc.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governança da segurança cibernética se refere a uma visão holística e integrada da segurança das redes, dos sistemas e serviços e das infraestruturas em uma sociedade. Para tanto, ela inclui as instituições, iniciativas, políticas, programas e entre outros mecanismos (formais e informais) que integram um ecossistema de competências e responsabilidades distribuídas para a segurança cibernética. </a:t>
            </a:r>
          </a:p>
          <a:p>
            <a:r>
              <a:rPr lang="pt-BR" dirty="0"/>
              <a:t>Conjunto de ações colaborativas entre o governo, o setor privado, a academia, o terceiro setor e a sociedade</a:t>
            </a:r>
          </a:p>
          <a:p>
            <a:endParaRPr lang="pt-BR" dirty="0"/>
          </a:p>
          <a:p>
            <a:r>
              <a:rPr lang="pt-BR" dirty="0"/>
              <a:t>Uma década de ações ad hoc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governança da cibersegurança é fragmentada entre diversos atores, gerando uma grande dificuldade de coordenação da ações, compartilhamento de informações, e otimização de investimentos.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230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Excelentes atores...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Esses são </a:t>
            </a:r>
            <a:r>
              <a:rPr lang="pt-BR" b="1" dirty="0"/>
              <a:t>os principais atores de cibersegurança em escala nacional</a:t>
            </a:r>
            <a:r>
              <a:rPr lang="pt-BR" dirty="0"/>
              <a:t>. O</a:t>
            </a:r>
            <a:r>
              <a:rPr lang="pt-BR" baseline="0" dirty="0"/>
              <a:t> que se observa é que a</a:t>
            </a:r>
            <a:r>
              <a:rPr lang="pt-BR" dirty="0"/>
              <a:t> governança da cibersegurança desse</a:t>
            </a:r>
            <a:r>
              <a:rPr lang="pt-BR" baseline="0" dirty="0"/>
              <a:t> quadro é bastante</a:t>
            </a:r>
            <a:r>
              <a:rPr lang="pt-BR" dirty="0"/>
              <a:t> fragmentada entre diversos atores, gerando uma grande complexidade para a coordenação da ações, compartilhamento de informações, e otimização de investimentos.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Boa parte da inter-relação entre esses atores é dependente mais das pessoas do que do mandato dessas instituições. Cada</a:t>
            </a:r>
            <a:r>
              <a:rPr lang="pt-BR" baseline="0" dirty="0"/>
              <a:t> vertical desenvolve bem suas competências, inclusive, conduzindo interações internacionais com outros países e organismos.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A interação horizontal, por sua vez, é mais complexa, porque falta um elemento central de coordenação, definindo como essas interações devem ser realizadas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Por essa razão,</a:t>
            </a:r>
            <a:r>
              <a:rPr lang="pt-BR" baseline="0" dirty="0"/>
              <a:t> percebe-se a necessidade de um r</a:t>
            </a:r>
            <a:r>
              <a:rPr lang="pt-BR" dirty="0"/>
              <a:t>earranjo dessas estruturas e mandatos, para melhor otimizar as ações, uso de recursos,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Um exemplo interessante é a participação desses diversos atores no</a:t>
            </a:r>
            <a:r>
              <a:rPr lang="pt-BR" baseline="0" dirty="0"/>
              <a:t> cenário internacional, conforme a parte de baixo da figura. Não se observa um elemento de coordenação dessas participações, a fim de que as posições do Brasil sejam sempre alinhadas.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74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Para identificarmos</a:t>
            </a:r>
            <a:r>
              <a:rPr lang="pt-BR" b="1" baseline="0" dirty="0"/>
              <a:t> qual o melhor caminho a seguir</a:t>
            </a:r>
            <a:r>
              <a:rPr lang="pt-BR" baseline="0" dirty="0"/>
              <a:t>, </a:t>
            </a:r>
          </a:p>
          <a:p>
            <a:r>
              <a:rPr lang="pt-BR" baseline="0" dirty="0"/>
              <a:t>	</a:t>
            </a:r>
            <a:r>
              <a:rPr lang="pt-BR" b="1" baseline="0" dirty="0"/>
              <a:t>GSI encomendou </a:t>
            </a:r>
            <a:r>
              <a:rPr lang="pt-BR" baseline="0" dirty="0"/>
              <a:t>uma avaliação de capacidade de cibersegurança para a Universidade de Oxford, por meio de um memorando de entendimentos que temos com o Reino Unido. </a:t>
            </a:r>
          </a:p>
          <a:p>
            <a:endParaRPr lang="pt-BR" baseline="0" dirty="0"/>
          </a:p>
          <a:p>
            <a:r>
              <a:rPr lang="pt-BR" baseline="0" dirty="0"/>
              <a:t>Essa metodologia foi </a:t>
            </a:r>
            <a:r>
              <a:rPr lang="pt-BR" b="1" baseline="0" dirty="0"/>
              <a:t>desenvolvida pela universidade de Oxford</a:t>
            </a:r>
            <a:r>
              <a:rPr lang="pt-BR" baseline="0" dirty="0"/>
              <a:t>, específica para </a:t>
            </a:r>
            <a:r>
              <a:rPr lang="pt-BR" b="1" baseline="0" dirty="0"/>
              <a:t>nações</a:t>
            </a:r>
            <a:r>
              <a:rPr lang="pt-BR" baseline="0" dirty="0"/>
              <a:t>, e é a </a:t>
            </a:r>
            <a:r>
              <a:rPr lang="pt-BR" b="1" baseline="0" dirty="0"/>
              <a:t>segunda vez </a:t>
            </a:r>
            <a:r>
              <a:rPr lang="pt-BR" baseline="0" dirty="0"/>
              <a:t>que somos avaliados nessa metodologia.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Nossa</a:t>
            </a:r>
            <a:r>
              <a:rPr lang="pt-BR" baseline="0" dirty="0"/>
              <a:t> avaliação nos coloca numa </a:t>
            </a:r>
            <a:r>
              <a:rPr lang="pt-BR" b="1" baseline="0" dirty="0"/>
              <a:t>posição mediana</a:t>
            </a:r>
            <a:r>
              <a:rPr lang="pt-BR" baseline="0" dirty="0"/>
              <a:t>, alternando principalmente nos níveis </a:t>
            </a:r>
            <a:r>
              <a:rPr lang="pt-BR" b="1" baseline="0" dirty="0"/>
              <a:t>formativo e estabelecido</a:t>
            </a:r>
            <a:r>
              <a:rPr lang="pt-BR" baseline="0" dirty="0"/>
              <a:t>. A avaliação traz em praticamente todas as dimensões avaliadas a </a:t>
            </a:r>
            <a:r>
              <a:rPr lang="pt-BR" dirty="0"/>
              <a:t>necessidade de se promover uma </a:t>
            </a:r>
            <a:r>
              <a:rPr lang="pt-BR" b="1" dirty="0"/>
              <a:t>capacidade de coordenação e ações conjuntas ou centralizadas, tendo em vista a grande diversidade de segmentos nacionais e diferentes entidades federativas.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Exemplos de benefícios: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baseline="0" dirty="0"/>
              <a:t>otimizar</a:t>
            </a:r>
            <a:r>
              <a:rPr lang="pt-BR" baseline="0" dirty="0"/>
              <a:t> o uso de recursos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uma </a:t>
            </a:r>
            <a:r>
              <a:rPr lang="pt-BR" b="1" baseline="0" dirty="0"/>
              <a:t>visão sistêmica do ambiente cibernético </a:t>
            </a:r>
            <a:r>
              <a:rPr lang="pt-BR" baseline="0" dirty="0"/>
              <a:t>nacional, o que </a:t>
            </a:r>
            <a:r>
              <a:rPr lang="pt-BR" b="1" baseline="0" dirty="0"/>
              <a:t>chamamos de consciência situacional</a:t>
            </a:r>
            <a:r>
              <a:rPr lang="pt-BR" baseline="0" dirty="0"/>
              <a:t>.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baseline="0" dirty="0"/>
              <a:t>responder</a:t>
            </a:r>
            <a:r>
              <a:rPr lang="pt-BR" baseline="0" dirty="0"/>
              <a:t> a incidentes transversais, </a:t>
            </a:r>
          </a:p>
        </p:txBody>
      </p:sp>
    </p:spTree>
    <p:extLst>
      <p:ext uri="{BB962C8B-B14F-4D97-AF65-F5344CB8AC3E}">
        <p14:creationId xmlns:p14="http://schemas.microsoft.com/office/powerpoint/2010/main" val="357581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Uma outra avaliação que corrobora os achados do CMM de Oxford,</a:t>
            </a:r>
            <a:r>
              <a:rPr lang="pt-BR" baseline="0" dirty="0"/>
              <a:t> é a avaliação do ITU conhecida como Global Cybersecurity Index. </a:t>
            </a:r>
          </a:p>
          <a:p>
            <a:endParaRPr lang="pt-BR" baseline="0" dirty="0"/>
          </a:p>
          <a:p>
            <a:r>
              <a:rPr lang="pt-BR" b="1" baseline="0" dirty="0"/>
              <a:t>Essa é a 5ª edição dessa avaliação. </a:t>
            </a:r>
            <a:r>
              <a:rPr lang="pt-BR" baseline="0" dirty="0"/>
              <a:t>Como se observa, </a:t>
            </a:r>
            <a:r>
              <a:rPr lang="pt-BR" b="1" baseline="0" dirty="0"/>
              <a:t>o Brasil se saiu muito bem nessa avaliação</a:t>
            </a:r>
            <a:r>
              <a:rPr lang="pt-BR" baseline="0" dirty="0"/>
              <a:t>, ficando junto com os EUA no </a:t>
            </a:r>
            <a:r>
              <a:rPr lang="pt-BR" b="1" baseline="0" dirty="0"/>
              <a:t>maior nível que é o </a:t>
            </a:r>
            <a:r>
              <a:rPr lang="pt-BR" b="1" baseline="0" dirty="0" err="1"/>
              <a:t>Tier</a:t>
            </a:r>
            <a:r>
              <a:rPr lang="pt-BR" b="1" baseline="0" dirty="0"/>
              <a:t> 1</a:t>
            </a:r>
            <a:r>
              <a:rPr lang="pt-BR" baseline="0" dirty="0"/>
              <a:t>, na comparação dos países da América.</a:t>
            </a:r>
          </a:p>
          <a:p>
            <a:endParaRPr lang="pt-BR" b="1" baseline="0" dirty="0"/>
          </a:p>
          <a:p>
            <a:r>
              <a:rPr lang="pt-BR" b="0" baseline="0" dirty="0"/>
              <a:t>Embora tenhamos tirado </a:t>
            </a:r>
            <a:r>
              <a:rPr lang="pt-BR" b="1" baseline="0" dirty="0"/>
              <a:t>nota máxima </a:t>
            </a:r>
            <a:r>
              <a:rPr lang="pt-BR" baseline="0" dirty="0"/>
              <a:t>em </a:t>
            </a:r>
            <a:r>
              <a:rPr lang="pt-BR" b="1" baseline="0" dirty="0"/>
              <a:t>3 dos 5 </a:t>
            </a:r>
            <a:r>
              <a:rPr lang="pt-BR" baseline="0" dirty="0"/>
              <a:t>quesitos de avaliação, vemos que no quesito </a:t>
            </a:r>
            <a:r>
              <a:rPr lang="pt-BR" b="1" baseline="0" dirty="0"/>
              <a:t>medidas organizacionais </a:t>
            </a:r>
            <a:r>
              <a:rPr lang="pt-BR" baseline="0" dirty="0"/>
              <a:t>temos bastante espaço para melhoria. </a:t>
            </a:r>
          </a:p>
          <a:p>
            <a:r>
              <a:rPr lang="pt-BR" baseline="0" dirty="0"/>
              <a:t>Esse </a:t>
            </a:r>
            <a:r>
              <a:rPr lang="pt-BR" b="1" baseline="0" dirty="0"/>
              <a:t>quesito</a:t>
            </a:r>
            <a:r>
              <a:rPr lang="pt-BR" baseline="0" dirty="0"/>
              <a:t> trata especificamente da necessidade de uma </a:t>
            </a:r>
            <a:r>
              <a:rPr lang="pt-BR" b="1" baseline="0" dirty="0"/>
              <a:t>maior coordenação e alinhamento necessários para moldar os esforços de cibersegurança</a:t>
            </a:r>
            <a:r>
              <a:rPr lang="pt-BR" baseline="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75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 </a:t>
            </a:r>
            <a:r>
              <a:rPr lang="pt-BR" b="1" dirty="0"/>
              <a:t>para enfrentar esse desafio de aprimorar a governança da cibersegurança nacional</a:t>
            </a:r>
            <a:r>
              <a:rPr lang="pt-BR" dirty="0"/>
              <a:t>, em dezembro de 2023 publicamos a Política Nacional de Cibersegurança.</a:t>
            </a:r>
          </a:p>
          <a:p>
            <a:endParaRPr lang="pt-BR" dirty="0"/>
          </a:p>
          <a:p>
            <a:r>
              <a:rPr lang="pt-BR" dirty="0"/>
              <a:t>Quando </a:t>
            </a:r>
            <a:r>
              <a:rPr lang="pt-BR" b="1" dirty="0"/>
              <a:t>se observa os princípios e objetivos </a:t>
            </a:r>
            <a:r>
              <a:rPr lang="pt-BR" dirty="0"/>
              <a:t>dessa política, dentre os vários elementos ali presentes, vemos que ela é </a:t>
            </a:r>
          </a:p>
          <a:p>
            <a:pPr marL="171450" indent="-171450">
              <a:buFontTx/>
              <a:buChar char="-"/>
            </a:pPr>
            <a:r>
              <a:rPr lang="pt-BR" b="1" dirty="0"/>
              <a:t>centrada no cidadão e na sociedade </a:t>
            </a:r>
            <a:r>
              <a:rPr lang="pt-BR" dirty="0"/>
              <a:t>como um todo, </a:t>
            </a:r>
          </a:p>
          <a:p>
            <a:pPr marL="171450" indent="-171450">
              <a:buFontTx/>
              <a:buChar char="-"/>
            </a:pPr>
            <a:r>
              <a:rPr lang="pt-BR" b="1" dirty="0"/>
              <a:t>fundamentada na educação em todos os níveis e setores</a:t>
            </a:r>
          </a:p>
          <a:p>
            <a:pPr marL="171450" indent="-171450">
              <a:buFontTx/>
              <a:buChar char="-"/>
            </a:pPr>
            <a:r>
              <a:rPr lang="pt-BR" dirty="0"/>
              <a:t>prioriza a resiliência das infraestruturas críticas, </a:t>
            </a:r>
          </a:p>
          <a:p>
            <a:pPr marL="171450" indent="-171450">
              <a:buFontTx/>
              <a:buChar char="-"/>
            </a:pPr>
            <a:r>
              <a:rPr lang="pt-BR" dirty="0"/>
              <a:t>busca a integração e cooperação nos mais diferentes níveis, e aí falamos das unidades federativas, dos poderes da república</a:t>
            </a:r>
          </a:p>
          <a:p>
            <a:endParaRPr lang="pt-BR" dirty="0"/>
          </a:p>
          <a:p>
            <a:r>
              <a:rPr lang="pt-BR" dirty="0"/>
              <a:t>E essa política institui um Comitê Nacional de Cibersegurança, com a finalidade de avaliar e propor medidas com vistas a execução dessa política, e obviamente, o aprimoramento da governança da cibersegurança.</a:t>
            </a:r>
          </a:p>
          <a:p>
            <a:pPr marL="0" indent="0">
              <a:buFontTx/>
              <a:buNone/>
            </a:pPr>
            <a:endParaRPr lang="pt-BR" dirty="0"/>
          </a:p>
          <a:p>
            <a:pPr marL="0" indent="0">
              <a:buFontTx/>
              <a:buNone/>
            </a:pPr>
            <a:r>
              <a:rPr lang="pt-BR" dirty="0"/>
              <a:t>Comitê </a:t>
            </a:r>
            <a:r>
              <a:rPr lang="pt-BR" b="1" dirty="0"/>
              <a:t>composto por 25 membros</a:t>
            </a:r>
            <a:r>
              <a:rPr lang="pt-BR" dirty="0"/>
              <a:t>, </a:t>
            </a:r>
          </a:p>
          <a:p>
            <a:r>
              <a:rPr lang="pt-BR" dirty="0"/>
              <a:t>Governo, Soc. Civil, Academia e Setor Privado</a:t>
            </a:r>
          </a:p>
          <a:p>
            <a:pPr marL="171450" indent="-171450">
              <a:buFontTx/>
              <a:buChar char="-"/>
            </a:pPr>
            <a:r>
              <a:rPr lang="pt-BR" dirty="0"/>
              <a:t>Promove melhor interlocução entre os diferentes setores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12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figura traz os </a:t>
            </a:r>
            <a:r>
              <a:rPr lang="pt-BR" b="1" dirty="0"/>
              <a:t>principais produtos que vem sendo trabalhados </a:t>
            </a:r>
            <a:r>
              <a:rPr lang="pt-BR" b="1"/>
              <a:t>pelo CNCIBER para </a:t>
            </a:r>
            <a:r>
              <a:rPr lang="pt-BR" b="1" dirty="0"/>
              <a:t>guiar esse processo </a:t>
            </a:r>
            <a:r>
              <a:rPr lang="pt-BR" dirty="0"/>
              <a:t>de transição da governança da cibersegurança nacional.</a:t>
            </a:r>
          </a:p>
          <a:p>
            <a:endParaRPr lang="pt-BR" dirty="0"/>
          </a:p>
          <a:p>
            <a:r>
              <a:rPr lang="pt-BR" dirty="0"/>
              <a:t>Esse comitê vem </a:t>
            </a:r>
            <a:r>
              <a:rPr lang="pt-BR" b="1" dirty="0"/>
              <a:t>trabalhando desde março deste ano</a:t>
            </a:r>
            <a:r>
              <a:rPr lang="pt-BR" dirty="0"/>
              <a:t>, e ele se subdividiu em 3 grupos de trabalho</a:t>
            </a:r>
          </a:p>
          <a:p>
            <a:pPr marL="171450" indent="-171450">
              <a:buFontTx/>
              <a:buChar char="-"/>
            </a:pPr>
            <a:r>
              <a:rPr lang="pt-BR" dirty="0"/>
              <a:t>o primeiro, chamado GTT E-</a:t>
            </a:r>
            <a:r>
              <a:rPr lang="pt-BR" dirty="0" err="1"/>
              <a:t>Ciber</a:t>
            </a:r>
            <a:r>
              <a:rPr lang="pt-BR" dirty="0"/>
              <a:t>, ficou encarregado de propor uma nova Estratégia Nacional de Cibersegurança, com a coordenação a cargo do Comitê Gestor da Internet</a:t>
            </a:r>
          </a:p>
          <a:p>
            <a:pPr marL="171450" indent="-171450">
              <a:buFontTx/>
              <a:buChar char="-"/>
            </a:pPr>
            <a:r>
              <a:rPr lang="pt-BR" dirty="0"/>
              <a:t>O segundo, GTT internacional, / coordenação das atividades de representação internacional aplicável aos membros do </a:t>
            </a:r>
            <a:r>
              <a:rPr lang="pt-BR" dirty="0" err="1"/>
              <a:t>CNCiber</a:t>
            </a:r>
            <a:r>
              <a:rPr lang="pt-BR" dirty="0"/>
              <a:t>, e a coordenação ficou a cargo do MRE</a:t>
            </a:r>
          </a:p>
          <a:p>
            <a:pPr marL="171450" indent="-171450">
              <a:buFontTx/>
              <a:buChar char="-"/>
            </a:pPr>
            <a:r>
              <a:rPr lang="pt-BR" dirty="0"/>
              <a:t>O terceiro, chamado GTT Governança, propor um PL pra criação de um órgão de governança da cibersegurança, e a coordenação ficou compartilhada entre MGI e ANATEL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0" indent="0">
              <a:buFontTx/>
              <a:buNone/>
            </a:pPr>
            <a:r>
              <a:rPr lang="pt-BR" dirty="0"/>
              <a:t>O GTT Internacional já concluiu os seus trabalhos, e agora ele vai apresentar uma proposta de resolução para a coordenação da atuação internacional dos membros do </a:t>
            </a:r>
            <a:r>
              <a:rPr lang="pt-BR" dirty="0" err="1"/>
              <a:t>CNCiber</a:t>
            </a: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Já se observa que esse é o primeiro produto de aprimoramento da governança da cibersegurança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0" indent="0">
              <a:buFontTx/>
              <a:buNone/>
            </a:pPr>
            <a:r>
              <a:rPr lang="pt-BR" dirty="0"/>
              <a:t>O </a:t>
            </a:r>
            <a:r>
              <a:rPr lang="pt-BR" b="1" dirty="0"/>
              <a:t>GTT e-</a:t>
            </a:r>
            <a:r>
              <a:rPr lang="pt-BR" b="1" dirty="0" err="1"/>
              <a:t>ciber</a:t>
            </a:r>
            <a:r>
              <a:rPr lang="pt-BR" b="1" dirty="0"/>
              <a:t> </a:t>
            </a:r>
            <a:r>
              <a:rPr lang="pt-BR" dirty="0"/>
              <a:t>está no </a:t>
            </a:r>
            <a:r>
              <a:rPr lang="pt-BR" b="1" dirty="0"/>
              <a:t>processo de revisão </a:t>
            </a:r>
            <a:r>
              <a:rPr lang="pt-BR" dirty="0"/>
              <a:t>de sua proposta, </a:t>
            </a:r>
          </a:p>
          <a:p>
            <a:pPr marL="0" indent="0">
              <a:buFontTx/>
              <a:buNone/>
            </a:pPr>
            <a:r>
              <a:rPr lang="pt-BR" dirty="0"/>
              <a:t>- </a:t>
            </a:r>
            <a:r>
              <a:rPr lang="pt-BR" baseline="0" dirty="0"/>
              <a:t>vai estabelecer os objetivos e ações necessárias para aumentar e manter um nível adequada de maturidade da governança</a:t>
            </a:r>
            <a:endParaRPr lang="pt-BR" dirty="0"/>
          </a:p>
          <a:p>
            <a:pPr marL="0" indent="0">
              <a:buFontTx/>
              <a:buNone/>
            </a:pPr>
            <a:r>
              <a:rPr lang="pt-BR" dirty="0"/>
              <a:t>- e ela </a:t>
            </a:r>
            <a:r>
              <a:rPr lang="pt-BR" b="1" dirty="0"/>
              <a:t>contempla uma gama de objetivos e ações estratégicas </a:t>
            </a:r>
            <a:r>
              <a:rPr lang="pt-BR" dirty="0"/>
              <a:t>que visam atuar sobre os </a:t>
            </a:r>
            <a:r>
              <a:rPr lang="pt-BR" b="1" dirty="0"/>
              <a:t>pontos de melhoria identificados </a:t>
            </a:r>
            <a:r>
              <a:rPr lang="pt-BR" dirty="0"/>
              <a:t>nos diagnósticos de maturidade, e também </a:t>
            </a:r>
            <a:r>
              <a:rPr lang="pt-BR" b="1" dirty="0"/>
              <a:t>a partir de contribuições da sociedade </a:t>
            </a:r>
            <a:r>
              <a:rPr lang="pt-BR" dirty="0"/>
              <a:t>que foram recebidas durante esse processo.</a:t>
            </a:r>
          </a:p>
          <a:p>
            <a:pPr marL="0" indent="0">
              <a:buFontTx/>
              <a:buNone/>
            </a:pPr>
            <a:r>
              <a:rPr lang="pt-BR" dirty="0"/>
              <a:t>Mas é importante destacar que ela </a:t>
            </a:r>
            <a:r>
              <a:rPr lang="pt-BR" b="1" dirty="0"/>
              <a:t>segue os princípios e objetivos da </a:t>
            </a:r>
            <a:r>
              <a:rPr lang="pt-BR" b="1" dirty="0" err="1"/>
              <a:t>PNCiber</a:t>
            </a:r>
            <a:r>
              <a:rPr lang="pt-BR" dirty="0"/>
              <a:t>, ou seja, </a:t>
            </a:r>
            <a:r>
              <a:rPr lang="pt-BR" b="1" dirty="0"/>
              <a:t>é centrada no cidadão/sociedade</a:t>
            </a:r>
            <a:r>
              <a:rPr lang="pt-BR" dirty="0"/>
              <a:t>, na </a:t>
            </a:r>
            <a:r>
              <a:rPr lang="pt-BR" b="1" dirty="0"/>
              <a:t>resiliência das infraestruturas críticas</a:t>
            </a:r>
            <a:r>
              <a:rPr lang="pt-BR" dirty="0"/>
              <a:t>, promovendo uma </a:t>
            </a:r>
            <a:r>
              <a:rPr lang="pt-BR" b="1" dirty="0"/>
              <a:t>forte cooperação e integração entre os diferentes setores da sociedade e do estado</a:t>
            </a:r>
            <a:r>
              <a:rPr lang="pt-BR" dirty="0"/>
              <a:t>, para alcançar uma </a:t>
            </a:r>
            <a:r>
              <a:rPr lang="pt-BR" b="1" dirty="0"/>
              <a:t>maior governança da cibersegurança</a:t>
            </a:r>
            <a:r>
              <a:rPr lang="pt-BR" dirty="0"/>
              <a:t>. </a:t>
            </a:r>
          </a:p>
          <a:p>
            <a:pPr marL="0" indent="0">
              <a:buFontTx/>
              <a:buNone/>
            </a:pPr>
            <a:endParaRPr lang="pt-BR" dirty="0"/>
          </a:p>
          <a:p>
            <a:pPr marL="0" indent="0">
              <a:buFontTx/>
              <a:buNone/>
            </a:pPr>
            <a:endParaRPr lang="pt-BR" dirty="0"/>
          </a:p>
          <a:p>
            <a:pPr marL="0" indent="0">
              <a:buFontTx/>
              <a:buNone/>
            </a:pPr>
            <a:r>
              <a:rPr lang="pt-BR" dirty="0"/>
              <a:t>Já o GTT Governança está trabalhando sobre as principais características que irão definir esse órgão de governança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Formato: </a:t>
            </a:r>
            <a:r>
              <a:rPr lang="pt-BR" dirty="0" err="1"/>
              <a:t>adm</a:t>
            </a:r>
            <a:r>
              <a:rPr lang="pt-BR" dirty="0"/>
              <a:t> direta/indireta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Mandato: ela tem poder de regular todo o setor privado? Somente infraestruturas críticas e apoia o restante?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Escopo de atuação: que tipos de serviços ela vai prestar? Somente regular? Vai prestar serviços?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/>
              <a:t>capacidades: ela própria vai prestar os serviços? Vai terceirizar? Vai ser capaz de fazer</a:t>
            </a:r>
            <a:r>
              <a:rPr lang="pt-BR" baseline="0" dirty="0"/>
              <a:t> certificação de equipamentos?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/>
              <a:t>Como esse órgão de governança vai se sustentar? De onde virão os recursos para seu funcionamento?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Concluindo, diante desse conjunto de ações, é possível dizer que </a:t>
            </a:r>
            <a:r>
              <a:rPr lang="pt-BR" b="1" baseline="0" dirty="0"/>
              <a:t>estamos vivenciando uma transformação da governança da cibersegurança.</a:t>
            </a:r>
          </a:p>
          <a:p>
            <a:pPr marL="0" indent="0">
              <a:buFontTx/>
              <a:buNone/>
            </a:pPr>
            <a:endParaRPr lang="pt-BR" dirty="0"/>
          </a:p>
          <a:p>
            <a:pPr marL="0" indent="0">
              <a:buFontTx/>
              <a:buNone/>
            </a:pPr>
            <a:endParaRPr lang="pt-BR" dirty="0"/>
          </a:p>
          <a:p>
            <a:pPr marL="0" indent="0">
              <a:buFontTx/>
              <a:buNone/>
            </a:pPr>
            <a:endParaRPr lang="pt-BR" dirty="0"/>
          </a:p>
          <a:p>
            <a:pPr marL="0" indent="0">
              <a:buFontTx/>
              <a:buNone/>
            </a:pPr>
            <a:endParaRPr lang="pt-BR" dirty="0"/>
          </a:p>
          <a:p>
            <a:r>
              <a:rPr lang="pt-BR" dirty="0"/>
              <a:t>- </a:t>
            </a:r>
          </a:p>
          <a:p>
            <a:r>
              <a:rPr lang="pt-BR" dirty="0" err="1"/>
              <a:t>CNCiber</a:t>
            </a: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Estratégia nacional</a:t>
            </a:r>
            <a:r>
              <a:rPr lang="pt-BR" baseline="0" dirty="0"/>
              <a:t> de cibersegurança: vai estabelecer os objetivos e ações necessárias para aumentar e manter um nível adequada de maturidade da governança.</a:t>
            </a:r>
            <a:endParaRPr lang="pt-BR" dirty="0"/>
          </a:p>
          <a:p>
            <a:pPr marL="171450" indent="-171450">
              <a:buFontTx/>
              <a:buChar char="-"/>
            </a:pPr>
            <a:r>
              <a:rPr lang="pt-BR" baseline="0" dirty="0"/>
              <a:t>Não há como se falar em cidadania digital sem adequadas educação e conscientização nos diferentes níveis dessas áreas focais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79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E5EF-4359-D704-87A5-2FBED1D64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B2F8CE-6930-2561-B362-E2A57B10B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B4FDC80-C175-4B22-D741-231922E88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6959BD-6C9E-E433-7B44-31216417AA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03CCB-BD27-488D-9087-72BE5FC00CF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21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022C-F752-49AB-8D1E-5A869C0E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1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8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72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6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2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1A07F4-7589-4052-95BB-45903806B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402"/>
            <a:ext cx="12216000" cy="68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1A07F4-7589-4052-95BB-45903806B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00" y="-6346"/>
            <a:ext cx="12216000" cy="68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2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9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CE1ADE2-9991-4A1E-80B6-72690219CED1}" type="slidenum">
              <a:rPr lang="pt-BR" altLang="pt-BR" sz="26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4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69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CE1ADE2-9991-4A1E-80B6-72690219CED1}" type="slidenum">
              <a:rPr lang="pt-BR" altLang="pt-BR" sz="26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022C-F752-49AB-8D1E-5A869C0E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6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CE1ADE2-9991-4A1E-80B6-72690219CED1}" type="slidenum">
              <a:rPr lang="pt-BR" altLang="pt-BR" sz="26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CE1ADE2-9991-4A1E-80B6-72690219CED1}" type="slidenum">
              <a:rPr lang="pt-BR" altLang="pt-BR" sz="26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022C-F752-49AB-8D1E-5A869C0E83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2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CE1ADE2-9991-4A1E-80B6-72690219CED1}" type="slidenum">
              <a:rPr lang="pt-BR" altLang="pt-BR" sz="26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z="26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8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3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3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1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9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20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A4D3-8C48-4438-AFC5-53B9E6122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82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304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93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49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" descr="D:\BACKUP MD\FIGURAS\Símbolos\Brasil\Brasão das Armas_7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51766"/>
            <a:ext cx="923639" cy="7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5" y="93098"/>
            <a:ext cx="767611" cy="6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6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5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" descr="D:\BACKUP MD\FIGURAS\Símbolos\Brasil\Brasão das Armas_7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51766"/>
            <a:ext cx="923639" cy="7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5" y="93098"/>
            <a:ext cx="767611" cy="6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" descr="D:\BACKUP MD\FIGURAS\Símbolos\Brasil\Brasão das Armas_7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51766"/>
            <a:ext cx="923639" cy="7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5" y="93098"/>
            <a:ext cx="767611" cy="6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3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731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4232590"/>
            <a:ext cx="12098956" cy="1004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defTabSz="914373">
              <a:defRPr/>
            </a:pPr>
            <a:r>
              <a:rPr lang="pt-BR" sz="2400" kern="0" dirty="0">
                <a:solidFill>
                  <a:srgbClr val="FFFFFF"/>
                </a:solidFill>
              </a:rPr>
              <a:t> </a:t>
            </a:r>
            <a:r>
              <a:rPr lang="pt-BR" sz="2600" kern="0" dirty="0">
                <a:solidFill>
                  <a:srgbClr val="FFFFFF"/>
                </a:solidFill>
              </a:rPr>
              <a:t>GOVERNANÇA DA CIBERSEGURANÇA NO BRASIL </a:t>
            </a:r>
          </a:p>
          <a:p>
            <a:pPr lvl="0" defTabSz="914373">
              <a:defRPr/>
            </a:pPr>
            <a:endParaRPr lang="pt-BR" sz="2400" kern="0" dirty="0">
              <a:solidFill>
                <a:srgbClr val="FFFFFF"/>
              </a:solidFill>
            </a:endParaRPr>
          </a:p>
          <a:p>
            <a:pPr lvl="0" defTabSz="914373">
              <a:defRPr/>
            </a:pPr>
            <a:endParaRPr lang="pt-BR" sz="2400" kern="0" dirty="0">
              <a:solidFill>
                <a:srgbClr val="FFFFFF"/>
              </a:solidFill>
            </a:endParaRPr>
          </a:p>
          <a:p>
            <a:pPr lvl="0" defTabSz="914373">
              <a:defRPr/>
            </a:pPr>
            <a:r>
              <a:rPr lang="pt-BR" sz="2000" kern="0" dirty="0">
                <a:solidFill>
                  <a:srgbClr val="FFFFFF"/>
                </a:solidFill>
              </a:rPr>
              <a:t>ANDRÉ MOLINA</a:t>
            </a:r>
          </a:p>
          <a:p>
            <a:pPr lvl="0" defTabSz="914373">
              <a:defRPr/>
            </a:pPr>
            <a:r>
              <a:rPr lang="pt-BR" sz="2000" kern="0" dirty="0">
                <a:solidFill>
                  <a:srgbClr val="FFFFFF"/>
                </a:solidFill>
              </a:rPr>
              <a:t>SECRETÁRIO DE SEGURANÇA DA INFORMAÇÃO E CIBERNÉTICA</a:t>
            </a:r>
          </a:p>
          <a:p>
            <a:pPr marL="0" marR="0" lvl="0" indent="0" algn="ctr" defTabSz="9143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9" y="331364"/>
            <a:ext cx="3674798" cy="36787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499202" y="6320909"/>
            <a:ext cx="6926897" cy="492443"/>
          </a:xfrm>
          <a:prstGeom prst="rect">
            <a:avLst/>
          </a:prstGeom>
        </p:spPr>
        <p:txBody>
          <a:bodyPr/>
          <a:lstStyle/>
          <a:p>
            <a:pPr algn="ctr" defTabSz="9143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6 DE NOVEMBRO DE 2024</a:t>
            </a: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3890E76B-0E7F-EDF8-6B65-32286543E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285" y="5000650"/>
            <a:ext cx="2151539" cy="18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661D5-2783-C381-293C-DF539586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BA37766-E753-49E0-D538-537D6ADF707D}"/>
              </a:ext>
            </a:extLst>
          </p:cNvPr>
          <p:cNvSpPr txBox="1">
            <a:spLocks/>
          </p:cNvSpPr>
          <p:nvPr/>
        </p:nvSpPr>
        <p:spPr>
          <a:xfrm>
            <a:off x="934004" y="1822960"/>
            <a:ext cx="11329416" cy="766665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 pitchFamily="34" charset="0"/>
                <a:ea typeface="Arial Narrow" pitchFamily="34" charset="0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ATORES DE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CIBERSEGURANÇA</a:t>
            </a:r>
          </a:p>
        </p:txBody>
      </p:sp>
      <p:sp>
        <p:nvSpPr>
          <p:cNvPr id="109" name="Título 1">
            <a:extLst>
              <a:ext uri="{FF2B5EF4-FFF2-40B4-BE49-F238E27FC236}">
                <a16:creationId xmlns:a16="http://schemas.microsoft.com/office/drawing/2014/main" id="{77D90B36-D465-9ABF-03E8-8BA7B0C77F2D}"/>
              </a:ext>
            </a:extLst>
          </p:cNvPr>
          <p:cNvSpPr txBox="1">
            <a:spLocks/>
          </p:cNvSpPr>
          <p:nvPr/>
        </p:nvSpPr>
        <p:spPr>
          <a:xfrm>
            <a:off x="577009" y="186807"/>
            <a:ext cx="11329416" cy="76666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defRPr>
            </a:lvl1pPr>
            <a:lvl2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2pPr>
            <a:lvl3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3pPr>
            <a:lvl4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4pPr>
            <a:lvl5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5pPr>
            <a:lvl6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6pPr>
            <a:lvl7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7pPr>
            <a:lvl8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8pPr>
            <a:lvl9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9pPr>
          </a:lstStyle>
          <a:p>
            <a:pPr lvl="0">
              <a:defRPr/>
            </a:pPr>
            <a:r>
              <a:rPr lang="pt-BR" dirty="0">
                <a:sym typeface="Times New Roman"/>
              </a:rPr>
              <a:t>SEGURANÇA DA INFORMAÇÃO E CIBERSEGURANÇA NO BRASIL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8" y="570139"/>
            <a:ext cx="12269697" cy="61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934004" y="1822960"/>
            <a:ext cx="11329416" cy="766665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 pitchFamily="34" charset="0"/>
                <a:ea typeface="Arial Narrow" pitchFamily="34" charset="0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ATORES DE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CIBERSEGURANÇA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997272" y="1568000"/>
            <a:ext cx="6208724" cy="338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pt-BR" b="1" dirty="0"/>
              <a:t>Governo Federal (gov.br)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23760" y="1964000"/>
            <a:ext cx="951719" cy="14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26560" y="2036000"/>
            <a:ext cx="976920" cy="14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29996" y="1568000"/>
            <a:ext cx="1538923" cy="3384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pt-BR" sz="1600" b="1" dirty="0"/>
              <a:t>MD (gov.br)</a:t>
            </a:r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pPr algn="r"/>
            <a:endParaRPr lang="pt-BR" sz="1400" b="1" i="1" dirty="0"/>
          </a:p>
          <a:p>
            <a:pPr algn="r"/>
            <a:endParaRPr lang="pt-BR" sz="1400" b="1" i="1" dirty="0"/>
          </a:p>
          <a:p>
            <a:pPr algn="r"/>
            <a:endParaRPr lang="pt-BR" sz="1400" b="1" i="1" dirty="0"/>
          </a:p>
          <a:p>
            <a:pPr algn="r"/>
            <a:endParaRPr lang="pt-BR" sz="1400" b="1" i="1" dirty="0"/>
          </a:p>
          <a:p>
            <a:endParaRPr lang="pt-BR" sz="1400" b="1" i="1" dirty="0"/>
          </a:p>
          <a:p>
            <a:r>
              <a:rPr lang="pt-BR" sz="1400" b="1" i="1" dirty="0"/>
              <a:t>Defesa </a:t>
            </a:r>
            <a:r>
              <a:rPr lang="pt-BR" sz="1400" b="1" i="1" dirty="0" err="1"/>
              <a:t>Ciber</a:t>
            </a:r>
            <a:r>
              <a:rPr lang="pt-BR" sz="1400" b="1" i="1" dirty="0"/>
              <a:t> &amp; IC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29996" y="1173484"/>
            <a:ext cx="1538923" cy="3602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pt-BR" sz="2000" b="1" dirty="0"/>
              <a:t>Defesa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968919" y="1172000"/>
            <a:ext cx="8973077" cy="3602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pt-BR" sz="2000" b="1" dirty="0"/>
              <a:t>Segurança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501996" y="2107999"/>
            <a:ext cx="1152000" cy="147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/>
              <a:t>FA (mil.br)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537996" y="2576000"/>
            <a:ext cx="936000" cy="8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 err="1">
                <a:solidFill>
                  <a:schemeClr val="accent6">
                    <a:lumMod val="75000"/>
                  </a:schemeClr>
                </a:solidFill>
              </a:rPr>
              <a:t>ComDCiber</a:t>
            </a:r>
            <a:endParaRPr lang="pt-B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681996" y="2900000"/>
            <a:ext cx="756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 err="1">
                <a:solidFill>
                  <a:schemeClr val="accent6"/>
                </a:solidFill>
              </a:rPr>
              <a:t>CDCiber</a:t>
            </a:r>
            <a:endParaRPr lang="pt-BR" sz="1400" b="1" dirty="0">
              <a:solidFill>
                <a:schemeClr val="accent6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92153" y="1604000"/>
            <a:ext cx="1296000" cy="19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GSI</a:t>
            </a:r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1">
                    <a:lumMod val="75000"/>
                  </a:schemeClr>
                </a:solidFill>
              </a:rPr>
              <a:t>Seg. </a:t>
            </a:r>
            <a:r>
              <a:rPr lang="pt-BR" sz="1400" b="1" i="1" dirty="0" err="1">
                <a:solidFill>
                  <a:schemeClr val="accent1">
                    <a:lumMod val="75000"/>
                  </a:schemeClr>
                </a:solidFill>
              </a:rPr>
              <a:t>Ciber</a:t>
            </a:r>
            <a:r>
              <a:rPr lang="pt-BR" sz="1400" b="1" i="1" dirty="0">
                <a:solidFill>
                  <a:schemeClr val="accent1">
                    <a:lumMod val="75000"/>
                  </a:schemeClr>
                </a:solidFill>
              </a:rPr>
              <a:t> &amp; IC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418726" y="1948562"/>
            <a:ext cx="612000" cy="13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SSIC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459029" y="2216000"/>
            <a:ext cx="504000" cy="10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/>
                </a:solidFill>
              </a:rPr>
              <a:t>CTIR </a:t>
            </a:r>
            <a:r>
              <a:rPr lang="pt-BR" sz="1400" b="1" dirty="0" err="1">
                <a:solidFill>
                  <a:schemeClr val="accent1"/>
                </a:solidFill>
              </a:rPr>
              <a:t>Gov</a:t>
            </a:r>
            <a:endParaRPr lang="pt-BR" sz="1400" b="1" dirty="0">
              <a:solidFill>
                <a:schemeClr val="accent1"/>
              </a:solidFill>
            </a:endParaRPr>
          </a:p>
          <a:p>
            <a:endParaRPr lang="pt-BR" sz="1400" b="1" dirty="0">
              <a:solidFill>
                <a:schemeClr val="accent1"/>
              </a:solidFill>
            </a:endParaRPr>
          </a:p>
          <a:p>
            <a:r>
              <a:rPr lang="pt-BR" sz="1400" b="1" i="1" dirty="0" err="1">
                <a:solidFill>
                  <a:schemeClr val="accent1"/>
                </a:solidFill>
              </a:rPr>
              <a:t>Ciber</a:t>
            </a:r>
            <a:endParaRPr lang="pt-BR" sz="1400" b="1" i="1" dirty="0">
              <a:solidFill>
                <a:schemeClr val="accent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717904" y="2108000"/>
            <a:ext cx="993169" cy="14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MGI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792826" y="2576000"/>
            <a:ext cx="846248" cy="893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SGD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0537996" y="1568000"/>
            <a:ext cx="1404000" cy="338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pt-BR" b="1" dirty="0"/>
              <a:t> Ponto BR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0609996" y="2108000"/>
            <a:ext cx="1296000" cy="14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CGI.BR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0645996" y="2576000"/>
            <a:ext cx="936000" cy="86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NIC.BR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037996" y="3980000"/>
            <a:ext cx="1679908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Órgãos não SISP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9241996" y="1568000"/>
            <a:ext cx="1260000" cy="3384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pt-BR" sz="1700" b="1" dirty="0"/>
              <a:t>Academia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8754118" y="2108000"/>
            <a:ext cx="1027878" cy="14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MCTI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9313996" y="2576000"/>
            <a:ext cx="936000" cy="86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4">
                    <a:lumMod val="75000"/>
                  </a:schemeClr>
                </a:solidFill>
              </a:rPr>
              <a:t>RNP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9349996" y="2900000"/>
            <a:ext cx="756000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4">
                    <a:lumMod val="75000"/>
                  </a:schemeClr>
                </a:solidFill>
              </a:rPr>
              <a:t>CAIS (edu.br)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821996" y="6212000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Outros Países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0609996" y="6212000"/>
            <a:ext cx="129600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Outros Países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429996" y="4988000"/>
            <a:ext cx="10512000" cy="118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pt-BR" sz="2000" b="1" dirty="0"/>
          </a:p>
          <a:p>
            <a:pPr algn="ctr"/>
            <a:endParaRPr lang="pt-BR" sz="2000" b="1" dirty="0"/>
          </a:p>
          <a:p>
            <a:pPr algn="ctr">
              <a:spcBef>
                <a:spcPts val="1800"/>
              </a:spcBef>
            </a:pPr>
            <a:r>
              <a:rPr lang="pt-BR" sz="2000" b="1" dirty="0"/>
              <a:t>Pessoas naturais e pessoas jurídicas de direito privado</a:t>
            </a:r>
            <a:endParaRPr lang="pt-BR" dirty="0"/>
          </a:p>
        </p:txBody>
      </p:sp>
      <p:cxnSp>
        <p:nvCxnSpPr>
          <p:cNvPr id="34" name="Conector Angulado 33"/>
          <p:cNvCxnSpPr>
            <a:cxnSpLocks/>
            <a:endCxn id="24" idx="0"/>
          </p:cNvCxnSpPr>
          <p:nvPr/>
        </p:nvCxnSpPr>
        <p:spPr>
          <a:xfrm>
            <a:off x="7688153" y="1876453"/>
            <a:ext cx="3569843" cy="231547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4"/>
          <p:cNvCxnSpPr>
            <a:cxnSpLocks/>
            <a:stCxn id="21" idx="0"/>
            <a:endCxn id="24" idx="0"/>
          </p:cNvCxnSpPr>
          <p:nvPr/>
        </p:nvCxnSpPr>
        <p:spPr>
          <a:xfrm rot="5400000" flipH="1" flipV="1">
            <a:off x="9736242" y="586247"/>
            <a:ext cx="12700" cy="3043507"/>
          </a:xfrm>
          <a:prstGeom prst="bentConnector3">
            <a:avLst>
              <a:gd name="adj1" fmla="val 1800000"/>
            </a:avLst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do 35"/>
          <p:cNvCxnSpPr>
            <a:endCxn id="24" idx="0"/>
          </p:cNvCxnSpPr>
          <p:nvPr/>
        </p:nvCxnSpPr>
        <p:spPr>
          <a:xfrm flipV="1">
            <a:off x="8969366" y="2108000"/>
            <a:ext cx="2288630" cy="6350"/>
          </a:xfrm>
          <a:prstGeom prst="bentConnector4">
            <a:avLst>
              <a:gd name="adj1" fmla="val -75"/>
              <a:gd name="adj2" fmla="val 3700000"/>
            </a:avLst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10789996" y="2900000"/>
            <a:ext cx="756000" cy="46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CERT.BR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5821996" y="6536000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300" b="1" dirty="0">
                <a:solidFill>
                  <a:schemeClr val="accent1">
                    <a:lumMod val="75000"/>
                  </a:schemeClr>
                </a:solidFill>
              </a:rPr>
              <a:t>Org. Multilaterais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501996" y="6212000"/>
            <a:ext cx="1296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Outros Países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501996" y="6536000"/>
            <a:ext cx="1296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300" b="1" dirty="0">
                <a:solidFill>
                  <a:schemeClr val="accent6">
                    <a:lumMod val="75000"/>
                  </a:schemeClr>
                </a:solidFill>
              </a:rPr>
              <a:t>Org. Multilaterais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5229360" y="2108000"/>
            <a:ext cx="1002120" cy="14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lnSpc>
                <a:spcPts val="15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Ministérios de vinculação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5241411" y="2702000"/>
            <a:ext cx="906388" cy="767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200" b="1" dirty="0" err="1">
                <a:solidFill>
                  <a:schemeClr val="accent1">
                    <a:lumMod val="75000"/>
                  </a:schemeClr>
                </a:solidFill>
              </a:rPr>
              <a:t>BaCen</a:t>
            </a:r>
            <a:endParaRPr lang="pt-BR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CNEN</a:t>
            </a:r>
          </a:p>
          <a:p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Agências Reguladoras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1465996" y="5132000"/>
            <a:ext cx="7288122" cy="7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b" anchorCtr="0"/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Infraestruturas Críticas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5381759" y="4693649"/>
            <a:ext cx="1123559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CSIRTs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PJs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Reguladas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Conector reto 44"/>
          <p:cNvCxnSpPr>
            <a:cxnSpLocks/>
          </p:cNvCxnSpPr>
          <p:nvPr/>
        </p:nvCxnSpPr>
        <p:spPr>
          <a:xfrm flipV="1">
            <a:off x="5821546" y="3440000"/>
            <a:ext cx="0" cy="126000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3040919" y="4304000"/>
            <a:ext cx="4077077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ETIRs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de Coordenação Setorial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9313996" y="4628000"/>
            <a:ext cx="1152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pt-BR" sz="1400" b="1" dirty="0">
                <a:solidFill>
                  <a:schemeClr val="accent4">
                    <a:lumMod val="75000"/>
                  </a:schemeClr>
                </a:solidFill>
              </a:rPr>
              <a:t>Academia (edu.br)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10609996" y="4628000"/>
            <a:ext cx="1296000" cy="7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   Todos os domínios .</a:t>
            </a:r>
            <a:r>
              <a:rPr lang="pt-BR" sz="1400" b="1" dirty="0" err="1">
                <a:solidFill>
                  <a:schemeClr val="accent2">
                    <a:lumMod val="75000"/>
                  </a:schemeClr>
                </a:solidFill>
              </a:rPr>
              <a:t>br</a:t>
            </a:r>
            <a:endParaRPr lang="pt-B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981685" y="2108000"/>
            <a:ext cx="1220448" cy="14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Min. da Justiça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4006523" y="2704784"/>
            <a:ext cx="615600" cy="764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Polícia Federal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4446021" y="6536000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300" b="1" dirty="0">
                <a:solidFill>
                  <a:schemeClr val="accent1">
                    <a:lumMod val="75000"/>
                  </a:schemeClr>
                </a:solidFill>
              </a:rPr>
              <a:t>Org. Multilaterais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4446021" y="6212000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Outros Países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4621971" y="3440000"/>
            <a:ext cx="0" cy="309600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3978910" y="4682000"/>
            <a:ext cx="1296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CSIRTs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do Sistema Judiciário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5" name="Conector reto 54"/>
          <p:cNvCxnSpPr/>
          <p:nvPr/>
        </p:nvCxnSpPr>
        <p:spPr>
          <a:xfrm flipH="1" flipV="1">
            <a:off x="9853996" y="3368000"/>
            <a:ext cx="19276" cy="12600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6932153" y="311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Elipse 56"/>
          <p:cNvSpPr/>
          <p:nvPr/>
        </p:nvSpPr>
        <p:spPr>
          <a:xfrm>
            <a:off x="6939946" y="617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Elipse 58"/>
          <p:cNvSpPr/>
          <p:nvPr/>
        </p:nvSpPr>
        <p:spPr>
          <a:xfrm>
            <a:off x="6110730" y="311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Elipse 59"/>
          <p:cNvSpPr/>
          <p:nvPr/>
        </p:nvSpPr>
        <p:spPr>
          <a:xfrm>
            <a:off x="10069996" y="311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1" name="Conector reto 60"/>
          <p:cNvCxnSpPr/>
          <p:nvPr/>
        </p:nvCxnSpPr>
        <p:spPr>
          <a:xfrm flipV="1">
            <a:off x="2077996" y="3368000"/>
            <a:ext cx="0" cy="3168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ipse 61"/>
          <p:cNvSpPr/>
          <p:nvPr/>
        </p:nvSpPr>
        <p:spPr>
          <a:xfrm>
            <a:off x="2041996" y="6176000"/>
            <a:ext cx="82800" cy="82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Retângulo 62"/>
          <p:cNvSpPr/>
          <p:nvPr/>
        </p:nvSpPr>
        <p:spPr>
          <a:xfrm>
            <a:off x="3004919" y="3656000"/>
            <a:ext cx="6777077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Órgãos do SISP</a:t>
            </a:r>
          </a:p>
        </p:txBody>
      </p:sp>
      <p:sp>
        <p:nvSpPr>
          <p:cNvPr id="64" name="Elipse 63"/>
          <p:cNvSpPr/>
          <p:nvPr/>
        </p:nvSpPr>
        <p:spPr>
          <a:xfrm>
            <a:off x="6932153" y="3620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Elipse 64"/>
          <p:cNvSpPr/>
          <p:nvPr/>
        </p:nvSpPr>
        <p:spPr>
          <a:xfrm>
            <a:off x="6939946" y="3944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Elipse 65"/>
          <p:cNvSpPr/>
          <p:nvPr/>
        </p:nvSpPr>
        <p:spPr>
          <a:xfrm>
            <a:off x="6939946" y="4268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7" name="Conector reto 66"/>
          <p:cNvCxnSpPr/>
          <p:nvPr/>
        </p:nvCxnSpPr>
        <p:spPr>
          <a:xfrm flipV="1">
            <a:off x="6166896" y="4592000"/>
            <a:ext cx="0" cy="10800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67"/>
          <p:cNvSpPr/>
          <p:nvPr/>
        </p:nvSpPr>
        <p:spPr>
          <a:xfrm>
            <a:off x="4579621" y="4664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9" name="Elipse 68"/>
          <p:cNvSpPr/>
          <p:nvPr/>
        </p:nvSpPr>
        <p:spPr>
          <a:xfrm>
            <a:off x="2041996" y="5096000"/>
            <a:ext cx="82800" cy="82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0" name="Elipse 69"/>
          <p:cNvSpPr/>
          <p:nvPr/>
        </p:nvSpPr>
        <p:spPr>
          <a:xfrm>
            <a:off x="11140569" y="4592000"/>
            <a:ext cx="82800" cy="82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1" name="Elipse 70"/>
          <p:cNvSpPr/>
          <p:nvPr/>
        </p:nvSpPr>
        <p:spPr>
          <a:xfrm>
            <a:off x="6939946" y="509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Retângulo 71"/>
          <p:cNvSpPr/>
          <p:nvPr/>
        </p:nvSpPr>
        <p:spPr>
          <a:xfrm>
            <a:off x="7781624" y="2918000"/>
            <a:ext cx="756000" cy="545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/>
                </a:solidFill>
              </a:rPr>
              <a:t>CISC Gov.BR</a:t>
            </a:r>
          </a:p>
        </p:txBody>
      </p:sp>
      <p:sp>
        <p:nvSpPr>
          <p:cNvPr id="73" name="Elipse 72"/>
          <p:cNvSpPr/>
          <p:nvPr/>
        </p:nvSpPr>
        <p:spPr>
          <a:xfrm>
            <a:off x="8207074" y="311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4" name="Retângulo 73"/>
          <p:cNvSpPr/>
          <p:nvPr/>
        </p:nvSpPr>
        <p:spPr>
          <a:xfrm>
            <a:off x="7129905" y="2217568"/>
            <a:ext cx="432000" cy="9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/>
                </a:solidFill>
              </a:rPr>
              <a:t>CTIR </a:t>
            </a:r>
            <a:r>
              <a:rPr lang="pt-BR" sz="1400" b="1" dirty="0" err="1">
                <a:solidFill>
                  <a:schemeClr val="accent1"/>
                </a:solidFill>
              </a:rPr>
              <a:t>Gov</a:t>
            </a:r>
            <a:endParaRPr lang="pt-BR" sz="1400" b="1" dirty="0">
              <a:solidFill>
                <a:schemeClr val="accent1"/>
              </a:solidFill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7061323" y="1950130"/>
            <a:ext cx="576000" cy="13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SAGAE</a:t>
            </a:r>
          </a:p>
        </p:txBody>
      </p:sp>
      <p:sp>
        <p:nvSpPr>
          <p:cNvPr id="76" name="Retângulo 75"/>
          <p:cNvSpPr/>
          <p:nvPr/>
        </p:nvSpPr>
        <p:spPr>
          <a:xfrm>
            <a:off x="7090627" y="2216000"/>
            <a:ext cx="504000" cy="10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/>
                </a:solidFill>
              </a:rPr>
              <a:t>CGSIC</a:t>
            </a:r>
          </a:p>
          <a:p>
            <a:endParaRPr lang="pt-BR" sz="1400" b="1" i="1" dirty="0">
              <a:solidFill>
                <a:schemeClr val="accent1"/>
              </a:solidFill>
            </a:endParaRPr>
          </a:p>
          <a:p>
            <a:endParaRPr lang="pt-BR" sz="1400" b="1" i="1" dirty="0">
              <a:solidFill>
                <a:schemeClr val="accent1"/>
              </a:solidFill>
            </a:endParaRPr>
          </a:p>
          <a:p>
            <a:r>
              <a:rPr lang="pt-BR" sz="1400" b="1" i="1" dirty="0">
                <a:solidFill>
                  <a:schemeClr val="accent1"/>
                </a:solidFill>
              </a:rPr>
              <a:t>IC</a:t>
            </a:r>
          </a:p>
        </p:txBody>
      </p:sp>
      <p:cxnSp>
        <p:nvCxnSpPr>
          <p:cNvPr id="77" name="Conector reto 76"/>
          <p:cNvCxnSpPr>
            <a:cxnSpLocks/>
          </p:cNvCxnSpPr>
          <p:nvPr/>
        </p:nvCxnSpPr>
        <p:spPr>
          <a:xfrm flipV="1">
            <a:off x="7991074" y="3463209"/>
            <a:ext cx="0" cy="192791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e 77"/>
          <p:cNvSpPr/>
          <p:nvPr/>
        </p:nvSpPr>
        <p:spPr>
          <a:xfrm>
            <a:off x="7552603" y="3620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9" name="Elipse 78"/>
          <p:cNvSpPr/>
          <p:nvPr/>
        </p:nvSpPr>
        <p:spPr>
          <a:xfrm>
            <a:off x="7560396" y="3942086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0" name="Retângulo 79"/>
          <p:cNvSpPr/>
          <p:nvPr/>
        </p:nvSpPr>
        <p:spPr>
          <a:xfrm>
            <a:off x="7153996" y="4304000"/>
            <a:ext cx="1980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Defesa Civil das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UFs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7547696" y="4268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2" name="Retângulo 81"/>
          <p:cNvSpPr/>
          <p:nvPr/>
        </p:nvSpPr>
        <p:spPr>
          <a:xfrm>
            <a:off x="7153996" y="6212000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Outros Países</a:t>
            </a:r>
          </a:p>
        </p:txBody>
      </p:sp>
      <p:sp>
        <p:nvSpPr>
          <p:cNvPr id="83" name="Retângulo 82"/>
          <p:cNvSpPr/>
          <p:nvPr/>
        </p:nvSpPr>
        <p:spPr>
          <a:xfrm>
            <a:off x="7153996" y="6536000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300" b="1" dirty="0">
                <a:solidFill>
                  <a:schemeClr val="accent1">
                    <a:lumMod val="75000"/>
                  </a:schemeClr>
                </a:solidFill>
              </a:rPr>
              <a:t>Org. Multilaterais</a:t>
            </a:r>
          </a:p>
        </p:txBody>
      </p:sp>
      <p:sp>
        <p:nvSpPr>
          <p:cNvPr id="85" name="Elipse 84"/>
          <p:cNvSpPr/>
          <p:nvPr/>
        </p:nvSpPr>
        <p:spPr>
          <a:xfrm>
            <a:off x="7547696" y="509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6" name="Elipse 85"/>
          <p:cNvSpPr/>
          <p:nvPr/>
        </p:nvSpPr>
        <p:spPr>
          <a:xfrm>
            <a:off x="7547696" y="617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7" name="Elipse 86"/>
          <p:cNvSpPr/>
          <p:nvPr/>
        </p:nvSpPr>
        <p:spPr>
          <a:xfrm>
            <a:off x="7544153" y="311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8" name="Retângulo 87"/>
          <p:cNvSpPr/>
          <p:nvPr/>
        </p:nvSpPr>
        <p:spPr>
          <a:xfrm>
            <a:off x="4648959" y="2704784"/>
            <a:ext cx="517173" cy="764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ANPD</a:t>
            </a:r>
          </a:p>
        </p:txBody>
      </p:sp>
      <p:sp>
        <p:nvSpPr>
          <p:cNvPr id="89" name="Elipse 88"/>
          <p:cNvSpPr/>
          <p:nvPr/>
        </p:nvSpPr>
        <p:spPr>
          <a:xfrm>
            <a:off x="5132842" y="311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0" name="Elipse 89"/>
          <p:cNvSpPr/>
          <p:nvPr/>
        </p:nvSpPr>
        <p:spPr>
          <a:xfrm>
            <a:off x="4582579" y="311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2" name="Retângulo 91"/>
          <p:cNvSpPr/>
          <p:nvPr/>
        </p:nvSpPr>
        <p:spPr>
          <a:xfrm>
            <a:off x="6544206" y="4652935"/>
            <a:ext cx="1296001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Adesões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ReGIC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3" name="Conector reto 92"/>
          <p:cNvCxnSpPr/>
          <p:nvPr/>
        </p:nvCxnSpPr>
        <p:spPr>
          <a:xfrm flipV="1">
            <a:off x="6975946" y="3260000"/>
            <a:ext cx="0" cy="327600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e 93"/>
          <p:cNvSpPr/>
          <p:nvPr/>
        </p:nvSpPr>
        <p:spPr>
          <a:xfrm>
            <a:off x="6939946" y="4592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/>
          <p:cNvSpPr/>
          <p:nvPr/>
        </p:nvSpPr>
        <p:spPr>
          <a:xfrm>
            <a:off x="10609996" y="6536000"/>
            <a:ext cx="129600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2">
                    <a:lumMod val="75000"/>
                  </a:schemeClr>
                </a:solidFill>
              </a:rPr>
              <a:t>Fóruns de</a:t>
            </a:r>
            <a:r>
              <a:rPr lang="pt-BR" sz="1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300" b="1" dirty="0" err="1">
                <a:solidFill>
                  <a:schemeClr val="accent2">
                    <a:lumMod val="75000"/>
                  </a:schemeClr>
                </a:solidFill>
              </a:rPr>
              <a:t>CSIRTs</a:t>
            </a:r>
            <a:endParaRPr lang="pt-BR" sz="1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6" name="Conector reto 95"/>
          <p:cNvCxnSpPr/>
          <p:nvPr/>
        </p:nvCxnSpPr>
        <p:spPr>
          <a:xfrm flipH="1" flipV="1">
            <a:off x="11167996" y="3368000"/>
            <a:ext cx="18000" cy="316800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ipse 96">
            <a:extLst>
              <a:ext uri="{FF2B5EF4-FFF2-40B4-BE49-F238E27FC236}">
                <a16:creationId xmlns:a16="http://schemas.microsoft.com/office/drawing/2014/main" id="{4260D4C6-44E8-59F6-EC49-706345281791}"/>
              </a:ext>
            </a:extLst>
          </p:cNvPr>
          <p:cNvSpPr/>
          <p:nvPr/>
        </p:nvSpPr>
        <p:spPr>
          <a:xfrm>
            <a:off x="11149748" y="6176000"/>
            <a:ext cx="82800" cy="82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D39F13-AE37-3E1A-6252-DC32F51766FF}"/>
              </a:ext>
            </a:extLst>
          </p:cNvPr>
          <p:cNvSpPr/>
          <p:nvPr/>
        </p:nvSpPr>
        <p:spPr>
          <a:xfrm>
            <a:off x="3022835" y="2108000"/>
            <a:ext cx="922850" cy="147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Casa Civil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6F233C7-D282-89B2-9098-FD4077D674FF}"/>
              </a:ext>
            </a:extLst>
          </p:cNvPr>
          <p:cNvSpPr/>
          <p:nvPr/>
        </p:nvSpPr>
        <p:spPr>
          <a:xfrm>
            <a:off x="3043842" y="2698597"/>
            <a:ext cx="870146" cy="764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/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ABIN</a:t>
            </a:r>
          </a:p>
        </p:txBody>
      </p:sp>
      <p:cxnSp>
        <p:nvCxnSpPr>
          <p:cNvPr id="84" name="Conector reto 83"/>
          <p:cNvCxnSpPr/>
          <p:nvPr/>
        </p:nvCxnSpPr>
        <p:spPr>
          <a:xfrm flipV="1">
            <a:off x="7590046" y="3260000"/>
            <a:ext cx="0" cy="327600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91E1655C-B9A2-359F-23D1-95A626CB9A42}"/>
              </a:ext>
            </a:extLst>
          </p:cNvPr>
          <p:cNvCxnSpPr>
            <a:cxnSpLocks/>
          </p:cNvCxnSpPr>
          <p:nvPr/>
        </p:nvCxnSpPr>
        <p:spPr>
          <a:xfrm flipV="1">
            <a:off x="7991074" y="3654086"/>
            <a:ext cx="0" cy="1477914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ipse 106">
            <a:extLst>
              <a:ext uri="{FF2B5EF4-FFF2-40B4-BE49-F238E27FC236}">
                <a16:creationId xmlns:a16="http://schemas.microsoft.com/office/drawing/2014/main" id="{3BB32A30-8A23-AAB2-8FFA-868961E6850C}"/>
              </a:ext>
            </a:extLst>
          </p:cNvPr>
          <p:cNvSpPr/>
          <p:nvPr/>
        </p:nvSpPr>
        <p:spPr>
          <a:xfrm>
            <a:off x="4579621" y="45542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9" name="Título 1">
            <a:extLst>
              <a:ext uri="{FF2B5EF4-FFF2-40B4-BE49-F238E27FC236}">
                <a16:creationId xmlns:a16="http://schemas.microsoft.com/office/drawing/2014/main" id="{F18B0E8B-0C71-E178-318C-85ECACDC8B75}"/>
              </a:ext>
            </a:extLst>
          </p:cNvPr>
          <p:cNvSpPr txBox="1">
            <a:spLocks/>
          </p:cNvSpPr>
          <p:nvPr/>
        </p:nvSpPr>
        <p:spPr>
          <a:xfrm>
            <a:off x="577009" y="186807"/>
            <a:ext cx="11329416" cy="76666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defRPr>
            </a:lvl1pPr>
            <a:lvl2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2pPr>
            <a:lvl3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3pPr>
            <a:lvl4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4pPr>
            <a:lvl5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5pPr>
            <a:lvl6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6pPr>
            <a:lvl7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7pPr>
            <a:lvl8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8pPr>
            <a:lvl9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9pPr>
          </a:lstStyle>
          <a:p>
            <a:r>
              <a:rPr lang="pt-BR" sz="2400" dirty="0">
                <a:sym typeface="Times New Roman"/>
              </a:rPr>
              <a:t>PRINCIPAIS ATORES DE CIBERINCIDENTES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ED9524AD-1BCE-1B17-A707-C3316F588377}"/>
              </a:ext>
            </a:extLst>
          </p:cNvPr>
          <p:cNvSpPr/>
          <p:nvPr/>
        </p:nvSpPr>
        <p:spPr>
          <a:xfrm>
            <a:off x="3047886" y="2918000"/>
            <a:ext cx="890753" cy="545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pt-BR" sz="1400" b="1" dirty="0">
                <a:solidFill>
                  <a:schemeClr val="accent1"/>
                </a:solidFill>
              </a:rPr>
              <a:t>CEPESC</a:t>
            </a: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C2527AD4-7C2F-B126-6D1C-C975CEB56B1A}"/>
              </a:ext>
            </a:extLst>
          </p:cNvPr>
          <p:cNvSpPr/>
          <p:nvPr/>
        </p:nvSpPr>
        <p:spPr>
          <a:xfrm>
            <a:off x="3877729" y="312235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1" name="Conector reto 90"/>
          <p:cNvCxnSpPr/>
          <p:nvPr/>
        </p:nvCxnSpPr>
        <p:spPr>
          <a:xfrm flipV="1">
            <a:off x="2437996" y="3157818"/>
            <a:ext cx="8352000" cy="1091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ângulo 99"/>
          <p:cNvSpPr/>
          <p:nvPr/>
        </p:nvSpPr>
        <p:spPr>
          <a:xfrm>
            <a:off x="2998221" y="6545525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300" b="1" dirty="0">
                <a:solidFill>
                  <a:schemeClr val="accent1">
                    <a:lumMod val="75000"/>
                  </a:schemeClr>
                </a:solidFill>
              </a:rPr>
              <a:t>Org. Multilaterais</a:t>
            </a:r>
          </a:p>
        </p:txBody>
      </p:sp>
      <p:sp>
        <p:nvSpPr>
          <p:cNvPr id="101" name="Retângulo 100"/>
          <p:cNvSpPr/>
          <p:nvPr/>
        </p:nvSpPr>
        <p:spPr>
          <a:xfrm>
            <a:off x="2998221" y="6221525"/>
            <a:ext cx="1296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Outros Países</a:t>
            </a:r>
          </a:p>
        </p:txBody>
      </p:sp>
      <p:sp>
        <p:nvSpPr>
          <p:cNvPr id="102" name="Elipse 101"/>
          <p:cNvSpPr/>
          <p:nvPr/>
        </p:nvSpPr>
        <p:spPr>
          <a:xfrm>
            <a:off x="3830321" y="6185525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3" name="Conector reto 102"/>
          <p:cNvCxnSpPr/>
          <p:nvPr/>
        </p:nvCxnSpPr>
        <p:spPr>
          <a:xfrm flipV="1">
            <a:off x="3879021" y="3440000"/>
            <a:ext cx="0" cy="309600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ipse 103"/>
          <p:cNvSpPr/>
          <p:nvPr/>
        </p:nvSpPr>
        <p:spPr>
          <a:xfrm>
            <a:off x="4582796" y="6176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5" name="Elipse 104"/>
          <p:cNvSpPr/>
          <p:nvPr/>
        </p:nvSpPr>
        <p:spPr>
          <a:xfrm>
            <a:off x="3836671" y="46640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3BB32A30-8A23-AAB2-8FFA-868961E6850C}"/>
              </a:ext>
            </a:extLst>
          </p:cNvPr>
          <p:cNvSpPr/>
          <p:nvPr/>
        </p:nvSpPr>
        <p:spPr>
          <a:xfrm>
            <a:off x="3836671" y="45542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1" name="Elipse 110"/>
          <p:cNvSpPr/>
          <p:nvPr/>
        </p:nvSpPr>
        <p:spPr>
          <a:xfrm>
            <a:off x="3839846" y="3613775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2" name="Elipse 111"/>
          <p:cNvSpPr/>
          <p:nvPr/>
        </p:nvSpPr>
        <p:spPr>
          <a:xfrm>
            <a:off x="3839846" y="649985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3" name="Elipse 112"/>
          <p:cNvSpPr/>
          <p:nvPr/>
        </p:nvSpPr>
        <p:spPr>
          <a:xfrm>
            <a:off x="4582796" y="648080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4" name="Elipse 113"/>
          <p:cNvSpPr/>
          <p:nvPr/>
        </p:nvSpPr>
        <p:spPr>
          <a:xfrm>
            <a:off x="6935471" y="6499850"/>
            <a:ext cx="82800" cy="82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53BDF-5E4B-D8FD-A358-2C6301528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78666073-33CC-931C-134C-13F65080865A}"/>
              </a:ext>
            </a:extLst>
          </p:cNvPr>
          <p:cNvSpPr txBox="1">
            <a:spLocks/>
          </p:cNvSpPr>
          <p:nvPr/>
        </p:nvSpPr>
        <p:spPr>
          <a:xfrm>
            <a:off x="610712" y="90631"/>
            <a:ext cx="11329416" cy="76666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defRPr>
            </a:lvl1pPr>
            <a:lvl2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2pPr>
            <a:lvl3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3pPr>
            <a:lvl4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4pPr>
            <a:lvl5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5pPr>
            <a:lvl6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6pPr>
            <a:lvl7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7pPr>
            <a:lvl8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8pPr>
            <a:lvl9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9pPr>
          </a:lstStyle>
          <a:p>
            <a:r>
              <a:rPr lang="pt-BR" sz="3200" dirty="0"/>
              <a:t>DIAGNÓSTICO DE MATURIDADE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ED03975-1237-E527-2325-2476B5B8482D}"/>
              </a:ext>
            </a:extLst>
          </p:cNvPr>
          <p:cNvGrpSpPr/>
          <p:nvPr/>
        </p:nvGrpSpPr>
        <p:grpSpPr>
          <a:xfrm>
            <a:off x="3746054" y="857296"/>
            <a:ext cx="5396160" cy="5901894"/>
            <a:chOff x="3350275" y="723127"/>
            <a:chExt cx="5396160" cy="5901894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D492FFF-E39F-BA28-58D6-5E11B164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0275" y="6283069"/>
              <a:ext cx="5396160" cy="341952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E44D7AB-5A0E-2DC6-5BCD-AEFA11382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350275" y="723127"/>
              <a:ext cx="5396159" cy="5557171"/>
            </a:xfrm>
            <a:prstGeom prst="rect">
              <a:avLst/>
            </a:prstGeom>
          </p:spPr>
        </p:pic>
      </p:grp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E94D8F9-B5E4-D0A8-F28A-1395E5BFDC59}"/>
              </a:ext>
            </a:extLst>
          </p:cNvPr>
          <p:cNvCxnSpPr>
            <a:cxnSpLocks/>
          </p:cNvCxnSpPr>
          <p:nvPr/>
        </p:nvCxnSpPr>
        <p:spPr>
          <a:xfrm>
            <a:off x="6438770" y="3632517"/>
            <a:ext cx="2951525" cy="0"/>
          </a:xfrm>
          <a:prstGeom prst="straightConnector1">
            <a:avLst/>
          </a:prstGeom>
          <a:ln w="22225" cap="rnd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29978F6-D8B5-36C9-9864-E8124A4B4EE7}"/>
              </a:ext>
            </a:extLst>
          </p:cNvPr>
          <p:cNvSpPr txBox="1"/>
          <p:nvPr/>
        </p:nvSpPr>
        <p:spPr>
          <a:xfrm>
            <a:off x="9352989" y="343989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Inicial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CEA2FF61-BD4A-8A23-E92D-BF12D85F86EC}"/>
              </a:ext>
            </a:extLst>
          </p:cNvPr>
          <p:cNvCxnSpPr>
            <a:cxnSpLocks/>
          </p:cNvCxnSpPr>
          <p:nvPr/>
        </p:nvCxnSpPr>
        <p:spPr>
          <a:xfrm>
            <a:off x="6438770" y="3950569"/>
            <a:ext cx="2951525" cy="0"/>
          </a:xfrm>
          <a:prstGeom prst="straightConnector1">
            <a:avLst/>
          </a:prstGeom>
          <a:ln w="22225" cap="rnd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84A8E990-CE55-07C9-B42A-49155D215F39}"/>
              </a:ext>
            </a:extLst>
          </p:cNvPr>
          <p:cNvCxnSpPr>
            <a:cxnSpLocks/>
          </p:cNvCxnSpPr>
          <p:nvPr/>
        </p:nvCxnSpPr>
        <p:spPr>
          <a:xfrm>
            <a:off x="6438770" y="4244767"/>
            <a:ext cx="2951525" cy="0"/>
          </a:xfrm>
          <a:prstGeom prst="straightConnector1">
            <a:avLst/>
          </a:prstGeom>
          <a:ln w="22225" cap="rnd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F7F4A7E-1686-70D5-57B1-00E7B9338192}"/>
              </a:ext>
            </a:extLst>
          </p:cNvPr>
          <p:cNvCxnSpPr>
            <a:cxnSpLocks/>
          </p:cNvCxnSpPr>
          <p:nvPr/>
        </p:nvCxnSpPr>
        <p:spPr>
          <a:xfrm>
            <a:off x="6438769" y="4570770"/>
            <a:ext cx="2951526" cy="7951"/>
          </a:xfrm>
          <a:prstGeom prst="straightConnector1">
            <a:avLst/>
          </a:prstGeom>
          <a:ln w="22225" cap="rnd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CEEEC72-CE3E-FA4E-2DD5-475E994B1BB7}"/>
              </a:ext>
            </a:extLst>
          </p:cNvPr>
          <p:cNvCxnSpPr>
            <a:cxnSpLocks/>
          </p:cNvCxnSpPr>
          <p:nvPr/>
        </p:nvCxnSpPr>
        <p:spPr>
          <a:xfrm>
            <a:off x="6438769" y="4880871"/>
            <a:ext cx="2971356" cy="0"/>
          </a:xfrm>
          <a:prstGeom prst="straightConnector1">
            <a:avLst/>
          </a:prstGeom>
          <a:ln w="22225" cap="rnd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07D48C-3DCB-6DC8-4DF4-B21917E69235}"/>
              </a:ext>
            </a:extLst>
          </p:cNvPr>
          <p:cNvSpPr txBox="1"/>
          <p:nvPr/>
        </p:nvSpPr>
        <p:spPr>
          <a:xfrm>
            <a:off x="9352989" y="3765903"/>
            <a:ext cx="122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Formativo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ABC7016-D979-9B4A-6EA4-019332B222D9}"/>
              </a:ext>
            </a:extLst>
          </p:cNvPr>
          <p:cNvSpPr txBox="1"/>
          <p:nvPr/>
        </p:nvSpPr>
        <p:spPr>
          <a:xfrm>
            <a:off x="9352989" y="406010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Estabelecido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60F3DAF-7BD0-2DA1-C210-9D965411DDB4}"/>
              </a:ext>
            </a:extLst>
          </p:cNvPr>
          <p:cNvSpPr txBox="1"/>
          <p:nvPr/>
        </p:nvSpPr>
        <p:spPr>
          <a:xfrm>
            <a:off x="9352989" y="4375005"/>
            <a:ext cx="13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Estratégico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BEDBD9B-7745-EFE4-73CC-EEB014CE8DE8}"/>
              </a:ext>
            </a:extLst>
          </p:cNvPr>
          <p:cNvSpPr txBox="1"/>
          <p:nvPr/>
        </p:nvSpPr>
        <p:spPr>
          <a:xfrm>
            <a:off x="9352989" y="4678755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Dinâmico</a:t>
            </a: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D7245903-0312-36AD-AB2B-3A29DB68D27E}"/>
              </a:ext>
            </a:extLst>
          </p:cNvPr>
          <p:cNvSpPr/>
          <p:nvPr/>
        </p:nvSpPr>
        <p:spPr>
          <a:xfrm>
            <a:off x="150125" y="2763923"/>
            <a:ext cx="3241344" cy="1296179"/>
          </a:xfrm>
          <a:prstGeom prst="roundRect">
            <a:avLst>
              <a:gd name="adj" fmla="val 260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pt-BR" sz="1100"/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10D04813-DC53-02CA-F968-263484546B8A}"/>
              </a:ext>
            </a:extLst>
          </p:cNvPr>
          <p:cNvSpPr/>
          <p:nvPr/>
        </p:nvSpPr>
        <p:spPr>
          <a:xfrm>
            <a:off x="243339" y="2841740"/>
            <a:ext cx="2910840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Cybersecurity Capacity Review 2023</a:t>
            </a:r>
            <a:endParaRPr lang="en-US" sz="1400" dirty="0"/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DC99F39A-25A1-221D-8202-9FBC96F31779}"/>
              </a:ext>
            </a:extLst>
          </p:cNvPr>
          <p:cNvSpPr/>
          <p:nvPr/>
        </p:nvSpPr>
        <p:spPr>
          <a:xfrm>
            <a:off x="243339" y="3160813"/>
            <a:ext cx="2731873" cy="372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1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Cyber Security Center - OXFORD.</a:t>
            </a:r>
            <a:endParaRPr lang="en-US" sz="1100" dirty="0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63E3794A-212C-A77E-9F04-D255C6FE793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26087" r="10001" b="24348"/>
          <a:stretch/>
        </p:blipFill>
        <p:spPr bwMode="auto">
          <a:xfrm>
            <a:off x="1570805" y="3598231"/>
            <a:ext cx="1194935" cy="368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8306BB4-91A4-8453-E947-AD2286FFD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99" y="3571557"/>
            <a:ext cx="896925" cy="41948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A951119-3312-6D10-FCB1-E7B6475FCEE9}"/>
              </a:ext>
            </a:extLst>
          </p:cNvPr>
          <p:cNvSpPr txBox="1"/>
          <p:nvPr/>
        </p:nvSpPr>
        <p:spPr>
          <a:xfrm>
            <a:off x="85095" y="4833888"/>
            <a:ext cx="34410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/>
              <a:t>promover capacidade de coordenação e ações conjuntas ou centralizadas, tendo em vista a grande diversidade de segmentos nacionais e diferentes entidades federativas.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850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2D11D-A69B-58DD-BA80-CAC0CF4D2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162C9AE-DBC4-B764-00C7-B371F27D124F}"/>
              </a:ext>
            </a:extLst>
          </p:cNvPr>
          <p:cNvSpPr txBox="1">
            <a:spLocks/>
          </p:cNvSpPr>
          <p:nvPr/>
        </p:nvSpPr>
        <p:spPr>
          <a:xfrm>
            <a:off x="610712" y="90631"/>
            <a:ext cx="11329416" cy="76666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defRPr>
            </a:lvl1pPr>
            <a:lvl2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2pPr>
            <a:lvl3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3pPr>
            <a:lvl4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4pPr>
            <a:lvl5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5pPr>
            <a:lvl6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6pPr>
            <a:lvl7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7pPr>
            <a:lvl8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8pPr>
            <a:lvl9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9pPr>
          </a:lstStyle>
          <a:p>
            <a:r>
              <a:rPr lang="pt-BR" sz="3200" dirty="0"/>
              <a:t>DIAGNÓSTICO DE MATURIDADE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7D1BAE-CA8D-CC4B-4629-6C9C12FF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04" y="2447145"/>
            <a:ext cx="7225747" cy="3924049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6953C8C-21F9-BF6A-1A87-61910901DB0F}"/>
              </a:ext>
            </a:extLst>
          </p:cNvPr>
          <p:cNvGrpSpPr/>
          <p:nvPr/>
        </p:nvGrpSpPr>
        <p:grpSpPr>
          <a:xfrm>
            <a:off x="7687480" y="2175714"/>
            <a:ext cx="4227410" cy="4457605"/>
            <a:chOff x="201631" y="736369"/>
            <a:chExt cx="5587028" cy="5918276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A90A2E5-6D5A-AB5A-0594-067E79FA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631" y="736369"/>
              <a:ext cx="5587028" cy="5014698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9C301C71-0FFD-2BD8-A839-AF0BA4698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31" y="5791196"/>
              <a:ext cx="5587028" cy="863449"/>
            </a:xfrm>
            <a:prstGeom prst="rect">
              <a:avLst/>
            </a:prstGeom>
          </p:spPr>
        </p:pic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1428BD0A-1F52-F7D6-B03E-BDFA8B08A1B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94" y="1659312"/>
              <a:ext cx="36743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5B84F35E-0B4B-FA63-4068-DCE2E1E5182A}"/>
              </a:ext>
            </a:extLst>
          </p:cNvPr>
          <p:cNvSpPr/>
          <p:nvPr/>
        </p:nvSpPr>
        <p:spPr>
          <a:xfrm>
            <a:off x="1886860" y="5615220"/>
            <a:ext cx="892430" cy="5484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3CDD1E2-5CCA-0BF0-6CC7-8D9735B841A4}"/>
              </a:ext>
            </a:extLst>
          </p:cNvPr>
          <p:cNvCxnSpPr>
            <a:cxnSpLocks/>
          </p:cNvCxnSpPr>
          <p:nvPr/>
        </p:nvCxnSpPr>
        <p:spPr>
          <a:xfrm flipV="1">
            <a:off x="2441742" y="4251937"/>
            <a:ext cx="2563786" cy="13632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">
            <a:extLst>
              <a:ext uri="{FF2B5EF4-FFF2-40B4-BE49-F238E27FC236}">
                <a16:creationId xmlns:a16="http://schemas.microsoft.com/office/drawing/2014/main" id="{9ECE64C4-63BF-3495-CED2-7E098C20ED75}"/>
              </a:ext>
            </a:extLst>
          </p:cNvPr>
          <p:cNvSpPr/>
          <p:nvPr/>
        </p:nvSpPr>
        <p:spPr>
          <a:xfrm>
            <a:off x="3878239" y="887521"/>
            <a:ext cx="4435522" cy="1103110"/>
          </a:xfrm>
          <a:prstGeom prst="roundRect">
            <a:avLst>
              <a:gd name="adj" fmla="val 2604"/>
            </a:avLst>
          </a:prstGeom>
          <a:solidFill>
            <a:srgbClr val="3F4652"/>
          </a:solidFill>
          <a:ln/>
        </p:spPr>
        <p:txBody>
          <a:bodyPr/>
          <a:lstStyle/>
          <a:p>
            <a:endParaRPr lang="pt-BR" sz="900"/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7BF15FD3-1CBA-B4DB-0336-A7B81686D4EF}"/>
              </a:ext>
            </a:extLst>
          </p:cNvPr>
          <p:cNvSpPr/>
          <p:nvPr/>
        </p:nvSpPr>
        <p:spPr>
          <a:xfrm>
            <a:off x="3959693" y="887521"/>
            <a:ext cx="2910840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Global Cybersecurity Index 2024 5</a:t>
            </a:r>
            <a:r>
              <a:rPr lang="en-US" sz="1600" baseline="300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</a:t>
            </a:r>
            <a:r>
              <a:rPr lang="en-US" sz="16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Edition</a:t>
            </a:r>
            <a:endParaRPr lang="en-US" sz="1600" dirty="0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F4F67350-3323-81FE-C45E-077B571FA02B}"/>
              </a:ext>
            </a:extLst>
          </p:cNvPr>
          <p:cNvSpPr/>
          <p:nvPr/>
        </p:nvSpPr>
        <p:spPr>
          <a:xfrm>
            <a:off x="3959694" y="1391037"/>
            <a:ext cx="3261202" cy="372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2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International Telecommunication Union - ONU</a:t>
            </a:r>
            <a:endParaRPr lang="en-US" sz="1200" dirty="0"/>
          </a:p>
        </p:txBody>
      </p:sp>
      <p:pic>
        <p:nvPicPr>
          <p:cNvPr id="19" name="Picture 2" descr="ITU">
            <a:extLst>
              <a:ext uri="{FF2B5EF4-FFF2-40B4-BE49-F238E27FC236}">
                <a16:creationId xmlns:a16="http://schemas.microsoft.com/office/drawing/2014/main" id="{15ECA360-C5D2-160D-FC1C-226D95BA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82" y="1251376"/>
            <a:ext cx="594692" cy="6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EF666C1-531A-5865-3F70-0B58189AB628}"/>
              </a:ext>
            </a:extLst>
          </p:cNvPr>
          <p:cNvSpPr txBox="1"/>
          <p:nvPr/>
        </p:nvSpPr>
        <p:spPr>
          <a:xfrm>
            <a:off x="2655806" y="6208275"/>
            <a:ext cx="41255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1" baseline="0" dirty="0"/>
              <a:t>maior coordenação e alinhamento necessários para moldar os esforços de cibersegurança</a:t>
            </a:r>
            <a:endParaRPr lang="pt-BR" sz="1600" i="1" dirty="0"/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BA14E90F-7C30-D979-3F17-7A652C118B28}"/>
              </a:ext>
            </a:extLst>
          </p:cNvPr>
          <p:cNvCxnSpPr>
            <a:stCxn id="10" idx="4"/>
            <a:endCxn id="8" idx="1"/>
          </p:cNvCxnSpPr>
          <p:nvPr/>
        </p:nvCxnSpPr>
        <p:spPr>
          <a:xfrm rot="16200000" flipH="1">
            <a:off x="2325943" y="6170800"/>
            <a:ext cx="336994" cy="322731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3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6" grpId="0" animBg="1"/>
      <p:bldP spid="17" grpId="0" animBg="1"/>
      <p:bldP spid="18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56793-3E0B-8551-AEDF-1CBE8CFB8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EE28A24-77A6-FD5F-2214-77FF559A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53" y="3958291"/>
            <a:ext cx="3828101" cy="281761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9C08DC5-81F2-CF2A-50E2-EB0CDCDA5F96}"/>
              </a:ext>
            </a:extLst>
          </p:cNvPr>
          <p:cNvSpPr txBox="1">
            <a:spLocks/>
          </p:cNvSpPr>
          <p:nvPr/>
        </p:nvSpPr>
        <p:spPr>
          <a:xfrm>
            <a:off x="610712" y="90631"/>
            <a:ext cx="11329416" cy="76666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defRPr>
            </a:lvl1pPr>
            <a:lvl2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2pPr>
            <a:lvl3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3pPr>
            <a:lvl4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4pPr>
            <a:lvl5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5pPr>
            <a:lvl6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6pPr>
            <a:lvl7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7pPr>
            <a:lvl8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8pPr>
            <a:lvl9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defRPr>
            </a:lvl9pPr>
          </a:lstStyle>
          <a:p>
            <a:r>
              <a:rPr lang="pt-BR" sz="2300" dirty="0"/>
              <a:t>POLÍTICA NACIONAL DE CIBERSEGURANÇA (</a:t>
            </a:r>
            <a:r>
              <a:rPr lang="pt-BR" sz="2300" dirty="0" err="1"/>
              <a:t>PNCiber</a:t>
            </a:r>
            <a:r>
              <a:rPr lang="pt-BR" sz="2300" dirty="0"/>
              <a:t>) </a:t>
            </a:r>
          </a:p>
        </p:txBody>
      </p:sp>
      <p:pic>
        <p:nvPicPr>
          <p:cNvPr id="1028" name="Picture 4" descr="Brasil ganha Política Nacional de Cibersegurança; e agora? | LinkedIn">
            <a:extLst>
              <a:ext uri="{FF2B5EF4-FFF2-40B4-BE49-F238E27FC236}">
                <a16:creationId xmlns:a16="http://schemas.microsoft.com/office/drawing/2014/main" id="{0301693E-3EE7-5755-19F6-AB61A75E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62" y="1194035"/>
            <a:ext cx="4799964" cy="210730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1F142D-5205-2D49-46A8-4197F14D4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11141" r="-310" b="10934"/>
          <a:stretch/>
        </p:blipFill>
        <p:spPr bwMode="auto">
          <a:xfrm>
            <a:off x="251872" y="4142406"/>
            <a:ext cx="3412552" cy="264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4AFBEB9-1991-3BED-DC21-C86B3D1D9BD8}"/>
              </a:ext>
            </a:extLst>
          </p:cNvPr>
          <p:cNvCxnSpPr>
            <a:cxnSpLocks/>
            <a:endCxn id="2052" idx="0"/>
          </p:cNvCxnSpPr>
          <p:nvPr/>
        </p:nvCxnSpPr>
        <p:spPr>
          <a:xfrm flipH="1">
            <a:off x="1958148" y="3301335"/>
            <a:ext cx="2020174" cy="841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BEBB8F1B-43FA-5D4E-D0DC-3D5E818112B6}"/>
              </a:ext>
            </a:extLst>
          </p:cNvPr>
          <p:cNvCxnSpPr>
            <a:cxnSpLocks/>
          </p:cNvCxnSpPr>
          <p:nvPr/>
        </p:nvCxnSpPr>
        <p:spPr>
          <a:xfrm>
            <a:off x="5754841" y="3301336"/>
            <a:ext cx="0" cy="706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974C43D-7777-FDC8-38FB-FD0C2BDAC067}"/>
              </a:ext>
            </a:extLst>
          </p:cNvPr>
          <p:cNvCxnSpPr>
            <a:cxnSpLocks/>
          </p:cNvCxnSpPr>
          <p:nvPr/>
        </p:nvCxnSpPr>
        <p:spPr>
          <a:xfrm>
            <a:off x="7121891" y="3301335"/>
            <a:ext cx="2764035" cy="7551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73F057C-3904-9722-560C-D5047D0506BA}"/>
              </a:ext>
            </a:extLst>
          </p:cNvPr>
          <p:cNvSpPr txBox="1"/>
          <p:nvPr/>
        </p:nvSpPr>
        <p:spPr>
          <a:xfrm rot="20207134">
            <a:off x="2269375" y="3460536"/>
            <a:ext cx="1120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Princípios</a:t>
            </a:r>
            <a:endParaRPr lang="pt-BR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D9A6E08-3F62-465B-3B00-D1384E741556}"/>
              </a:ext>
            </a:extLst>
          </p:cNvPr>
          <p:cNvSpPr txBox="1"/>
          <p:nvPr/>
        </p:nvSpPr>
        <p:spPr>
          <a:xfrm>
            <a:off x="5696578" y="3401307"/>
            <a:ext cx="1157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125"/>
              </a:spcBef>
              <a:spcAft>
                <a:spcPts val="1125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pt-BR" sz="1600" dirty="0"/>
              <a:t>Objetivos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2F4F53-CFAD-E6C2-DC2B-FFA67C5C4392}"/>
              </a:ext>
            </a:extLst>
          </p:cNvPr>
          <p:cNvSpPr txBox="1"/>
          <p:nvPr/>
        </p:nvSpPr>
        <p:spPr>
          <a:xfrm rot="818665">
            <a:off x="8337287" y="3460536"/>
            <a:ext cx="1062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spcBef>
                <a:spcPts val="1125"/>
              </a:spcBef>
              <a:spcAft>
                <a:spcPts val="1125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pt-BR" sz="1600" dirty="0" err="1"/>
              <a:t>CNCiber</a:t>
            </a:r>
            <a:endParaRPr lang="pt-BR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33001B-47A2-E8B5-FA29-9B7776AEB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b="11815"/>
          <a:stretch/>
        </p:blipFill>
        <p:spPr bwMode="auto">
          <a:xfrm>
            <a:off x="4007993" y="4056523"/>
            <a:ext cx="3561491" cy="27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BB37B0A-B403-CE7B-F42B-6C6EF51DD7E1}"/>
              </a:ext>
            </a:extLst>
          </p:cNvPr>
          <p:cNvSpPr txBox="1"/>
          <p:nvPr/>
        </p:nvSpPr>
        <p:spPr>
          <a:xfrm>
            <a:off x="5277917" y="865557"/>
            <a:ext cx="115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Avenir"/>
              </a:rPr>
              <a:t>PNCiber</a:t>
            </a:r>
            <a:endParaRPr lang="pt-BR" b="1" i="0" dirty="0">
              <a:effectLst/>
              <a:latin typeface="Avenir"/>
            </a:endParaRPr>
          </a:p>
        </p:txBody>
      </p:sp>
      <p:pic>
        <p:nvPicPr>
          <p:cNvPr id="19" name="Picture 10" descr="CNCiber cria GT para proposta sobre regulador de cibersegurança | TELETIME  News">
            <a:extLst>
              <a:ext uri="{FF2B5EF4-FFF2-40B4-BE49-F238E27FC236}">
                <a16:creationId xmlns:a16="http://schemas.microsoft.com/office/drawing/2014/main" id="{4B5FECEB-3387-B1EC-E67B-EEC696BE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22" y="1990254"/>
            <a:ext cx="2842906" cy="15920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ítulo 1"/>
          <p:cNvSpPr txBox="1">
            <a:spLocks/>
          </p:cNvSpPr>
          <p:nvPr/>
        </p:nvSpPr>
        <p:spPr>
          <a:xfrm>
            <a:off x="526914" y="90631"/>
            <a:ext cx="11329416" cy="766665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 pitchFamily="34" charset="0"/>
                <a:ea typeface="Arial Narrow" pitchFamily="34" charset="0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COMITÊ NACIONAL DE CIBERSEGURANÇA</a:t>
            </a:r>
          </a:p>
        </p:txBody>
      </p:sp>
      <p:sp>
        <p:nvSpPr>
          <p:cNvPr id="67" name="Retângulo Arredondado 2">
            <a:extLst>
              <a:ext uri="{FF2B5EF4-FFF2-40B4-BE49-F238E27FC236}">
                <a16:creationId xmlns:a16="http://schemas.microsoft.com/office/drawing/2014/main" id="{E7A62E72-ABCD-8A19-8760-35102FB5F2FD}"/>
              </a:ext>
            </a:extLst>
          </p:cNvPr>
          <p:cNvSpPr/>
          <p:nvPr/>
        </p:nvSpPr>
        <p:spPr>
          <a:xfrm rot="16200000">
            <a:off x="2496691" y="1271618"/>
            <a:ext cx="361754" cy="868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/>
          </a:p>
        </p:txBody>
      </p:sp>
      <p:sp>
        <p:nvSpPr>
          <p:cNvPr id="95" name="Retângulo Arredondado 2">
            <a:extLst>
              <a:ext uri="{FF2B5EF4-FFF2-40B4-BE49-F238E27FC236}">
                <a16:creationId xmlns:a16="http://schemas.microsoft.com/office/drawing/2014/main" id="{E7A62E72-ABCD-8A19-8760-35102FB5F2FD}"/>
              </a:ext>
            </a:extLst>
          </p:cNvPr>
          <p:cNvSpPr/>
          <p:nvPr/>
        </p:nvSpPr>
        <p:spPr>
          <a:xfrm rot="16200000">
            <a:off x="5945953" y="1285213"/>
            <a:ext cx="361754" cy="868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/>
          </a:p>
        </p:txBody>
      </p:sp>
      <p:sp>
        <p:nvSpPr>
          <p:cNvPr id="96" name="Retângulo Arredondado 2">
            <a:extLst>
              <a:ext uri="{FF2B5EF4-FFF2-40B4-BE49-F238E27FC236}">
                <a16:creationId xmlns:a16="http://schemas.microsoft.com/office/drawing/2014/main" id="{E7A62E72-ABCD-8A19-8760-35102FB5F2FD}"/>
              </a:ext>
            </a:extLst>
          </p:cNvPr>
          <p:cNvSpPr/>
          <p:nvPr/>
        </p:nvSpPr>
        <p:spPr>
          <a:xfrm rot="16200000">
            <a:off x="9864285" y="1260049"/>
            <a:ext cx="361754" cy="868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/>
          </a:p>
        </p:txBody>
      </p:sp>
      <p:sp>
        <p:nvSpPr>
          <p:cNvPr id="35" name="Seta para Baixo 5">
            <a:extLst>
              <a:ext uri="{FF2B5EF4-FFF2-40B4-BE49-F238E27FC236}">
                <a16:creationId xmlns:a16="http://schemas.microsoft.com/office/drawing/2014/main" id="{FE4BFADD-BFD4-E2FC-FF95-DBBDD6A3C1D0}"/>
              </a:ext>
            </a:extLst>
          </p:cNvPr>
          <p:cNvSpPr/>
          <p:nvPr/>
        </p:nvSpPr>
        <p:spPr>
          <a:xfrm>
            <a:off x="9964461" y="2204176"/>
            <a:ext cx="161403" cy="3096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/>
          </a:p>
        </p:txBody>
      </p:sp>
      <p:sp>
        <p:nvSpPr>
          <p:cNvPr id="36" name="Seta para Baixo 6">
            <a:extLst>
              <a:ext uri="{FF2B5EF4-FFF2-40B4-BE49-F238E27FC236}">
                <a16:creationId xmlns:a16="http://schemas.microsoft.com/office/drawing/2014/main" id="{1DCB5F33-2369-B581-A932-A14A47A8E067}"/>
              </a:ext>
            </a:extLst>
          </p:cNvPr>
          <p:cNvSpPr/>
          <p:nvPr/>
        </p:nvSpPr>
        <p:spPr>
          <a:xfrm>
            <a:off x="6051574" y="2204176"/>
            <a:ext cx="161403" cy="3096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/>
          </a:p>
        </p:txBody>
      </p:sp>
      <p:sp>
        <p:nvSpPr>
          <p:cNvPr id="37" name="Seta para Baixo 7">
            <a:extLst>
              <a:ext uri="{FF2B5EF4-FFF2-40B4-BE49-F238E27FC236}">
                <a16:creationId xmlns:a16="http://schemas.microsoft.com/office/drawing/2014/main" id="{45B83CBC-B7FA-FF67-8CAA-45E2CB86E353}"/>
              </a:ext>
            </a:extLst>
          </p:cNvPr>
          <p:cNvSpPr/>
          <p:nvPr/>
        </p:nvSpPr>
        <p:spPr>
          <a:xfrm>
            <a:off x="2614520" y="2204176"/>
            <a:ext cx="161403" cy="30963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/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3F352A08-79B6-5266-E893-A69FDBDD4301}"/>
              </a:ext>
            </a:extLst>
          </p:cNvPr>
          <p:cNvGrpSpPr/>
          <p:nvPr/>
        </p:nvGrpSpPr>
        <p:grpSpPr>
          <a:xfrm>
            <a:off x="1606251" y="1484970"/>
            <a:ext cx="2177943" cy="734469"/>
            <a:chOff x="3228008" y="907626"/>
            <a:chExt cx="3376913" cy="10295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3" name="Retângulo 15">
              <a:extLst>
                <a:ext uri="{FF2B5EF4-FFF2-40B4-BE49-F238E27FC236}">
                  <a16:creationId xmlns:a16="http://schemas.microsoft.com/office/drawing/2014/main" id="{D0451682-FD1A-0D36-ECC8-BCCD93104E94}"/>
                </a:ext>
              </a:extLst>
            </p:cNvPr>
            <p:cNvSpPr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14804F6A-3CC5-4899-2576-516ADFA648DC}"/>
                </a:ext>
              </a:extLst>
            </p:cNvPr>
            <p:cNvSpPr txBox="1"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/>
                <a:t>A</a:t>
              </a:r>
              <a:r>
                <a:rPr lang="pt-BR" sz="1400" b="1" i="0" kern="1200" dirty="0"/>
                <a:t>tualização da Estratégia Nacional de Cibersegurança</a:t>
              </a:r>
              <a:endParaRPr lang="pt-BR" sz="1400" b="1" kern="1200" dirty="0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F8DC0E0E-4C63-2A06-48E5-4931F2ACB5C4}"/>
              </a:ext>
            </a:extLst>
          </p:cNvPr>
          <p:cNvGrpSpPr/>
          <p:nvPr/>
        </p:nvGrpSpPr>
        <p:grpSpPr>
          <a:xfrm>
            <a:off x="8932532" y="1441938"/>
            <a:ext cx="2177943" cy="847598"/>
            <a:chOff x="3228008" y="2194560"/>
            <a:chExt cx="3376913" cy="10295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1" name="Retângulo 18">
              <a:extLst>
                <a:ext uri="{FF2B5EF4-FFF2-40B4-BE49-F238E27FC236}">
                  <a16:creationId xmlns:a16="http://schemas.microsoft.com/office/drawing/2014/main" id="{8326CAB6-2D95-41F4-3789-326E5B381871}"/>
                </a:ext>
              </a:extLst>
            </p:cNvPr>
            <p:cNvSpPr/>
            <p:nvPr/>
          </p:nvSpPr>
          <p:spPr>
            <a:xfrm>
              <a:off x="3228008" y="2194560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41E0C020-F998-E812-BBE0-8CA2BC0F814B}"/>
                </a:ext>
              </a:extLst>
            </p:cNvPr>
            <p:cNvSpPr txBox="1"/>
            <p:nvPr/>
          </p:nvSpPr>
          <p:spPr>
            <a:xfrm>
              <a:off x="3228008" y="2194560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i="0" kern="1200" dirty="0"/>
                <a:t>Proposta de Projeto de Lei para criação de Órgão para a Governança da Cibersegurança</a:t>
              </a:r>
              <a:endParaRPr lang="pt-BR" sz="1400" b="1" kern="1200" dirty="0"/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6875370-7B1A-C2E2-2EA5-FE9C8E71797B}"/>
              </a:ext>
            </a:extLst>
          </p:cNvPr>
          <p:cNvGrpSpPr/>
          <p:nvPr/>
        </p:nvGrpSpPr>
        <p:grpSpPr>
          <a:xfrm>
            <a:off x="5012217" y="1484970"/>
            <a:ext cx="2177943" cy="734469"/>
            <a:chOff x="3228008" y="3481493"/>
            <a:chExt cx="3376913" cy="10295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9" name="Retângulo 21">
              <a:extLst>
                <a:ext uri="{FF2B5EF4-FFF2-40B4-BE49-F238E27FC236}">
                  <a16:creationId xmlns:a16="http://schemas.microsoft.com/office/drawing/2014/main" id="{0AC8DB38-7F5B-8769-B514-CBFF73618BE7}"/>
                </a:ext>
              </a:extLst>
            </p:cNvPr>
            <p:cNvSpPr/>
            <p:nvPr/>
          </p:nvSpPr>
          <p:spPr>
            <a:xfrm>
              <a:off x="3228008" y="3481493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6F8319E8-D250-7767-ADE6-8B8ECAA930CB}"/>
                </a:ext>
              </a:extLst>
            </p:cNvPr>
            <p:cNvSpPr txBox="1"/>
            <p:nvPr/>
          </p:nvSpPr>
          <p:spPr>
            <a:xfrm>
              <a:off x="3228008" y="3481493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i="0" kern="1200" dirty="0"/>
                <a:t>Parâmetros de Atuação Internacional do Brasil em Cibersegurança</a:t>
              </a:r>
              <a:endParaRPr lang="pt-BR" sz="1400" b="1" kern="1200" dirty="0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0570843B-6AE1-BCF3-8983-176A21BED391}"/>
              </a:ext>
            </a:extLst>
          </p:cNvPr>
          <p:cNvGrpSpPr/>
          <p:nvPr/>
        </p:nvGrpSpPr>
        <p:grpSpPr>
          <a:xfrm>
            <a:off x="1606251" y="2568744"/>
            <a:ext cx="2177943" cy="587638"/>
            <a:chOff x="3228008" y="907626"/>
            <a:chExt cx="3376913" cy="10295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5" name="Retângulo 15">
              <a:extLst>
                <a:ext uri="{FF2B5EF4-FFF2-40B4-BE49-F238E27FC236}">
                  <a16:creationId xmlns:a16="http://schemas.microsoft.com/office/drawing/2014/main" id="{C6C9CA27-6D33-4400-C4C4-7364435486D4}"/>
                </a:ext>
              </a:extLst>
            </p:cNvPr>
            <p:cNvSpPr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747810F9-A062-A6A6-0F86-2E7327CFF327}"/>
                </a:ext>
              </a:extLst>
            </p:cNvPr>
            <p:cNvSpPr txBox="1"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/>
                <a:t>Comitê Gestor da Internet do Brasil</a:t>
              </a:r>
              <a:endParaRPr lang="pt-BR" sz="1400" b="1" kern="1200" dirty="0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D6F0842-6398-7018-426B-F75DFF1CA394}"/>
              </a:ext>
            </a:extLst>
          </p:cNvPr>
          <p:cNvGrpSpPr/>
          <p:nvPr/>
        </p:nvGrpSpPr>
        <p:grpSpPr>
          <a:xfrm>
            <a:off x="8932532" y="2576258"/>
            <a:ext cx="2177943" cy="587638"/>
            <a:chOff x="3228008" y="907626"/>
            <a:chExt cx="3376913" cy="10295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3" name="Retângulo 15">
              <a:extLst>
                <a:ext uri="{FF2B5EF4-FFF2-40B4-BE49-F238E27FC236}">
                  <a16:creationId xmlns:a16="http://schemas.microsoft.com/office/drawing/2014/main" id="{D9FFC0BB-F3A1-DE61-60CA-E29F25CA45E3}"/>
                </a:ext>
              </a:extLst>
            </p:cNvPr>
            <p:cNvSpPr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9DB4CA93-0BBB-43A5-1965-18B39535BCBC}"/>
                </a:ext>
              </a:extLst>
            </p:cNvPr>
            <p:cNvSpPr txBox="1"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/>
                <a:t>MGI e ANATEL</a:t>
              </a:r>
              <a:endParaRPr lang="pt-BR" sz="1400" b="1" kern="1200" dirty="0"/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C22C19A3-A017-4450-AC44-3761C1A7E448}"/>
              </a:ext>
            </a:extLst>
          </p:cNvPr>
          <p:cNvGrpSpPr/>
          <p:nvPr/>
        </p:nvGrpSpPr>
        <p:grpSpPr>
          <a:xfrm>
            <a:off x="5012217" y="2568744"/>
            <a:ext cx="2177943" cy="587638"/>
            <a:chOff x="3228008" y="907626"/>
            <a:chExt cx="3376913" cy="10295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1" name="Retângulo 15">
              <a:extLst>
                <a:ext uri="{FF2B5EF4-FFF2-40B4-BE49-F238E27FC236}">
                  <a16:creationId xmlns:a16="http://schemas.microsoft.com/office/drawing/2014/main" id="{7E413058-F45F-1594-D35E-248EF87F2E63}"/>
                </a:ext>
              </a:extLst>
            </p:cNvPr>
            <p:cNvSpPr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400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A1E8423A-DCA7-3EBD-421E-EB57A43D2DAD}"/>
                </a:ext>
              </a:extLst>
            </p:cNvPr>
            <p:cNvSpPr txBox="1"/>
            <p:nvPr/>
          </p:nvSpPr>
          <p:spPr>
            <a:xfrm>
              <a:off x="3228008" y="907626"/>
              <a:ext cx="3376913" cy="1029546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/>
                <a:t>MRE</a:t>
              </a:r>
              <a:endParaRPr lang="pt-BR" sz="1400" b="1" kern="1200" dirty="0"/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0FDA592-3172-F566-E376-A3CD62EAAE38}"/>
              </a:ext>
            </a:extLst>
          </p:cNvPr>
          <p:cNvSpPr txBox="1"/>
          <p:nvPr/>
        </p:nvSpPr>
        <p:spPr>
          <a:xfrm>
            <a:off x="1581262" y="2450656"/>
            <a:ext cx="9591675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48" name="Bisel 31">
            <a:extLst>
              <a:ext uri="{FF2B5EF4-FFF2-40B4-BE49-F238E27FC236}">
                <a16:creationId xmlns:a16="http://schemas.microsoft.com/office/drawing/2014/main" id="{5311C8D4-3EFC-09BA-690A-BAF90B3A77F1}"/>
              </a:ext>
            </a:extLst>
          </p:cNvPr>
          <p:cNvSpPr/>
          <p:nvPr/>
        </p:nvSpPr>
        <p:spPr>
          <a:xfrm>
            <a:off x="2148480" y="763285"/>
            <a:ext cx="1093482" cy="434884"/>
          </a:xfrm>
          <a:prstGeom prst="beve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GTT e-Ciber</a:t>
            </a:r>
          </a:p>
        </p:txBody>
      </p:sp>
      <p:sp>
        <p:nvSpPr>
          <p:cNvPr id="49" name="Bisel 32">
            <a:extLst>
              <a:ext uri="{FF2B5EF4-FFF2-40B4-BE49-F238E27FC236}">
                <a16:creationId xmlns:a16="http://schemas.microsoft.com/office/drawing/2014/main" id="{CD8F3638-DD26-8F24-945D-26E7B080BE80}"/>
              </a:ext>
            </a:extLst>
          </p:cNvPr>
          <p:cNvSpPr/>
          <p:nvPr/>
        </p:nvSpPr>
        <p:spPr>
          <a:xfrm>
            <a:off x="5554447" y="805998"/>
            <a:ext cx="1093482" cy="434884"/>
          </a:xfrm>
          <a:prstGeom prst="beve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GTT Internacional</a:t>
            </a:r>
          </a:p>
        </p:txBody>
      </p:sp>
      <p:sp>
        <p:nvSpPr>
          <p:cNvPr id="50" name="Bisel 33">
            <a:extLst>
              <a:ext uri="{FF2B5EF4-FFF2-40B4-BE49-F238E27FC236}">
                <a16:creationId xmlns:a16="http://schemas.microsoft.com/office/drawing/2014/main" id="{E9FFB128-62FB-AA97-7780-F384F14E9753}"/>
              </a:ext>
            </a:extLst>
          </p:cNvPr>
          <p:cNvSpPr/>
          <p:nvPr/>
        </p:nvSpPr>
        <p:spPr>
          <a:xfrm>
            <a:off x="9449007" y="763285"/>
            <a:ext cx="1093482" cy="434883"/>
          </a:xfrm>
          <a:prstGeom prst="beve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GTT Governança</a:t>
            </a:r>
          </a:p>
        </p:txBody>
      </p:sp>
      <p:pic>
        <p:nvPicPr>
          <p:cNvPr id="66" name="Gráfico 65" descr="Marca de seleção com preenchimento sólido">
            <a:extLst>
              <a:ext uri="{FF2B5EF4-FFF2-40B4-BE49-F238E27FC236}">
                <a16:creationId xmlns:a16="http://schemas.microsoft.com/office/drawing/2014/main" id="{36DC341D-7CA3-30ED-73E9-BB9D39183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60913" y="3404763"/>
            <a:ext cx="1218653" cy="1218653"/>
          </a:xfrm>
          <a:prstGeom prst="rect">
            <a:avLst/>
          </a:prstGeom>
        </p:spPr>
      </p:pic>
      <p:graphicFrame>
        <p:nvGraphicFramePr>
          <p:cNvPr id="46" name="Diagrama 45">
            <a:extLst>
              <a:ext uri="{FF2B5EF4-FFF2-40B4-BE49-F238E27FC236}">
                <a16:creationId xmlns:a16="http://schemas.microsoft.com/office/drawing/2014/main" id="{AB5353BC-29B4-0145-7919-12452D6F2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70351"/>
              </p:ext>
            </p:extLst>
          </p:nvPr>
        </p:nvGraphicFramePr>
        <p:xfrm>
          <a:off x="7267575" y="3530365"/>
          <a:ext cx="4850354" cy="342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5" name="Diagrama 64">
            <a:extLst>
              <a:ext uri="{FF2B5EF4-FFF2-40B4-BE49-F238E27FC236}">
                <a16:creationId xmlns:a16="http://schemas.microsoft.com/office/drawing/2014/main" id="{A13D1F3C-123A-9312-CC80-CC37C2536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766612"/>
              </p:ext>
            </p:extLst>
          </p:nvPr>
        </p:nvGraphicFramePr>
        <p:xfrm>
          <a:off x="101011" y="3522851"/>
          <a:ext cx="5118689" cy="324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Retângulo 6"/>
          <p:cNvSpPr/>
          <p:nvPr/>
        </p:nvSpPr>
        <p:spPr>
          <a:xfrm>
            <a:off x="-33932" y="2677897"/>
            <a:ext cx="162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Coordenadores</a:t>
            </a:r>
          </a:p>
        </p:txBody>
      </p:sp>
      <p:sp>
        <p:nvSpPr>
          <p:cNvPr id="11" name="Seta para Cima e para Baixo 10"/>
          <p:cNvSpPr/>
          <p:nvPr/>
        </p:nvSpPr>
        <p:spPr>
          <a:xfrm>
            <a:off x="3240735" y="3733800"/>
            <a:ext cx="1050265" cy="2861834"/>
          </a:xfrm>
          <a:prstGeom prst="upDownArrow">
            <a:avLst>
              <a:gd name="adj1" fmla="val 50000"/>
              <a:gd name="adj2" fmla="val 4078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Educação e Conscientização</a:t>
            </a:r>
          </a:p>
        </p:txBody>
      </p:sp>
    </p:spTree>
    <p:extLst>
      <p:ext uri="{BB962C8B-B14F-4D97-AF65-F5344CB8AC3E}">
        <p14:creationId xmlns:p14="http://schemas.microsoft.com/office/powerpoint/2010/main" val="27064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Graphic spid="46" grpId="0">
        <p:bldAsOne/>
      </p:bldGraphic>
      <p:bldGraphic spid="65" grpId="0">
        <p:bldAsOne/>
      </p:bldGraphic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87D52-10F2-A126-C4E8-029C9C06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A8666D2-168B-FBF7-A133-80AFF2395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731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2932A46-E62C-02EA-DC92-6B5B944E7EE0}"/>
              </a:ext>
            </a:extLst>
          </p:cNvPr>
          <p:cNvSpPr txBox="1">
            <a:spLocks/>
          </p:cNvSpPr>
          <p:nvPr/>
        </p:nvSpPr>
        <p:spPr>
          <a:xfrm>
            <a:off x="0" y="4232590"/>
            <a:ext cx="12098956" cy="1004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defTabSz="914373">
              <a:defRPr/>
            </a:pPr>
            <a:r>
              <a:rPr lang="pt-BR" sz="3600" kern="0" dirty="0">
                <a:solidFill>
                  <a:srgbClr val="FFFFFF"/>
                </a:solidFill>
              </a:rPr>
              <a:t> OBRIGADO</a:t>
            </a:r>
          </a:p>
          <a:p>
            <a:pPr lvl="0" defTabSz="914373">
              <a:defRPr/>
            </a:pPr>
            <a:endParaRPr lang="pt-BR" sz="2400" kern="0" dirty="0">
              <a:solidFill>
                <a:srgbClr val="FFFFFF"/>
              </a:solidFill>
            </a:endParaRPr>
          </a:p>
          <a:p>
            <a:pPr lvl="0" defTabSz="914373">
              <a:defRPr/>
            </a:pPr>
            <a:endParaRPr lang="pt-BR" sz="2400" kern="0" dirty="0">
              <a:solidFill>
                <a:srgbClr val="FFFFFF"/>
              </a:solidFill>
            </a:endParaRPr>
          </a:p>
          <a:p>
            <a:pPr lvl="0" defTabSz="914373">
              <a:defRPr/>
            </a:pPr>
            <a:r>
              <a:rPr lang="pt-BR" sz="2000" kern="0" dirty="0">
                <a:solidFill>
                  <a:srgbClr val="FFFFFF"/>
                </a:solidFill>
              </a:rPr>
              <a:t>SECRETARIA DE SEGURANÇA DA INFORMAÇÃO E CIBERNÉTICA</a:t>
            </a:r>
          </a:p>
          <a:p>
            <a:pPr lvl="0" defTabSz="914373">
              <a:defRPr/>
            </a:pPr>
            <a:r>
              <a:rPr lang="pt-BR" sz="2000" kern="0" dirty="0">
                <a:solidFill>
                  <a:srgbClr val="FFFFFF"/>
                </a:solidFill>
              </a:rPr>
              <a:t>SSIC@PRESIDENCIA.GOV.BR</a:t>
            </a:r>
          </a:p>
          <a:p>
            <a:pPr marL="0" marR="0" lvl="0" indent="0" algn="ctr" defTabSz="9143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C03518-797A-62D2-9EAD-2A31449B9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9" y="331364"/>
            <a:ext cx="3674798" cy="36787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3184131-AFFC-5553-097E-01F9813D51AC}"/>
              </a:ext>
            </a:extLst>
          </p:cNvPr>
          <p:cNvSpPr/>
          <p:nvPr/>
        </p:nvSpPr>
        <p:spPr>
          <a:xfrm>
            <a:off x="2499202" y="6320909"/>
            <a:ext cx="6926897" cy="492443"/>
          </a:xfrm>
          <a:prstGeom prst="rect">
            <a:avLst/>
          </a:prstGeom>
        </p:spPr>
        <p:txBody>
          <a:bodyPr/>
          <a:lstStyle/>
          <a:p>
            <a:pPr algn="ctr" defTabSz="9143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6 DE NOVEMBRO DE 2024</a:t>
            </a:r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329690D3-1288-BF5F-BDFE-613511FDA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285" y="5000650"/>
            <a:ext cx="2151539" cy="18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Personalizar desig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Personalizar design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ersonalizar desig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25908</TotalTime>
  <Words>1751</Words>
  <Application>Microsoft Office PowerPoint</Application>
  <PresentationFormat>Widescreen</PresentationFormat>
  <Paragraphs>248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8</vt:i4>
      </vt:variant>
    </vt:vector>
  </HeadingPairs>
  <TitlesOfParts>
    <vt:vector size="27" baseType="lpstr">
      <vt:lpstr>MS PGothic</vt:lpstr>
      <vt:lpstr>MS PGothic</vt:lpstr>
      <vt:lpstr>Arial</vt:lpstr>
      <vt:lpstr>Arial Narrow</vt:lpstr>
      <vt:lpstr>Avenir</vt:lpstr>
      <vt:lpstr>Calibri</vt:lpstr>
      <vt:lpstr>Calibri Light</vt:lpstr>
      <vt:lpstr>Roboto</vt:lpstr>
      <vt:lpstr>Roboto Slab</vt:lpstr>
      <vt:lpstr>Times New Roman</vt:lpstr>
      <vt:lpstr>4_Personalizar design</vt:lpstr>
      <vt:lpstr>Personalizar design</vt:lpstr>
      <vt:lpstr>1_Personalizar design</vt:lpstr>
      <vt:lpstr>5_Personalizar design</vt:lpstr>
      <vt:lpstr>6_Personalizar design</vt:lpstr>
      <vt:lpstr>Estrutura padrão</vt:lpstr>
      <vt:lpstr>1_Estrutura padrão</vt:lpstr>
      <vt:lpstr>2_Estrutura padrão</vt:lpstr>
      <vt:lpstr>7_Personalizar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Cap Missias - GSI</Manager>
  <Company>Gabinete de Segurança Institucional da Presidência da República(GSI/PR);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Brasil: os desafios na área de Seg Institucional</dc:title>
  <dc:subject>Brasil: os desafios na área de Seg Institucional</dc:subject>
  <dc:creator>Cap Missias - GSIPR</dc:creator>
  <cp:keywords>Gabinete de Segurança Institucional da Presidência da República(GSI/PR)</cp:keywords>
  <cp:lastModifiedBy>Maglya Najara Mororo Franca</cp:lastModifiedBy>
  <cp:revision>1480</cp:revision>
  <cp:lastPrinted>2021-10-27T20:25:40Z</cp:lastPrinted>
  <dcterms:created xsi:type="dcterms:W3CDTF">2016-04-15T13:00:06Z</dcterms:created>
  <dcterms:modified xsi:type="dcterms:W3CDTF">2024-11-05T17:00:26Z</dcterms:modified>
  <cp:category>Gabinete de Segurança Institucional da Presidência da República(GSI/PR)</cp:category>
</cp:coreProperties>
</file>