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1"/>
  </p:notesMasterIdLst>
  <p:handoutMasterIdLst>
    <p:handoutMasterId r:id="rId12"/>
  </p:handoutMasterIdLst>
  <p:sldIdLst>
    <p:sldId id="256" r:id="rId5"/>
    <p:sldId id="270" r:id="rId6"/>
    <p:sldId id="271" r:id="rId7"/>
    <p:sldId id="269" r:id="rId8"/>
    <p:sldId id="268" r:id="rId9"/>
    <p:sldId id="267" r:id="rId10"/>
  </p:sldIdLst>
  <p:sldSz cx="12192000" cy="6858000"/>
  <p:notesSz cx="6858000" cy="9144000"/>
  <p:defaultTextStyle>
    <a:defPPr rtl="0">
      <a:defRPr lang="pt-b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588721-667A-488F-AEAE-AFBB75990BB4}" v="216" dt="2026-03-12T14:53:30.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41" autoAdjust="0"/>
  </p:normalViewPr>
  <p:slideViewPr>
    <p:cSldViewPr snapToGrid="0">
      <p:cViewPr varScale="1">
        <p:scale>
          <a:sx n="105" d="100"/>
          <a:sy n="105" d="100"/>
        </p:scale>
        <p:origin x="834" y="96"/>
      </p:cViewPr>
      <p:guideLst>
        <p:guide orient="horz" pos="2160"/>
        <p:guide pos="3840"/>
      </p:guideLst>
    </p:cSldViewPr>
  </p:slideViewPr>
  <p:notesTextViewPr>
    <p:cViewPr>
      <p:scale>
        <a:sx n="1" d="1"/>
        <a:sy n="1" d="1"/>
      </p:scale>
      <p:origin x="0" y="0"/>
    </p:cViewPr>
  </p:notesTextViewPr>
  <p:notesViewPr>
    <p:cSldViewPr snapToGrid="0">
      <p:cViewPr varScale="1">
        <p:scale>
          <a:sx n="96" d="100"/>
          <a:sy n="96" d="100"/>
        </p:scale>
        <p:origin x="364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na Gonzaga Franco Massa" userId="a7a86bac-9b62-42df-a803-932169ba7293" providerId="ADAL" clId="{C82441B1-036D-41A8-8DFB-467709EA4055}"/>
    <pc:docChg chg="undo custSel addSld delSld modSld">
      <pc:chgData name="Rosana Gonzaga Franco Massa" userId="a7a86bac-9b62-42df-a803-932169ba7293" providerId="ADAL" clId="{C82441B1-036D-41A8-8DFB-467709EA4055}" dt="2026-03-17T12:23:38.217" v="1327" actId="27636"/>
      <pc:docMkLst>
        <pc:docMk/>
      </pc:docMkLst>
      <pc:sldChg chg="addSp delSp modSp mod modAnim">
        <pc:chgData name="Rosana Gonzaga Franco Massa" userId="a7a86bac-9b62-42df-a803-932169ba7293" providerId="ADAL" clId="{C82441B1-036D-41A8-8DFB-467709EA4055}" dt="2026-03-12T14:51:55.858" v="1046"/>
        <pc:sldMkLst>
          <pc:docMk/>
          <pc:sldMk cId="193000927" sldId="256"/>
        </pc:sldMkLst>
        <pc:spChg chg="mod">
          <ac:chgData name="Rosana Gonzaga Franco Massa" userId="a7a86bac-9b62-42df-a803-932169ba7293" providerId="ADAL" clId="{C82441B1-036D-41A8-8DFB-467709EA4055}" dt="2026-03-12T12:46:05.742" v="530" actId="20577"/>
          <ac:spMkLst>
            <pc:docMk/>
            <pc:sldMk cId="193000927" sldId="256"/>
            <ac:spMk id="2" creationId="{3D30D32A-359B-41BB-9746-2CF3A21EEFFC}"/>
          </ac:spMkLst>
        </pc:spChg>
        <pc:picChg chg="mod">
          <ac:chgData name="Rosana Gonzaga Franco Massa" userId="a7a86bac-9b62-42df-a803-932169ba7293" providerId="ADAL" clId="{C82441B1-036D-41A8-8DFB-467709EA4055}" dt="2026-03-11T20:26:58.685" v="462" actId="208"/>
          <ac:picMkLst>
            <pc:docMk/>
            <pc:sldMk cId="193000927" sldId="256"/>
            <ac:picMk id="5" creationId="{A4511EBC-2F3C-446D-867B-7DC328517A44}"/>
          </ac:picMkLst>
        </pc:picChg>
        <pc:picChg chg="add mod">
          <ac:chgData name="Rosana Gonzaga Franco Massa" userId="a7a86bac-9b62-42df-a803-932169ba7293" providerId="ADAL" clId="{C82441B1-036D-41A8-8DFB-467709EA4055}" dt="2026-03-11T20:25:49.863" v="459" actId="14100"/>
          <ac:picMkLst>
            <pc:docMk/>
            <pc:sldMk cId="193000927" sldId="256"/>
            <ac:picMk id="6" creationId="{DDDA1309-0583-D26C-A520-90BF11425A34}"/>
          </ac:picMkLst>
        </pc:picChg>
        <pc:picChg chg="add mod">
          <ac:chgData name="Rosana Gonzaga Franco Massa" userId="a7a86bac-9b62-42df-a803-932169ba7293" providerId="ADAL" clId="{C82441B1-036D-41A8-8DFB-467709EA4055}" dt="2026-03-11T20:25:32.606" v="455" actId="1076"/>
          <ac:picMkLst>
            <pc:docMk/>
            <pc:sldMk cId="193000927" sldId="256"/>
            <ac:picMk id="8" creationId="{53A0B297-50F9-8217-6972-E7313E58F553}"/>
          </ac:picMkLst>
        </pc:picChg>
      </pc:sldChg>
      <pc:sldChg chg="modSp mod modAnim">
        <pc:chgData name="Rosana Gonzaga Franco Massa" userId="a7a86bac-9b62-42df-a803-932169ba7293" providerId="ADAL" clId="{C82441B1-036D-41A8-8DFB-467709EA4055}" dt="2026-03-17T12:23:38.217" v="1327" actId="27636"/>
        <pc:sldMkLst>
          <pc:docMk/>
          <pc:sldMk cId="510767980" sldId="267"/>
        </pc:sldMkLst>
        <pc:spChg chg="mod">
          <ac:chgData name="Rosana Gonzaga Franco Massa" userId="a7a86bac-9b62-42df-a803-932169ba7293" providerId="ADAL" clId="{C82441B1-036D-41A8-8DFB-467709EA4055}" dt="2026-03-17T12:23:38.217" v="1327" actId="27636"/>
          <ac:spMkLst>
            <pc:docMk/>
            <pc:sldMk cId="510767980" sldId="267"/>
            <ac:spMk id="13" creationId="{336E726C-3DE4-41AA-88A0-C92B0C34163D}"/>
          </ac:spMkLst>
        </pc:spChg>
      </pc:sldChg>
      <pc:sldChg chg="addSp delSp modSp mod delAnim modAnim">
        <pc:chgData name="Rosana Gonzaga Franco Massa" userId="a7a86bac-9b62-42df-a803-932169ba7293" providerId="ADAL" clId="{C82441B1-036D-41A8-8DFB-467709EA4055}" dt="2026-03-12T14:59:17.798" v="1272" actId="20577"/>
        <pc:sldMkLst>
          <pc:docMk/>
          <pc:sldMk cId="555089011" sldId="268"/>
        </pc:sldMkLst>
        <pc:spChg chg="add mod">
          <ac:chgData name="Rosana Gonzaga Franco Massa" userId="a7a86bac-9b62-42df-a803-932169ba7293" providerId="ADAL" clId="{C82441B1-036D-41A8-8DFB-467709EA4055}" dt="2026-03-12T14:59:17.798" v="1272" actId="20577"/>
          <ac:spMkLst>
            <pc:docMk/>
            <pc:sldMk cId="555089011" sldId="268"/>
            <ac:spMk id="10" creationId="{20B499BB-D410-C222-00F8-87689F992EE9}"/>
          </ac:spMkLst>
        </pc:spChg>
      </pc:sldChg>
      <pc:sldChg chg="addSp delSp modSp mod modAnim">
        <pc:chgData name="Rosana Gonzaga Franco Massa" userId="a7a86bac-9b62-42df-a803-932169ba7293" providerId="ADAL" clId="{C82441B1-036D-41A8-8DFB-467709EA4055}" dt="2026-03-12T14:52:34.468" v="1049"/>
        <pc:sldMkLst>
          <pc:docMk/>
          <pc:sldMk cId="2333881612" sldId="269"/>
        </pc:sldMkLst>
        <pc:spChg chg="mod">
          <ac:chgData name="Rosana Gonzaga Franco Massa" userId="a7a86bac-9b62-42df-a803-932169ba7293" providerId="ADAL" clId="{C82441B1-036D-41A8-8DFB-467709EA4055}" dt="2026-03-12T12:54:05.194" v="612" actId="122"/>
          <ac:spMkLst>
            <pc:docMk/>
            <pc:sldMk cId="2333881612" sldId="269"/>
            <ac:spMk id="2" creationId="{CC4174D3-6B10-409E-9110-EEBEAA7E38C0}"/>
          </ac:spMkLst>
        </pc:spChg>
        <pc:spChg chg="add mod">
          <ac:chgData name="Rosana Gonzaga Franco Massa" userId="a7a86bac-9b62-42df-a803-932169ba7293" providerId="ADAL" clId="{C82441B1-036D-41A8-8DFB-467709EA4055}" dt="2026-03-12T12:59:36.324" v="943" actId="255"/>
          <ac:spMkLst>
            <pc:docMk/>
            <pc:sldMk cId="2333881612" sldId="269"/>
            <ac:spMk id="6" creationId="{1F559722-C0F6-D358-E9B5-E664D3EC6FAC}"/>
          </ac:spMkLst>
        </pc:spChg>
        <pc:graphicFrameChg chg="mod modGraphic">
          <ac:chgData name="Rosana Gonzaga Franco Massa" userId="a7a86bac-9b62-42df-a803-932169ba7293" providerId="ADAL" clId="{C82441B1-036D-41A8-8DFB-467709EA4055}" dt="2026-03-12T12:57:03.091" v="870" actId="20577"/>
          <ac:graphicFrameMkLst>
            <pc:docMk/>
            <pc:sldMk cId="2333881612" sldId="269"/>
            <ac:graphicFrameMk id="4" creationId="{C881A426-2B90-41D4-8B71-F9600C3FCE87}"/>
          </ac:graphicFrameMkLst>
        </pc:graphicFrameChg>
      </pc:sldChg>
      <pc:sldChg chg="addSp delSp modSp new mod modAnim">
        <pc:chgData name="Rosana Gonzaga Franco Massa" userId="a7a86bac-9b62-42df-a803-932169ba7293" providerId="ADAL" clId="{C82441B1-036D-41A8-8DFB-467709EA4055}" dt="2026-03-12T14:52:07.596" v="1047"/>
        <pc:sldMkLst>
          <pc:docMk/>
          <pc:sldMk cId="883399844" sldId="270"/>
        </pc:sldMkLst>
        <pc:spChg chg="add mod">
          <ac:chgData name="Rosana Gonzaga Franco Massa" userId="a7a86bac-9b62-42df-a803-932169ba7293" providerId="ADAL" clId="{C82441B1-036D-41A8-8DFB-467709EA4055}" dt="2026-03-12T12:49:56.776" v="560" actId="20577"/>
          <ac:spMkLst>
            <pc:docMk/>
            <pc:sldMk cId="883399844" sldId="270"/>
            <ac:spMk id="9" creationId="{FBA32151-21E2-CA68-D506-3B137836148A}"/>
          </ac:spMkLst>
        </pc:spChg>
      </pc:sldChg>
      <pc:sldChg chg="addSp delSp modSp new mod modAnim">
        <pc:chgData name="Rosana Gonzaga Franco Massa" userId="a7a86bac-9b62-42df-a803-932169ba7293" providerId="ADAL" clId="{C82441B1-036D-41A8-8DFB-467709EA4055}" dt="2026-03-12T14:52:13.898" v="1048"/>
        <pc:sldMkLst>
          <pc:docMk/>
          <pc:sldMk cId="2028615646" sldId="271"/>
        </pc:sldMkLst>
        <pc:spChg chg="add mod">
          <ac:chgData name="Rosana Gonzaga Franco Massa" userId="a7a86bac-9b62-42df-a803-932169ba7293" providerId="ADAL" clId="{C82441B1-036D-41A8-8DFB-467709EA4055}" dt="2026-03-12T12:53:15.615" v="578" actId="113"/>
          <ac:spMkLst>
            <pc:docMk/>
            <pc:sldMk cId="2028615646" sldId="271"/>
            <ac:spMk id="5" creationId="{EFDA134B-D9AA-3F22-2388-72F2F2C864C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01724-5C5A-402A-B907-ECA89FAFA97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pt-BR"/>
        </a:p>
      </dgm:t>
    </dgm:pt>
    <dgm:pt modelId="{6ABE9384-859D-4C4C-B983-2B1E39A8B348}">
      <dgm:prSet phldrT="[Text]"/>
      <dgm:spPr/>
      <dgm:t>
        <a:bodyPr/>
        <a:lstStyle/>
        <a:p>
          <a:pPr>
            <a:lnSpc>
              <a:spcPct val="100000"/>
            </a:lnSpc>
            <a:buNone/>
          </a:pPr>
          <a:r>
            <a:rPr lang="pt-BR" b="0" i="0" dirty="0"/>
            <a:t>infração disciplinar como de menor potencial ofensivo e a conduta como sendo punível com advertência ou suspensão de até 30 dias</a:t>
          </a:r>
          <a:endParaRPr lang="pt-BR" noProof="0" dirty="0"/>
        </a:p>
      </dgm:t>
    </dgm:pt>
    <dgm:pt modelId="{4C63E530-1425-407B-8508-FAC57680DEF0}" type="parTrans" cxnId="{929B611D-ADB7-45E4-812D-4E288BD2D31C}">
      <dgm:prSet/>
      <dgm:spPr/>
      <dgm:t>
        <a:bodyPr rtlCol="0"/>
        <a:lstStyle/>
        <a:p>
          <a:pPr rtl="0"/>
          <a:endParaRPr lang="pt-BR" noProof="0" dirty="0"/>
        </a:p>
      </dgm:t>
    </dgm:pt>
    <dgm:pt modelId="{012549DD-A1CA-4571-A981-CFD78093EB20}" type="sibTrans" cxnId="{929B611D-ADB7-45E4-812D-4E288BD2D31C}">
      <dgm:prSet/>
      <dgm:spPr/>
      <dgm:t>
        <a:bodyPr rtlCol="0"/>
        <a:lstStyle/>
        <a:p>
          <a:pPr rtl="0"/>
          <a:endParaRPr lang="pt-BR" noProof="0" dirty="0"/>
        </a:p>
      </dgm:t>
    </dgm:pt>
    <dgm:pt modelId="{F7214975-5AC4-4CF8-9015-322498751A8A}">
      <dgm:prSet phldrT="[Text]"/>
      <dgm:spPr/>
      <dgm:t>
        <a:bodyPr/>
        <a:lstStyle/>
        <a:p>
          <a:pPr>
            <a:lnSpc>
              <a:spcPct val="100000"/>
            </a:lnSpc>
            <a:buNone/>
          </a:pPr>
          <a:r>
            <a:rPr lang="pt-BR" b="0" i="0" dirty="0"/>
            <a:t>Não poderá ser celebrado TAC nas hipóteses previstas pela Instrução Normativa CGU nº 4, de 21 de fevereiro de 2020, e, em infrações penais tipificadas ou  improbidade</a:t>
          </a:r>
          <a:endParaRPr lang="pt-BR" noProof="0" dirty="0"/>
        </a:p>
      </dgm:t>
    </dgm:pt>
    <dgm:pt modelId="{51AC1870-5B81-422A-9A2E-E1F58EF50843}" type="parTrans" cxnId="{B7CE7116-0D68-4E90-AA49-C97B6B372915}">
      <dgm:prSet/>
      <dgm:spPr/>
      <dgm:t>
        <a:bodyPr rtlCol="0"/>
        <a:lstStyle/>
        <a:p>
          <a:pPr rtl="0"/>
          <a:endParaRPr lang="pt-BR" noProof="0" dirty="0"/>
        </a:p>
      </dgm:t>
    </dgm:pt>
    <dgm:pt modelId="{CE7BE2A3-5633-4666-BB75-6164E26282D5}" type="sibTrans" cxnId="{B7CE7116-0D68-4E90-AA49-C97B6B372915}">
      <dgm:prSet/>
      <dgm:spPr/>
      <dgm:t>
        <a:bodyPr rtlCol="0"/>
        <a:lstStyle/>
        <a:p>
          <a:pPr rtl="0"/>
          <a:endParaRPr lang="pt-BR" noProof="0" dirty="0"/>
        </a:p>
      </dgm:t>
    </dgm:pt>
    <dgm:pt modelId="{6FA86730-1CE5-4EBE-A9BA-FC19829C945A}">
      <dgm:prSet phldrT="[Text]"/>
      <dgm:spPr/>
      <dgm:t>
        <a:bodyPr/>
        <a:lstStyle/>
        <a:p>
          <a:pPr>
            <a:lnSpc>
              <a:spcPct val="100000"/>
            </a:lnSpc>
            <a:buNone/>
          </a:pPr>
          <a:r>
            <a:rPr lang="pt-BR" b="0" i="0" dirty="0"/>
            <a:t>procedimento administrativo voltado à resolução consensual de conflitos </a:t>
          </a:r>
          <a:endParaRPr lang="pt-BR" noProof="0" dirty="0"/>
        </a:p>
      </dgm:t>
    </dgm:pt>
    <dgm:pt modelId="{A1BB3DDB-A2CF-407F-9044-E3AC1B808421}" type="parTrans" cxnId="{0366EE74-53D2-4867-B270-4EEC7AD78206}">
      <dgm:prSet/>
      <dgm:spPr/>
      <dgm:t>
        <a:bodyPr rtlCol="0"/>
        <a:lstStyle/>
        <a:p>
          <a:pPr rtl="0"/>
          <a:endParaRPr lang="pt-BR" noProof="0" dirty="0"/>
        </a:p>
      </dgm:t>
    </dgm:pt>
    <dgm:pt modelId="{F397379E-0BDA-46CE-8393-B1D10C55E1BA}" type="sibTrans" cxnId="{0366EE74-53D2-4867-B270-4EEC7AD78206}">
      <dgm:prSet/>
      <dgm:spPr/>
      <dgm:t>
        <a:bodyPr rtlCol="0"/>
        <a:lstStyle/>
        <a:p>
          <a:pPr rtl="0"/>
          <a:endParaRPr lang="pt-BR" noProof="0" dirty="0"/>
        </a:p>
      </dgm:t>
    </dgm:pt>
    <dgm:pt modelId="{44164630-2F05-47D6-AD96-D9713C7C94EA}" type="pres">
      <dgm:prSet presAssocID="{53001724-5C5A-402A-B907-ECA89FAFA97F}" presName="root" presStyleCnt="0">
        <dgm:presLayoutVars>
          <dgm:dir/>
          <dgm:resizeHandles val="exact"/>
        </dgm:presLayoutVars>
      </dgm:prSet>
      <dgm:spPr/>
    </dgm:pt>
    <dgm:pt modelId="{BBB5EE06-EDF8-41BB-B38A-75BA74195339}" type="pres">
      <dgm:prSet presAssocID="{6FA86730-1CE5-4EBE-A9BA-FC19829C945A}" presName="compNode" presStyleCnt="0"/>
      <dgm:spPr/>
    </dgm:pt>
    <dgm:pt modelId="{BD3976FF-3460-411F-BC23-D0B68261F465}" type="pres">
      <dgm:prSet presAssocID="{6FA86730-1CE5-4EBE-A9BA-FC19829C945A}" presName="bgRect" presStyleLbl="bgShp" presStyleIdx="0" presStyleCnt="3" custLinFactY="-9377" custLinFactNeighborX="-7447" custLinFactNeighborY="-100000"/>
      <dgm:spPr/>
    </dgm:pt>
    <dgm:pt modelId="{55596134-9829-4D70-890A-C69BBF81D77E}" type="pres">
      <dgm:prSet presAssocID="{6FA86730-1CE5-4EBE-A9BA-FC19829C945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EF52B154-BE74-4151-893E-30A55BCE1232}" type="pres">
      <dgm:prSet presAssocID="{6FA86730-1CE5-4EBE-A9BA-FC19829C945A}" presName="spaceRect" presStyleCnt="0"/>
      <dgm:spPr/>
    </dgm:pt>
    <dgm:pt modelId="{317AA252-427D-40A4-8C7D-92392117FEF6}" type="pres">
      <dgm:prSet presAssocID="{6FA86730-1CE5-4EBE-A9BA-FC19829C945A}" presName="parTx" presStyleLbl="revTx" presStyleIdx="0" presStyleCnt="3">
        <dgm:presLayoutVars>
          <dgm:chMax val="0"/>
          <dgm:chPref val="0"/>
        </dgm:presLayoutVars>
      </dgm:prSet>
      <dgm:spPr/>
    </dgm:pt>
    <dgm:pt modelId="{DB828AB6-BF3C-4FBC-936A-ABF577D4A72E}" type="pres">
      <dgm:prSet presAssocID="{F397379E-0BDA-46CE-8393-B1D10C55E1BA}" presName="sibTrans" presStyleCnt="0"/>
      <dgm:spPr/>
    </dgm:pt>
    <dgm:pt modelId="{2862063A-01C9-45B8-BC29-0877E16269D6}" type="pres">
      <dgm:prSet presAssocID="{6ABE9384-859D-4C4C-B983-2B1E39A8B348}" presName="compNode" presStyleCnt="0"/>
      <dgm:spPr/>
    </dgm:pt>
    <dgm:pt modelId="{5DD1A591-E379-4123-AFEF-0E0E1C78A6C8}" type="pres">
      <dgm:prSet presAssocID="{6ABE9384-859D-4C4C-B983-2B1E39A8B348}" presName="bgRect" presStyleLbl="bgShp" presStyleIdx="1" presStyleCnt="3"/>
      <dgm:spPr/>
    </dgm:pt>
    <dgm:pt modelId="{FCE68459-8AC8-4D4B-8B2A-B85347F651AB}" type="pres">
      <dgm:prSet presAssocID="{6ABE9384-859D-4C4C-B983-2B1E39A8B34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7840CE1B-2464-4289-B418-12904C5D46CE}" type="pres">
      <dgm:prSet presAssocID="{6ABE9384-859D-4C4C-B983-2B1E39A8B348}" presName="spaceRect" presStyleCnt="0"/>
      <dgm:spPr/>
    </dgm:pt>
    <dgm:pt modelId="{0F75F18A-3C22-462D-9DAB-5E8D88D9A51B}" type="pres">
      <dgm:prSet presAssocID="{6ABE9384-859D-4C4C-B983-2B1E39A8B348}" presName="parTx" presStyleLbl="revTx" presStyleIdx="1" presStyleCnt="3">
        <dgm:presLayoutVars>
          <dgm:chMax val="0"/>
          <dgm:chPref val="0"/>
        </dgm:presLayoutVars>
      </dgm:prSet>
      <dgm:spPr/>
    </dgm:pt>
    <dgm:pt modelId="{AC2B0169-D740-4583-96BE-D8F87AC7FE01}" type="pres">
      <dgm:prSet presAssocID="{012549DD-A1CA-4571-A981-CFD78093EB20}" presName="sibTrans" presStyleCnt="0"/>
      <dgm:spPr/>
    </dgm:pt>
    <dgm:pt modelId="{9602AFE8-70EE-42FC-9CD5-A2E6AA3E2091}" type="pres">
      <dgm:prSet presAssocID="{F7214975-5AC4-4CF8-9015-322498751A8A}" presName="compNode" presStyleCnt="0"/>
      <dgm:spPr/>
    </dgm:pt>
    <dgm:pt modelId="{B231036C-5FBE-4605-8393-F1B6359EE169}" type="pres">
      <dgm:prSet presAssocID="{F7214975-5AC4-4CF8-9015-322498751A8A}" presName="bgRect" presStyleLbl="bgShp" presStyleIdx="2" presStyleCnt="3"/>
      <dgm:spPr/>
    </dgm:pt>
    <dgm:pt modelId="{A64BFE9C-AA80-43CE-8FF6-8D33BAD07C57}" type="pres">
      <dgm:prSet presAssocID="{F7214975-5AC4-4CF8-9015-322498751A8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2D725CFB-B072-491A-B436-3AD21D0542FE}" type="pres">
      <dgm:prSet presAssocID="{F7214975-5AC4-4CF8-9015-322498751A8A}" presName="spaceRect" presStyleCnt="0"/>
      <dgm:spPr/>
    </dgm:pt>
    <dgm:pt modelId="{556AE736-B6E0-4DC7-8429-5ADFCF947C4F}" type="pres">
      <dgm:prSet presAssocID="{F7214975-5AC4-4CF8-9015-322498751A8A}" presName="parTx" presStyleLbl="revTx" presStyleIdx="2" presStyleCnt="3">
        <dgm:presLayoutVars>
          <dgm:chMax val="0"/>
          <dgm:chPref val="0"/>
        </dgm:presLayoutVars>
      </dgm:prSet>
      <dgm:spPr/>
    </dgm:pt>
  </dgm:ptLst>
  <dgm:cxnLst>
    <dgm:cxn modelId="{B7CE7116-0D68-4E90-AA49-C97B6B372915}" srcId="{53001724-5C5A-402A-B907-ECA89FAFA97F}" destId="{F7214975-5AC4-4CF8-9015-322498751A8A}" srcOrd="2" destOrd="0" parTransId="{51AC1870-5B81-422A-9A2E-E1F58EF50843}" sibTransId="{CE7BE2A3-5633-4666-BB75-6164E26282D5}"/>
    <dgm:cxn modelId="{929B611D-ADB7-45E4-812D-4E288BD2D31C}" srcId="{53001724-5C5A-402A-B907-ECA89FAFA97F}" destId="{6ABE9384-859D-4C4C-B983-2B1E39A8B348}" srcOrd="1" destOrd="0" parTransId="{4C63E530-1425-407B-8508-FAC57680DEF0}" sibTransId="{012549DD-A1CA-4571-A981-CFD78093EB20}"/>
    <dgm:cxn modelId="{1C605B4C-E51E-44B8-8933-D52963ED863D}" type="presOf" srcId="{6ABE9384-859D-4C4C-B983-2B1E39A8B348}" destId="{0F75F18A-3C22-462D-9DAB-5E8D88D9A51B}" srcOrd="0" destOrd="0" presId="urn:microsoft.com/office/officeart/2018/2/layout/IconVerticalSolidList"/>
    <dgm:cxn modelId="{0366EE74-53D2-4867-B270-4EEC7AD78206}" srcId="{53001724-5C5A-402A-B907-ECA89FAFA97F}" destId="{6FA86730-1CE5-4EBE-A9BA-FC19829C945A}" srcOrd="0" destOrd="0" parTransId="{A1BB3DDB-A2CF-407F-9044-E3AC1B808421}" sibTransId="{F397379E-0BDA-46CE-8393-B1D10C55E1BA}"/>
    <dgm:cxn modelId="{D0D95555-C348-4CF7-8A46-F7A2BF92D08A}" type="presOf" srcId="{53001724-5C5A-402A-B907-ECA89FAFA97F}" destId="{44164630-2F05-47D6-AD96-D9713C7C94EA}" srcOrd="0" destOrd="0" presId="urn:microsoft.com/office/officeart/2018/2/layout/IconVerticalSolidList"/>
    <dgm:cxn modelId="{C5E9D776-F87B-4997-A85F-DD6C65467C53}" type="presOf" srcId="{6FA86730-1CE5-4EBE-A9BA-FC19829C945A}" destId="{317AA252-427D-40A4-8C7D-92392117FEF6}" srcOrd="0" destOrd="0" presId="urn:microsoft.com/office/officeart/2018/2/layout/IconVerticalSolidList"/>
    <dgm:cxn modelId="{25117D8B-5CE2-438F-9411-12A7FD4D7BCF}" type="presOf" srcId="{F7214975-5AC4-4CF8-9015-322498751A8A}" destId="{556AE736-B6E0-4DC7-8429-5ADFCF947C4F}" srcOrd="0" destOrd="0" presId="urn:microsoft.com/office/officeart/2018/2/layout/IconVerticalSolidList"/>
    <dgm:cxn modelId="{FB176A27-A8E0-45B8-A187-54BE5A492FE6}" type="presParOf" srcId="{44164630-2F05-47D6-AD96-D9713C7C94EA}" destId="{BBB5EE06-EDF8-41BB-B38A-75BA74195339}" srcOrd="0" destOrd="0" presId="urn:microsoft.com/office/officeart/2018/2/layout/IconVerticalSolidList"/>
    <dgm:cxn modelId="{F7E06255-A398-49D9-B9D1-3CCAD9B9AF54}" type="presParOf" srcId="{BBB5EE06-EDF8-41BB-B38A-75BA74195339}" destId="{BD3976FF-3460-411F-BC23-D0B68261F465}" srcOrd="0" destOrd="0" presId="urn:microsoft.com/office/officeart/2018/2/layout/IconVerticalSolidList"/>
    <dgm:cxn modelId="{3DD99D4E-4DFC-4453-B0D0-F29E6F9AAD20}" type="presParOf" srcId="{BBB5EE06-EDF8-41BB-B38A-75BA74195339}" destId="{55596134-9829-4D70-890A-C69BBF81D77E}" srcOrd="1" destOrd="0" presId="urn:microsoft.com/office/officeart/2018/2/layout/IconVerticalSolidList"/>
    <dgm:cxn modelId="{DF9C88FC-7D77-4BF9-81C9-CDF6075BAFE8}" type="presParOf" srcId="{BBB5EE06-EDF8-41BB-B38A-75BA74195339}" destId="{EF52B154-BE74-4151-893E-30A55BCE1232}" srcOrd="2" destOrd="0" presId="urn:microsoft.com/office/officeart/2018/2/layout/IconVerticalSolidList"/>
    <dgm:cxn modelId="{4756BB4A-9249-4DFD-B78F-CF406D55B792}" type="presParOf" srcId="{BBB5EE06-EDF8-41BB-B38A-75BA74195339}" destId="{317AA252-427D-40A4-8C7D-92392117FEF6}" srcOrd="3" destOrd="0" presId="urn:microsoft.com/office/officeart/2018/2/layout/IconVerticalSolidList"/>
    <dgm:cxn modelId="{FB9B30A6-1C53-4948-B220-A51138670DD6}" type="presParOf" srcId="{44164630-2F05-47D6-AD96-D9713C7C94EA}" destId="{DB828AB6-BF3C-4FBC-936A-ABF577D4A72E}" srcOrd="1" destOrd="0" presId="urn:microsoft.com/office/officeart/2018/2/layout/IconVerticalSolidList"/>
    <dgm:cxn modelId="{37B51E1B-2833-450E-AED0-0479588A1773}" type="presParOf" srcId="{44164630-2F05-47D6-AD96-D9713C7C94EA}" destId="{2862063A-01C9-45B8-BC29-0877E16269D6}" srcOrd="2" destOrd="0" presId="urn:microsoft.com/office/officeart/2018/2/layout/IconVerticalSolidList"/>
    <dgm:cxn modelId="{0568F507-FCED-4896-B7EE-3C55B05820B4}" type="presParOf" srcId="{2862063A-01C9-45B8-BC29-0877E16269D6}" destId="{5DD1A591-E379-4123-AFEF-0E0E1C78A6C8}" srcOrd="0" destOrd="0" presId="urn:microsoft.com/office/officeart/2018/2/layout/IconVerticalSolidList"/>
    <dgm:cxn modelId="{3350E533-B59F-4225-911C-3AF81C5BB096}" type="presParOf" srcId="{2862063A-01C9-45B8-BC29-0877E16269D6}" destId="{FCE68459-8AC8-4D4B-8B2A-B85347F651AB}" srcOrd="1" destOrd="0" presId="urn:microsoft.com/office/officeart/2018/2/layout/IconVerticalSolidList"/>
    <dgm:cxn modelId="{D1507AE6-EFD3-4D91-8F89-13072D5D3B99}" type="presParOf" srcId="{2862063A-01C9-45B8-BC29-0877E16269D6}" destId="{7840CE1B-2464-4289-B418-12904C5D46CE}" srcOrd="2" destOrd="0" presId="urn:microsoft.com/office/officeart/2018/2/layout/IconVerticalSolidList"/>
    <dgm:cxn modelId="{3F44C565-7FFB-4A68-99E4-AC437FE954ED}" type="presParOf" srcId="{2862063A-01C9-45B8-BC29-0877E16269D6}" destId="{0F75F18A-3C22-462D-9DAB-5E8D88D9A51B}" srcOrd="3" destOrd="0" presId="urn:microsoft.com/office/officeart/2018/2/layout/IconVerticalSolidList"/>
    <dgm:cxn modelId="{4A49B124-E089-4890-B36F-962056FA9588}" type="presParOf" srcId="{44164630-2F05-47D6-AD96-D9713C7C94EA}" destId="{AC2B0169-D740-4583-96BE-D8F87AC7FE01}" srcOrd="3" destOrd="0" presId="urn:microsoft.com/office/officeart/2018/2/layout/IconVerticalSolidList"/>
    <dgm:cxn modelId="{8CF64B13-46A8-42CA-8DD2-87241C9E1D4B}" type="presParOf" srcId="{44164630-2F05-47D6-AD96-D9713C7C94EA}" destId="{9602AFE8-70EE-42FC-9CD5-A2E6AA3E2091}" srcOrd="4" destOrd="0" presId="urn:microsoft.com/office/officeart/2018/2/layout/IconVerticalSolidList"/>
    <dgm:cxn modelId="{8CB9CD9D-905C-4263-9E48-D0A18051D03C}" type="presParOf" srcId="{9602AFE8-70EE-42FC-9CD5-A2E6AA3E2091}" destId="{B231036C-5FBE-4605-8393-F1B6359EE169}" srcOrd="0" destOrd="0" presId="urn:microsoft.com/office/officeart/2018/2/layout/IconVerticalSolidList"/>
    <dgm:cxn modelId="{82828E1A-3E6B-4878-B080-25C2C978B9AE}" type="presParOf" srcId="{9602AFE8-70EE-42FC-9CD5-A2E6AA3E2091}" destId="{A64BFE9C-AA80-43CE-8FF6-8D33BAD07C57}" srcOrd="1" destOrd="0" presId="urn:microsoft.com/office/officeart/2018/2/layout/IconVerticalSolidList"/>
    <dgm:cxn modelId="{07115384-BCC9-4BBA-9940-4283AA60CBB1}" type="presParOf" srcId="{9602AFE8-70EE-42FC-9CD5-A2E6AA3E2091}" destId="{2D725CFB-B072-491A-B436-3AD21D0542FE}" srcOrd="2" destOrd="0" presId="urn:microsoft.com/office/officeart/2018/2/layout/IconVerticalSolidList"/>
    <dgm:cxn modelId="{8EE77B3E-8046-4DAA-9D80-2E3511DF47D2}" type="presParOf" srcId="{9602AFE8-70EE-42FC-9CD5-A2E6AA3E2091}" destId="{556AE736-B6E0-4DC7-8429-5ADFCF947C4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976FF-3460-411F-BC23-D0B68261F465}">
      <dsp:nvSpPr>
        <dsp:cNvPr id="0" name=""/>
        <dsp:cNvSpPr/>
      </dsp:nvSpPr>
      <dsp:spPr>
        <a:xfrm>
          <a:off x="0" y="0"/>
          <a:ext cx="4802031" cy="1114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596134-9829-4D70-890A-C69BBF81D77E}">
      <dsp:nvSpPr>
        <dsp:cNvPr id="0" name=""/>
        <dsp:cNvSpPr/>
      </dsp:nvSpPr>
      <dsp:spPr>
        <a:xfrm>
          <a:off x="337194" y="253252"/>
          <a:ext cx="613680" cy="6130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7AA252-427D-40A4-8C7D-92392117FEF6}">
      <dsp:nvSpPr>
        <dsp:cNvPr id="0" name=""/>
        <dsp:cNvSpPr/>
      </dsp:nvSpPr>
      <dsp:spPr>
        <a:xfrm>
          <a:off x="1288069" y="2446"/>
          <a:ext cx="3360155" cy="1115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087" tIns="118087" rIns="118087" bIns="118087" numCol="1" spcCol="1270" anchor="ctr" anchorCtr="0">
          <a:noAutofit/>
        </a:bodyPr>
        <a:lstStyle/>
        <a:p>
          <a:pPr marL="0" lvl="0" indent="0" algn="l" defTabSz="622300">
            <a:lnSpc>
              <a:spcPct val="100000"/>
            </a:lnSpc>
            <a:spcBef>
              <a:spcPct val="0"/>
            </a:spcBef>
            <a:spcAft>
              <a:spcPct val="35000"/>
            </a:spcAft>
            <a:buNone/>
          </a:pPr>
          <a:r>
            <a:rPr lang="pt-BR" sz="1400" b="0" i="0" kern="1200" dirty="0"/>
            <a:t>procedimento administrativo voltado à resolução consensual de conflitos </a:t>
          </a:r>
          <a:endParaRPr lang="pt-BR" sz="1400" kern="1200" noProof="0" dirty="0"/>
        </a:p>
      </dsp:txBody>
      <dsp:txXfrm>
        <a:off x="1288069" y="2446"/>
        <a:ext cx="3360155" cy="1115782"/>
      </dsp:txXfrm>
    </dsp:sp>
    <dsp:sp modelId="{5DD1A591-E379-4123-AFEF-0E0E1C78A6C8}">
      <dsp:nvSpPr>
        <dsp:cNvPr id="0" name=""/>
        <dsp:cNvSpPr/>
      </dsp:nvSpPr>
      <dsp:spPr>
        <a:xfrm>
          <a:off x="0" y="1347108"/>
          <a:ext cx="4802031" cy="1114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68459-8AC8-4D4B-8B2A-B85347F651AB}">
      <dsp:nvSpPr>
        <dsp:cNvPr id="0" name=""/>
        <dsp:cNvSpPr/>
      </dsp:nvSpPr>
      <dsp:spPr>
        <a:xfrm>
          <a:off x="337194" y="1597914"/>
          <a:ext cx="613680" cy="6130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75F18A-3C22-462D-9DAB-5E8D88D9A51B}">
      <dsp:nvSpPr>
        <dsp:cNvPr id="0" name=""/>
        <dsp:cNvSpPr/>
      </dsp:nvSpPr>
      <dsp:spPr>
        <a:xfrm>
          <a:off x="1288069" y="1347108"/>
          <a:ext cx="3360155" cy="1115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087" tIns="118087" rIns="118087" bIns="118087" numCol="1" spcCol="1270" anchor="ctr" anchorCtr="0">
          <a:noAutofit/>
        </a:bodyPr>
        <a:lstStyle/>
        <a:p>
          <a:pPr marL="0" lvl="0" indent="0" algn="l" defTabSz="622300">
            <a:lnSpc>
              <a:spcPct val="100000"/>
            </a:lnSpc>
            <a:spcBef>
              <a:spcPct val="0"/>
            </a:spcBef>
            <a:spcAft>
              <a:spcPct val="35000"/>
            </a:spcAft>
            <a:buNone/>
          </a:pPr>
          <a:r>
            <a:rPr lang="pt-BR" sz="1400" b="0" i="0" kern="1200" dirty="0"/>
            <a:t>infração disciplinar como de menor potencial ofensivo e a conduta como sendo punível com advertência ou suspensão de até 30 dias</a:t>
          </a:r>
          <a:endParaRPr lang="pt-BR" sz="1400" kern="1200" noProof="0" dirty="0"/>
        </a:p>
      </dsp:txBody>
      <dsp:txXfrm>
        <a:off x="1288069" y="1347108"/>
        <a:ext cx="3360155" cy="1115782"/>
      </dsp:txXfrm>
    </dsp:sp>
    <dsp:sp modelId="{B231036C-5FBE-4605-8393-F1B6359EE169}">
      <dsp:nvSpPr>
        <dsp:cNvPr id="0" name=""/>
        <dsp:cNvSpPr/>
      </dsp:nvSpPr>
      <dsp:spPr>
        <a:xfrm>
          <a:off x="0" y="2691769"/>
          <a:ext cx="4802031" cy="1114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BFE9C-AA80-43CE-8FF6-8D33BAD07C57}">
      <dsp:nvSpPr>
        <dsp:cNvPr id="0" name=""/>
        <dsp:cNvSpPr/>
      </dsp:nvSpPr>
      <dsp:spPr>
        <a:xfrm>
          <a:off x="337194" y="2942575"/>
          <a:ext cx="613680" cy="6130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6AE736-B6E0-4DC7-8429-5ADFCF947C4F}">
      <dsp:nvSpPr>
        <dsp:cNvPr id="0" name=""/>
        <dsp:cNvSpPr/>
      </dsp:nvSpPr>
      <dsp:spPr>
        <a:xfrm>
          <a:off x="1288069" y="2691769"/>
          <a:ext cx="3360155" cy="1115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087" tIns="118087" rIns="118087" bIns="118087" numCol="1" spcCol="1270" anchor="ctr" anchorCtr="0">
          <a:noAutofit/>
        </a:bodyPr>
        <a:lstStyle/>
        <a:p>
          <a:pPr marL="0" lvl="0" indent="0" algn="l" defTabSz="622300">
            <a:lnSpc>
              <a:spcPct val="100000"/>
            </a:lnSpc>
            <a:spcBef>
              <a:spcPct val="0"/>
            </a:spcBef>
            <a:spcAft>
              <a:spcPct val="35000"/>
            </a:spcAft>
            <a:buNone/>
          </a:pPr>
          <a:r>
            <a:rPr lang="pt-BR" sz="1400" b="0" i="0" kern="1200" dirty="0"/>
            <a:t>Não poderá ser celebrado TAC nas hipóteses previstas pela Instrução Normativa CGU nº 4, de 21 de fevereiro de 2020, e, em infrações penais tipificadas ou  improbidade</a:t>
          </a:r>
          <a:endParaRPr lang="pt-BR" sz="1400" kern="1200" noProof="0" dirty="0"/>
        </a:p>
      </dsp:txBody>
      <dsp:txXfrm>
        <a:off x="1288069" y="2691769"/>
        <a:ext cx="3360155" cy="11157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Lista Sólida vertical de Ícones"/>
  <dgm:desc val="Use para mostrar uma série de recursos visuais de cima para baixo com texto de Nível 1 ou de Nível 1 e Nível 2 de agrupados em uma forma. Funciona melhor com ícones ou imagens pequenas com descrições mais longa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C703FB87-790C-4850-A90C-12C5FF4B94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a:extLst>
              <a:ext uri="{FF2B5EF4-FFF2-40B4-BE49-F238E27FC236}">
                <a16:creationId xmlns:a16="http://schemas.microsoft.com/office/drawing/2014/main" id="{F8127921-F9C4-44F3-AC5F-130B6A406C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414677A-8767-4473-BA9A-8D8C2A067E29}" type="datetime1">
              <a:rPr lang="pt-BR" smtClean="0"/>
              <a:t>17/03/2026</a:t>
            </a:fld>
            <a:endParaRPr lang="pt-BR"/>
          </a:p>
        </p:txBody>
      </p:sp>
      <p:sp>
        <p:nvSpPr>
          <p:cNvPr id="4" name="Espaço Reservado para Rodapé 3">
            <a:extLst>
              <a:ext uri="{FF2B5EF4-FFF2-40B4-BE49-F238E27FC236}">
                <a16:creationId xmlns:a16="http://schemas.microsoft.com/office/drawing/2014/main" id="{4765E047-F1CB-4066-A459-9EDC95F2E6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a:extLst>
              <a:ext uri="{FF2B5EF4-FFF2-40B4-BE49-F238E27FC236}">
                <a16:creationId xmlns:a16="http://schemas.microsoft.com/office/drawing/2014/main" id="{68A77EF5-5277-4BAF-8BB4-2E02103988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B668C69-0C3E-40A2-B4A0-B2C8B71D8E3A}" type="slidenum">
              <a:rPr lang="pt-BR" smtClean="0"/>
              <a:t>‹nº›</a:t>
            </a:fld>
            <a:endParaRPr lang="pt-BR"/>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E33BF-9E27-4B38-BB64-B69448889533}" type="datetime1">
              <a:rPr lang="pt-BR" smtClean="0"/>
              <a:pPr/>
              <a:t>17/03/2026</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E000EEB-8338-48D7-8EE8-EE0082EF7602}" type="slidenum">
              <a:rPr lang="pt-BR" noProof="0" smtClean="0"/>
              <a:t>‹nº›</a:t>
            </a:fld>
            <a:endParaRPr lang="pt-BR" noProof="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EE000EEB-8338-48D7-8EE8-EE0082EF7602}" type="slidenum">
              <a:rPr lang="pt-BR" smtClean="0"/>
              <a:t>1</a:t>
            </a:fld>
            <a:endParaRPr lang="pt-BR"/>
          </a:p>
        </p:txBody>
      </p:sp>
    </p:spTree>
    <p:extLst>
      <p:ext uri="{BB962C8B-B14F-4D97-AF65-F5344CB8AC3E}">
        <p14:creationId xmlns:p14="http://schemas.microsoft.com/office/powerpoint/2010/main" val="400533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EE000EEB-8338-48D7-8EE8-EE0082EF7602}" type="slidenum">
              <a:rPr lang="pt-BR" smtClean="0"/>
              <a:t>4</a:t>
            </a:fld>
            <a:endParaRPr lang="pt-BR"/>
          </a:p>
        </p:txBody>
      </p:sp>
    </p:spTree>
    <p:extLst>
      <p:ext uri="{BB962C8B-B14F-4D97-AF65-F5344CB8AC3E}">
        <p14:creationId xmlns:p14="http://schemas.microsoft.com/office/powerpoint/2010/main" val="361433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EE000EEB-8338-48D7-8EE8-EE0082EF7602}" type="slidenum">
              <a:rPr lang="pt-BR" smtClean="0"/>
              <a:t>5</a:t>
            </a:fld>
            <a:endParaRPr lang="pt-BR"/>
          </a:p>
        </p:txBody>
      </p:sp>
    </p:spTree>
    <p:extLst>
      <p:ext uri="{BB962C8B-B14F-4D97-AF65-F5344CB8AC3E}">
        <p14:creationId xmlns:p14="http://schemas.microsoft.com/office/powerpoint/2010/main" val="224970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EE000EEB-8338-48D7-8EE8-EE0082EF7602}" type="slidenum">
              <a:rPr lang="pt-BR" smtClean="0"/>
              <a:t>6</a:t>
            </a:fld>
            <a:endParaRPr lang="pt-BR"/>
          </a:p>
        </p:txBody>
      </p:sp>
    </p:spTree>
    <p:extLst>
      <p:ext uri="{BB962C8B-B14F-4D97-AF65-F5344CB8AC3E}">
        <p14:creationId xmlns:p14="http://schemas.microsoft.com/office/powerpoint/2010/main" val="3672966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154955" y="1447800"/>
            <a:ext cx="8825658" cy="3329581"/>
          </a:xfrm>
        </p:spPr>
        <p:txBody>
          <a:bodyPr rtlCol="0" anchor="b"/>
          <a:lstStyle>
            <a:lvl1pPr>
              <a:defRPr sz="7200"/>
            </a:lvl1pPr>
          </a:lstStyle>
          <a:p>
            <a:pPr rtl="0"/>
            <a:r>
              <a:rPr lang="pt-BR" noProof="0"/>
              <a:t>Clique para editar o estilo de título Mestre</a:t>
            </a:r>
          </a:p>
        </p:txBody>
      </p:sp>
      <p:sp>
        <p:nvSpPr>
          <p:cNvPr id="3" name="Subtítulo 2"/>
          <p:cNvSpPr>
            <a:spLocks noGrp="1"/>
          </p:cNvSpPr>
          <p:nvPr>
            <p:ph type="subTitle" idx="1" hasCustomPrompt="1"/>
          </p:nvPr>
        </p:nvSpPr>
        <p:spPr>
          <a:xfrm>
            <a:off x="1154955" y="4777380"/>
            <a:ext cx="8825658" cy="861420"/>
          </a:xfrm>
        </p:spPr>
        <p:txBody>
          <a:bodyPr rtlCol="0"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t-BR" noProof="0"/>
              <a:t>Clique para editar o estilo de subtítulo Mestre</a:t>
            </a:r>
          </a:p>
        </p:txBody>
      </p:sp>
      <p:sp>
        <p:nvSpPr>
          <p:cNvPr id="4" name="Espaço Reservado para Data 3"/>
          <p:cNvSpPr>
            <a:spLocks noGrp="1"/>
          </p:cNvSpPr>
          <p:nvPr>
            <p:ph type="dt" sz="half" idx="10"/>
          </p:nvPr>
        </p:nvSpPr>
        <p:spPr/>
        <p:txBody>
          <a:bodyPr rtlCol="0"/>
          <a:lstStyle/>
          <a:p>
            <a:pPr rtl="0"/>
            <a:fld id="{03F68152-ECAF-4170-91CE-695FBFF661E6}" type="datetime1">
              <a:rPr lang="pt-BR" noProof="0" smtClean="0"/>
              <a:t>17/03/2026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m panorâmica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54956" y="4800587"/>
            <a:ext cx="8825657" cy="566738"/>
          </a:xfrm>
        </p:spPr>
        <p:txBody>
          <a:bodyPr rtlCol="0" anchor="b">
            <a:normAutofit/>
          </a:bodyPr>
          <a:lstStyle>
            <a:lvl1pPr algn="l">
              <a:defRPr sz="2400" b="0"/>
            </a:lvl1pPr>
          </a:lstStyle>
          <a:p>
            <a:pPr rtl="0"/>
            <a:r>
              <a:rPr lang="pt-BR" noProof="0"/>
              <a:t>Clique para editar o estilo de título Mestre</a:t>
            </a:r>
          </a:p>
        </p:txBody>
      </p:sp>
      <p:sp>
        <p:nvSpPr>
          <p:cNvPr id="3" name="Espaço Reservado para Imagem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t-BR" noProof="0"/>
              <a:t>Clique no ícone para adicionar uma imagem</a:t>
            </a:r>
          </a:p>
        </p:txBody>
      </p:sp>
      <p:sp>
        <p:nvSpPr>
          <p:cNvPr id="4" name="Espaço reservado para texto 3"/>
          <p:cNvSpPr>
            <a:spLocks noGrp="1"/>
          </p:cNvSpPr>
          <p:nvPr>
            <p:ph type="body" sz="half" idx="2" hasCustomPrompt="1"/>
          </p:nvPr>
        </p:nvSpPr>
        <p:spPr>
          <a:xfrm>
            <a:off x="1154956" y="5367325"/>
            <a:ext cx="8825656"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5" name="Espaço Reservado para Data 4"/>
          <p:cNvSpPr>
            <a:spLocks noGrp="1"/>
          </p:cNvSpPr>
          <p:nvPr>
            <p:ph type="dt" sz="half" idx="10"/>
          </p:nvPr>
        </p:nvSpPr>
        <p:spPr/>
        <p:txBody>
          <a:bodyPr rtlCol="0"/>
          <a:lstStyle/>
          <a:p>
            <a:pPr rtl="0"/>
            <a:fld id="{F4B1131D-C111-4D5F-904B-E5869109CC64}" type="datetime1">
              <a:rPr lang="pt-BR" noProof="0" smtClean="0"/>
              <a:t>17/03/2026</a:t>
            </a:fld>
            <a:endParaRPr lang="pt-BR" noProof="0"/>
          </a:p>
        </p:txBody>
      </p:sp>
      <p:sp>
        <p:nvSpPr>
          <p:cNvPr id="6" name="Espaço Reservado para Rodapé 5"/>
          <p:cNvSpPr>
            <a:spLocks noGrp="1"/>
          </p:cNvSpPr>
          <p:nvPr>
            <p:ph type="ftr" sz="quarter" idx="11"/>
          </p:nvPr>
        </p:nvSpPr>
        <p:spPr/>
        <p:txBody>
          <a:bodyPr rtlCol="0"/>
          <a:lstStyle/>
          <a:p>
            <a:pPr rtl="0"/>
            <a:endParaRPr lang="pt-BR" noProof="0"/>
          </a:p>
        </p:txBody>
      </p:sp>
      <p:sp>
        <p:nvSpPr>
          <p:cNvPr id="7" name="Espaço Reservado para o Número do Slide 6"/>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54954" y="1447800"/>
            <a:ext cx="8825659" cy="1981200"/>
          </a:xfrm>
        </p:spPr>
        <p:txBody>
          <a:bodyPr rtlCol="0"/>
          <a:lstStyle>
            <a:lvl1pPr>
              <a:defRPr sz="4800"/>
            </a:lvl1pPr>
          </a:lstStyle>
          <a:p>
            <a:pPr rtl="0"/>
            <a:r>
              <a:rPr lang="pt-BR" noProof="0"/>
              <a:t>Clique para editar o estilo de título Mestre</a:t>
            </a:r>
          </a:p>
        </p:txBody>
      </p:sp>
      <p:sp>
        <p:nvSpPr>
          <p:cNvPr id="8" name="Espaço reservado para texto 3"/>
          <p:cNvSpPr>
            <a:spLocks noGrp="1"/>
          </p:cNvSpPr>
          <p:nvPr>
            <p:ph type="body" sz="half" idx="2" hasCustomPrompt="1"/>
          </p:nvPr>
        </p:nvSpPr>
        <p:spPr>
          <a:xfrm>
            <a:off x="1154954" y="3657600"/>
            <a:ext cx="8825659" cy="23622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4" name="Espaço Reservado para Data 3"/>
          <p:cNvSpPr>
            <a:spLocks noGrp="1"/>
          </p:cNvSpPr>
          <p:nvPr>
            <p:ph type="dt" sz="half" idx="10"/>
          </p:nvPr>
        </p:nvSpPr>
        <p:spPr/>
        <p:txBody>
          <a:bodyPr rtlCol="0"/>
          <a:lstStyle/>
          <a:p>
            <a:pPr rtl="0"/>
            <a:fld id="{312ABCEA-41E7-49DD-9116-CA74C204D00C}" type="datetime1">
              <a:rPr lang="pt-BR" noProof="0" smtClean="0"/>
              <a:t>17/03/2026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574801" y="1447800"/>
            <a:ext cx="7999315" cy="2323374"/>
          </a:xfrm>
        </p:spPr>
        <p:txBody>
          <a:bodyPr rtlCol="0"/>
          <a:lstStyle>
            <a:lvl1pPr>
              <a:defRPr sz="4800"/>
            </a:lvl1pPr>
          </a:lstStyle>
          <a:p>
            <a:pPr rtl="0"/>
            <a:r>
              <a:rPr lang="pt-BR" noProof="0"/>
              <a:t>Clique para editar o estilo de título Mestre</a:t>
            </a:r>
          </a:p>
        </p:txBody>
      </p:sp>
      <p:sp>
        <p:nvSpPr>
          <p:cNvPr id="14" name="Espaço Reservado para Texto 3"/>
          <p:cNvSpPr>
            <a:spLocks noGrp="1"/>
          </p:cNvSpPr>
          <p:nvPr>
            <p:ph type="body" sz="half" idx="13" hasCustomPrompt="1"/>
          </p:nvPr>
        </p:nvSpPr>
        <p:spPr>
          <a:xfrm>
            <a:off x="1930400" y="3771174"/>
            <a:ext cx="7279649" cy="342174"/>
          </a:xfrm>
        </p:spPr>
        <p:txBody>
          <a:bodyPr rtlCol="0"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10" name="Espaço Reservado para Texto 3"/>
          <p:cNvSpPr>
            <a:spLocks noGrp="1"/>
          </p:cNvSpPr>
          <p:nvPr>
            <p:ph type="body" sz="half" idx="2" hasCustomPrompt="1"/>
          </p:nvPr>
        </p:nvSpPr>
        <p:spPr>
          <a:xfrm>
            <a:off x="1154954" y="4350657"/>
            <a:ext cx="8825659" cy="16764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4" name="Espaço Reservado para Data 3"/>
          <p:cNvSpPr>
            <a:spLocks noGrp="1"/>
          </p:cNvSpPr>
          <p:nvPr>
            <p:ph type="dt" sz="half" idx="10"/>
          </p:nvPr>
        </p:nvSpPr>
        <p:spPr/>
        <p:txBody>
          <a:bodyPr rtlCol="0"/>
          <a:lstStyle/>
          <a:p>
            <a:pPr rtl="0"/>
            <a:fld id="{C5C215E3-F3FD-4DDA-B2E5-29FD5BDACD78}" type="datetime1">
              <a:rPr lang="pt-BR" noProof="0" smtClean="0"/>
              <a:t>17/03/2026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
        <p:nvSpPr>
          <p:cNvPr id="9" name="Caixa de texto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rtl="0"/>
            <a:r>
              <a:rPr lang="pt-BR" noProof="0"/>
              <a:t>"</a:t>
            </a:r>
          </a:p>
        </p:txBody>
      </p:sp>
      <p:sp>
        <p:nvSpPr>
          <p:cNvPr id="13" name="Caixa de texto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rtl="0"/>
            <a:r>
              <a:rPr lang="pt-BR" noProof="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54954" y="3124201"/>
            <a:ext cx="8825660" cy="1653180"/>
          </a:xfrm>
        </p:spPr>
        <p:txBody>
          <a:bodyPr rtlCol="0" anchor="b"/>
          <a:lstStyle>
            <a:lvl1pPr algn="l">
              <a:defRPr sz="4000" b="0" cap="none"/>
            </a:lvl1pPr>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1154954" y="4777381"/>
            <a:ext cx="8825659" cy="860400"/>
          </a:xfrm>
        </p:spPr>
        <p:txBody>
          <a:bodyPr rtlCol="0"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noProof="0"/>
              <a:t>Clique para editar o texto Mestre</a:t>
            </a:r>
          </a:p>
        </p:txBody>
      </p:sp>
      <p:sp>
        <p:nvSpPr>
          <p:cNvPr id="4" name="Espaço Reservado para Data 3"/>
          <p:cNvSpPr>
            <a:spLocks noGrp="1"/>
          </p:cNvSpPr>
          <p:nvPr>
            <p:ph type="dt" sz="half" idx="10"/>
          </p:nvPr>
        </p:nvSpPr>
        <p:spPr/>
        <p:txBody>
          <a:bodyPr rtlCol="0"/>
          <a:lstStyle/>
          <a:p>
            <a:pPr rtl="0"/>
            <a:fld id="{A28AF102-DD3E-499F-ACBE-49D23FCD282F}" type="datetime1">
              <a:rPr lang="pt-BR" noProof="0" smtClean="0"/>
              <a:t>17/03/2026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na de 3">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a:defRPr sz="4200"/>
            </a:lvl1pPr>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632947" y="1981200"/>
            <a:ext cx="2946866"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16" name="Espaço Reservado para Texto 3"/>
          <p:cNvSpPr>
            <a:spLocks noGrp="1"/>
          </p:cNvSpPr>
          <p:nvPr>
            <p:ph type="body" sz="half" idx="15" hasCustomPrompt="1"/>
          </p:nvPr>
        </p:nvSpPr>
        <p:spPr>
          <a:xfrm>
            <a:off x="652463" y="266700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5" name="Espaço Reservado para Texto 4"/>
          <p:cNvSpPr>
            <a:spLocks noGrp="1"/>
          </p:cNvSpPr>
          <p:nvPr>
            <p:ph type="body" sz="quarter" idx="3" hasCustomPrompt="1"/>
          </p:nvPr>
        </p:nvSpPr>
        <p:spPr>
          <a:xfrm>
            <a:off x="3883659" y="1981200"/>
            <a:ext cx="2936241"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19" name="Espaço Reservado para Texto 3"/>
          <p:cNvSpPr>
            <a:spLocks noGrp="1"/>
          </p:cNvSpPr>
          <p:nvPr>
            <p:ph type="body" sz="half" idx="16" hasCustomPrompt="1"/>
          </p:nvPr>
        </p:nvSpPr>
        <p:spPr>
          <a:xfrm>
            <a:off x="3873106" y="266700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14" name="Espaço Reservado para Texto 4"/>
          <p:cNvSpPr>
            <a:spLocks noGrp="1"/>
          </p:cNvSpPr>
          <p:nvPr>
            <p:ph type="body" sz="quarter" idx="13" hasCustomPrompt="1"/>
          </p:nvPr>
        </p:nvSpPr>
        <p:spPr>
          <a:xfrm>
            <a:off x="7124700" y="1981200"/>
            <a:ext cx="2932113"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20" name="Espaço Reservado para Texto 3"/>
          <p:cNvSpPr>
            <a:spLocks noGrp="1"/>
          </p:cNvSpPr>
          <p:nvPr>
            <p:ph type="body" sz="half" idx="17" hasCustomPrompt="1"/>
          </p:nvPr>
        </p:nvSpPr>
        <p:spPr>
          <a:xfrm>
            <a:off x="7124700" y="266700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cxnSp>
        <p:nvCxnSpPr>
          <p:cNvPr id="17" name="Conector Reto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Conector Reto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Espaço Reservado para Data 3"/>
          <p:cNvSpPr>
            <a:spLocks noGrp="1"/>
          </p:cNvSpPr>
          <p:nvPr>
            <p:ph type="dt" sz="half" idx="10"/>
          </p:nvPr>
        </p:nvSpPr>
        <p:spPr/>
        <p:txBody>
          <a:bodyPr rtlCol="0"/>
          <a:lstStyle/>
          <a:p>
            <a:pPr rtl="0"/>
            <a:fld id="{90CCDF6F-CFF5-4F2B-AF35-FFE3245AEC09}" type="datetime1">
              <a:rPr lang="pt-BR" noProof="0" smtClean="0"/>
              <a:t>17/03/2026</a:t>
            </a:fld>
            <a:endParaRPr lang="pt-BR" noProof="0"/>
          </a:p>
        </p:txBody>
      </p:sp>
      <p:sp>
        <p:nvSpPr>
          <p:cNvPr id="4"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na de 3 imagen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a:defRPr sz="4200"/>
            </a:lvl1pPr>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652463" y="4250949"/>
            <a:ext cx="2940050"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29" name="Espaço Reservado para Imagem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t-BR" noProof="0"/>
              <a:t>Clique no ícone para adicionar uma imagem</a:t>
            </a:r>
          </a:p>
        </p:txBody>
      </p:sp>
      <p:sp>
        <p:nvSpPr>
          <p:cNvPr id="22" name="Espaço Reservado para Texto 3"/>
          <p:cNvSpPr>
            <a:spLocks noGrp="1"/>
          </p:cNvSpPr>
          <p:nvPr>
            <p:ph type="body" sz="half" idx="18" hasCustomPrompt="1"/>
          </p:nvPr>
        </p:nvSpPr>
        <p:spPr>
          <a:xfrm>
            <a:off x="652463" y="4827211"/>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5" name="Espaço Reservado para Texto 4"/>
          <p:cNvSpPr>
            <a:spLocks noGrp="1"/>
          </p:cNvSpPr>
          <p:nvPr>
            <p:ph type="body" sz="quarter" idx="3" hasCustomPrompt="1"/>
          </p:nvPr>
        </p:nvSpPr>
        <p:spPr>
          <a:xfrm>
            <a:off x="3889375" y="4250949"/>
            <a:ext cx="2930525"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30" name="Espaço Reservado para Imagem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t-BR" noProof="0"/>
              <a:t>Clique no ícone para adicionar uma imagem</a:t>
            </a:r>
          </a:p>
        </p:txBody>
      </p:sp>
      <p:sp>
        <p:nvSpPr>
          <p:cNvPr id="23" name="Espaço Reservado para Texto 3"/>
          <p:cNvSpPr>
            <a:spLocks noGrp="1"/>
          </p:cNvSpPr>
          <p:nvPr>
            <p:ph type="body" sz="half" idx="19" hasCustomPrompt="1"/>
          </p:nvPr>
        </p:nvSpPr>
        <p:spPr>
          <a:xfrm>
            <a:off x="3888022" y="4827210"/>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14" name="Espaço Reservado para Texto 4"/>
          <p:cNvSpPr>
            <a:spLocks noGrp="1"/>
          </p:cNvSpPr>
          <p:nvPr>
            <p:ph type="body" sz="quarter" idx="13" hasCustomPrompt="1"/>
          </p:nvPr>
        </p:nvSpPr>
        <p:spPr>
          <a:xfrm>
            <a:off x="7124700" y="4250949"/>
            <a:ext cx="2932113"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31" name="Espaço Reservado para Imagem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t-BR" noProof="0"/>
              <a:t>Clique no ícone para adicionar uma imagem</a:t>
            </a:r>
          </a:p>
        </p:txBody>
      </p:sp>
      <p:sp>
        <p:nvSpPr>
          <p:cNvPr id="24" name="Espaço Reservado para Texto 3"/>
          <p:cNvSpPr>
            <a:spLocks noGrp="1"/>
          </p:cNvSpPr>
          <p:nvPr>
            <p:ph type="body" sz="half" idx="20" hasCustomPrompt="1"/>
          </p:nvPr>
        </p:nvSpPr>
        <p:spPr>
          <a:xfrm>
            <a:off x="7124575" y="4827208"/>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cxnSp>
        <p:nvCxnSpPr>
          <p:cNvPr id="17" name="Conector Reto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Conector Reto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Espaço Reservado para Data 3"/>
          <p:cNvSpPr>
            <a:spLocks noGrp="1"/>
          </p:cNvSpPr>
          <p:nvPr>
            <p:ph type="dt" sz="half" idx="10"/>
          </p:nvPr>
        </p:nvSpPr>
        <p:spPr/>
        <p:txBody>
          <a:bodyPr rtlCol="0"/>
          <a:lstStyle/>
          <a:p>
            <a:pPr rtl="0"/>
            <a:fld id="{088A7EAC-C3B6-401A-A2BC-342EF304F356}" type="datetime1">
              <a:rPr lang="pt-BR" noProof="0" smtClean="0"/>
              <a:t>17/03/2026</a:t>
            </a:fld>
            <a:endParaRPr lang="pt-BR" noProof="0"/>
          </a:p>
        </p:txBody>
      </p:sp>
      <p:sp>
        <p:nvSpPr>
          <p:cNvPr id="4"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Texto Vertical 2"/>
          <p:cNvSpPr>
            <a:spLocks noGrp="1"/>
          </p:cNvSpPr>
          <p:nvPr>
            <p:ph type="body" orient="vert" idx="1" hasCustomPrompt="1"/>
          </p:nvPr>
        </p:nvSpPr>
        <p:spPr/>
        <p:txBody>
          <a:bodyPr vert="eaVert" rtlCol="0" anchor="t" anchorCtr="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10"/>
          </p:nvPr>
        </p:nvSpPr>
        <p:spPr/>
        <p:txBody>
          <a:bodyPr rtlCol="0"/>
          <a:lstStyle/>
          <a:p>
            <a:pPr rtl="0"/>
            <a:fld id="{4034342B-B3AF-4EA1-96C5-991A832E9E9D}" type="datetime1">
              <a:rPr lang="pt-BR" noProof="0" smtClean="0"/>
              <a:t>17/03/2026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8304212" y="430213"/>
            <a:ext cx="1752601" cy="5826125"/>
          </a:xfrm>
        </p:spPr>
        <p:txBody>
          <a:bodyPr vert="eaVert" rtlCol="0" anchor="b" anchorCtr="0"/>
          <a:lstStyle/>
          <a:p>
            <a:pPr rtl="0"/>
            <a:r>
              <a:rPr lang="pt-BR" noProof="0"/>
              <a:t>Clique para editar o estilo de título Mestre</a:t>
            </a:r>
          </a:p>
        </p:txBody>
      </p:sp>
      <p:sp>
        <p:nvSpPr>
          <p:cNvPr id="3" name="Espaço Reservado para Texto Vertical 2"/>
          <p:cNvSpPr>
            <a:spLocks noGrp="1"/>
          </p:cNvSpPr>
          <p:nvPr>
            <p:ph type="body" orient="vert" idx="1" hasCustomPrompt="1"/>
          </p:nvPr>
        </p:nvSpPr>
        <p:spPr>
          <a:xfrm>
            <a:off x="652463" y="887414"/>
            <a:ext cx="7423149" cy="5368924"/>
          </a:xfrm>
        </p:spPr>
        <p:txBody>
          <a:bodyPr vert="eaVert"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10"/>
          </p:nvPr>
        </p:nvSpPr>
        <p:spPr/>
        <p:txBody>
          <a:bodyPr rtlCol="0"/>
          <a:lstStyle/>
          <a:p>
            <a:pPr rtl="0"/>
            <a:fld id="{48F91487-B891-42F9-A091-FF7306312465}" type="datetime1">
              <a:rPr lang="pt-BR" noProof="0" smtClean="0"/>
              <a:t>17/03/2026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Conteúdo 2"/>
          <p:cNvSpPr>
            <a:spLocks noGrp="1"/>
          </p:cNvSpPr>
          <p:nvPr>
            <p:ph idx="1" hasCustomPrompt="1"/>
          </p:nvPr>
        </p:nvSpPr>
        <p:spPr/>
        <p:txBody>
          <a:bodyPr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10"/>
          </p:nvPr>
        </p:nvSpPr>
        <p:spPr/>
        <p:txBody>
          <a:bodyPr rtlCol="0"/>
          <a:lstStyle/>
          <a:p>
            <a:pPr rtl="0"/>
            <a:fld id="{55C0079F-F013-4A75-8E7C-6957D046C79F}" type="datetime1">
              <a:rPr lang="pt-BR" noProof="0" smtClean="0"/>
              <a:t>17/03/2026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54956" y="2861733"/>
            <a:ext cx="8825657" cy="1915647"/>
          </a:xfrm>
        </p:spPr>
        <p:txBody>
          <a:bodyPr rtlCol="0" anchor="b"/>
          <a:lstStyle>
            <a:lvl1pPr algn="l">
              <a:defRPr sz="4000" b="0" cap="none"/>
            </a:lvl1pPr>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1154955" y="4777381"/>
            <a:ext cx="8825658" cy="860400"/>
          </a:xfrm>
        </p:spPr>
        <p:txBody>
          <a:bodyPr rtlCol="0"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noProof="0"/>
              <a:t>Clique para editar o texto Mestre</a:t>
            </a:r>
          </a:p>
        </p:txBody>
      </p:sp>
      <p:sp>
        <p:nvSpPr>
          <p:cNvPr id="4" name="Espaço Reservado para Data 3"/>
          <p:cNvSpPr>
            <a:spLocks noGrp="1"/>
          </p:cNvSpPr>
          <p:nvPr>
            <p:ph type="dt" sz="half" idx="10"/>
          </p:nvPr>
        </p:nvSpPr>
        <p:spPr/>
        <p:txBody>
          <a:bodyPr rtlCol="0"/>
          <a:lstStyle/>
          <a:p>
            <a:pPr rtl="0"/>
            <a:fld id="{1DDEA0B3-7D84-4C08-9740-443BB1242D75}" type="datetime1">
              <a:rPr lang="pt-BR" noProof="0" smtClean="0"/>
              <a:t>17/03/2026</a:t>
            </a:fld>
            <a:endParaRPr lang="pt-BR" noProof="0"/>
          </a:p>
        </p:txBody>
      </p:sp>
      <p:sp>
        <p:nvSpPr>
          <p:cNvPr id="5" name="Espaço Reservado para Rodapé 4"/>
          <p:cNvSpPr>
            <a:spLocks noGrp="1"/>
          </p:cNvSpPr>
          <p:nvPr>
            <p:ph type="ftr" sz="quarter" idx="11"/>
          </p:nvPr>
        </p:nvSpPr>
        <p:spPr/>
        <p:txBody>
          <a:bodyPr rtlCol="0"/>
          <a:lstStyle/>
          <a:p>
            <a:pPr rtl="0"/>
            <a:endParaRPr lang="pt-BR" noProof="0"/>
          </a:p>
        </p:txBody>
      </p:sp>
      <p:sp>
        <p:nvSpPr>
          <p:cNvPr id="6" name="Espaço Reservado para o Número do Slide 5"/>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Conteúdo 2"/>
          <p:cNvSpPr>
            <a:spLocks noGrp="1"/>
          </p:cNvSpPr>
          <p:nvPr>
            <p:ph sz="half" idx="1" hasCustomPrompt="1"/>
          </p:nvPr>
        </p:nvSpPr>
        <p:spPr>
          <a:xfrm>
            <a:off x="1103312" y="2060575"/>
            <a:ext cx="4396339" cy="4195763"/>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Conteúdo 3"/>
          <p:cNvSpPr>
            <a:spLocks noGrp="1"/>
          </p:cNvSpPr>
          <p:nvPr>
            <p:ph sz="half" idx="2" hasCustomPrompt="1"/>
          </p:nvPr>
        </p:nvSpPr>
        <p:spPr>
          <a:xfrm>
            <a:off x="5654493" y="2056092"/>
            <a:ext cx="4396341" cy="4200245"/>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Data 4"/>
          <p:cNvSpPr>
            <a:spLocks noGrp="1"/>
          </p:cNvSpPr>
          <p:nvPr>
            <p:ph type="dt" sz="half" idx="10"/>
          </p:nvPr>
        </p:nvSpPr>
        <p:spPr/>
        <p:txBody>
          <a:bodyPr rtlCol="0"/>
          <a:lstStyle/>
          <a:p>
            <a:pPr rtl="0"/>
            <a:fld id="{D0FFD0DF-73C3-4111-8620-442DD1F19F7E}" type="datetime1">
              <a:rPr lang="pt-BR" noProof="0" smtClean="0"/>
              <a:t>17/03/2026</a:t>
            </a:fld>
            <a:endParaRPr lang="pt-BR" noProof="0"/>
          </a:p>
        </p:txBody>
      </p:sp>
      <p:sp>
        <p:nvSpPr>
          <p:cNvPr id="6" name="Espaço Reservado para Rodapé 5"/>
          <p:cNvSpPr>
            <a:spLocks noGrp="1"/>
          </p:cNvSpPr>
          <p:nvPr>
            <p:ph type="ftr" sz="quarter" idx="11"/>
          </p:nvPr>
        </p:nvSpPr>
        <p:spPr/>
        <p:txBody>
          <a:bodyPr rtlCol="0"/>
          <a:lstStyle/>
          <a:p>
            <a:pPr rtl="0"/>
            <a:endParaRPr lang="pt-BR" noProof="0"/>
          </a:p>
        </p:txBody>
      </p:sp>
      <p:sp>
        <p:nvSpPr>
          <p:cNvPr id="7" name="Espaço Reservado para o Número do Slide 6"/>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lvl1pPr>
              <a:defRPr/>
            </a:lvl1pPr>
          </a:lstStyle>
          <a:p>
            <a:pPr rtl="0"/>
            <a:r>
              <a:rPr lang="pt-BR" noProof="0"/>
              <a:t>Clique para editar o estilo de título Mestre</a:t>
            </a:r>
          </a:p>
        </p:txBody>
      </p:sp>
      <p:sp>
        <p:nvSpPr>
          <p:cNvPr id="3" name="Espaço Reservado para Texto 2"/>
          <p:cNvSpPr>
            <a:spLocks noGrp="1"/>
          </p:cNvSpPr>
          <p:nvPr>
            <p:ph type="body" idx="1" hasCustomPrompt="1"/>
          </p:nvPr>
        </p:nvSpPr>
        <p:spPr>
          <a:xfrm>
            <a:off x="1103313" y="1905000"/>
            <a:ext cx="4396338"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4" name="Espaço Reservado para Conteúdo 3"/>
          <p:cNvSpPr>
            <a:spLocks noGrp="1"/>
          </p:cNvSpPr>
          <p:nvPr>
            <p:ph sz="half" idx="2" hasCustomPrompt="1"/>
          </p:nvPr>
        </p:nvSpPr>
        <p:spPr>
          <a:xfrm>
            <a:off x="1103312"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Texto 4"/>
          <p:cNvSpPr>
            <a:spLocks noGrp="1"/>
          </p:cNvSpPr>
          <p:nvPr>
            <p:ph type="body" sz="quarter" idx="3" hasCustomPrompt="1"/>
          </p:nvPr>
        </p:nvSpPr>
        <p:spPr>
          <a:xfrm>
            <a:off x="5654495" y="1905000"/>
            <a:ext cx="439633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 texto Mestre</a:t>
            </a:r>
          </a:p>
        </p:txBody>
      </p:sp>
      <p:sp>
        <p:nvSpPr>
          <p:cNvPr id="6" name="Espaço Reservado para Conteúdo 5"/>
          <p:cNvSpPr>
            <a:spLocks noGrp="1"/>
          </p:cNvSpPr>
          <p:nvPr>
            <p:ph sz="quarter" idx="4" hasCustomPrompt="1"/>
          </p:nvPr>
        </p:nvSpPr>
        <p:spPr>
          <a:xfrm>
            <a:off x="5654495"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7" name="Espaço Reservado para Data 6"/>
          <p:cNvSpPr>
            <a:spLocks noGrp="1"/>
          </p:cNvSpPr>
          <p:nvPr>
            <p:ph type="dt" sz="half" idx="10"/>
          </p:nvPr>
        </p:nvSpPr>
        <p:spPr/>
        <p:txBody>
          <a:bodyPr rtlCol="0"/>
          <a:lstStyle/>
          <a:p>
            <a:pPr rtl="0"/>
            <a:fld id="{BE4EFE7F-60B5-4561-9CF6-1772685D059E}" type="datetime1">
              <a:rPr lang="pt-BR" noProof="0" smtClean="0"/>
              <a:t>17/03/2026</a:t>
            </a:fld>
            <a:endParaRPr lang="pt-BR" noProof="0"/>
          </a:p>
        </p:txBody>
      </p:sp>
      <p:sp>
        <p:nvSpPr>
          <p:cNvPr id="8" name="Espaço Reservado para Rodapé 7"/>
          <p:cNvSpPr>
            <a:spLocks noGrp="1"/>
          </p:cNvSpPr>
          <p:nvPr>
            <p:ph type="ftr" sz="quarter" idx="11"/>
          </p:nvPr>
        </p:nvSpPr>
        <p:spPr/>
        <p:txBody>
          <a:bodyPr rtlCol="0"/>
          <a:lstStyle/>
          <a:p>
            <a:pPr rtl="0"/>
            <a:endParaRPr lang="pt-BR" noProof="0"/>
          </a:p>
        </p:txBody>
      </p:sp>
      <p:sp>
        <p:nvSpPr>
          <p:cNvPr id="9" name="Espaço Reservado para o Número do Slide 8"/>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rtlCol="0"/>
          <a:lstStyle/>
          <a:p>
            <a:pPr rtl="0"/>
            <a:r>
              <a:rPr lang="pt-BR" noProof="0"/>
              <a:t>Clique para editar o estilo de título Mestre</a:t>
            </a:r>
          </a:p>
        </p:txBody>
      </p:sp>
      <p:sp>
        <p:nvSpPr>
          <p:cNvPr id="7" name="Espaço Reservado para Data 2"/>
          <p:cNvSpPr>
            <a:spLocks noGrp="1"/>
          </p:cNvSpPr>
          <p:nvPr>
            <p:ph type="dt" sz="half" idx="10"/>
          </p:nvPr>
        </p:nvSpPr>
        <p:spPr/>
        <p:txBody>
          <a:bodyPr rtlCol="0"/>
          <a:lstStyle/>
          <a:p>
            <a:pPr rtl="0"/>
            <a:fld id="{2C3D6C2E-3497-4DCD-888D-6F85FB9BC89B}" type="datetime1">
              <a:rPr lang="pt-BR" noProof="0" smtClean="0"/>
              <a:t>17/03/2026</a:t>
            </a:fld>
            <a:endParaRPr lang="pt-BR" noProof="0"/>
          </a:p>
        </p:txBody>
      </p:sp>
      <p:sp>
        <p:nvSpPr>
          <p:cNvPr id="5" name="Espaço Reservado para Rodapé 3"/>
          <p:cNvSpPr>
            <a:spLocks noGrp="1"/>
          </p:cNvSpPr>
          <p:nvPr>
            <p:ph type="ftr" sz="quarter" idx="11"/>
          </p:nvPr>
        </p:nvSpPr>
        <p:spPr/>
        <p:txBody>
          <a:bodyPr rtlCol="0"/>
          <a:lstStyle/>
          <a:p>
            <a:pPr rtl="0"/>
            <a:endParaRPr lang="pt-BR" noProof="0"/>
          </a:p>
        </p:txBody>
      </p:sp>
      <p:sp>
        <p:nvSpPr>
          <p:cNvPr id="6" name="Espaço Reservado para o Número do Slide 4"/>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7" name="Espaço Reservado para Data 1"/>
          <p:cNvSpPr>
            <a:spLocks noGrp="1"/>
          </p:cNvSpPr>
          <p:nvPr>
            <p:ph type="dt" sz="half" idx="10"/>
          </p:nvPr>
        </p:nvSpPr>
        <p:spPr/>
        <p:txBody>
          <a:bodyPr rtlCol="0"/>
          <a:lstStyle/>
          <a:p>
            <a:pPr rtl="0"/>
            <a:fld id="{27030D9D-E64C-497D-8F98-CB0CE73BECBA}" type="datetime1">
              <a:rPr lang="pt-BR" noProof="0" smtClean="0"/>
              <a:t>17/03/2026</a:t>
            </a:fld>
            <a:endParaRPr lang="pt-BR" noProof="0"/>
          </a:p>
        </p:txBody>
      </p:sp>
      <p:sp>
        <p:nvSpPr>
          <p:cNvPr id="5" name="Espaço Reservado para Rodapé 2"/>
          <p:cNvSpPr>
            <a:spLocks noGrp="1"/>
          </p:cNvSpPr>
          <p:nvPr>
            <p:ph type="ftr" sz="quarter" idx="11"/>
          </p:nvPr>
        </p:nvSpPr>
        <p:spPr/>
        <p:txBody>
          <a:bodyPr rtlCol="0"/>
          <a:lstStyle/>
          <a:p>
            <a:pPr rtl="0"/>
            <a:endParaRPr lang="pt-BR" noProof="0"/>
          </a:p>
        </p:txBody>
      </p:sp>
      <p:sp>
        <p:nvSpPr>
          <p:cNvPr id="6" name="Espaço reservado para o número do slide 3"/>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54954" y="1447800"/>
            <a:ext cx="3401064" cy="1447800"/>
          </a:xfrm>
        </p:spPr>
        <p:txBody>
          <a:bodyPr rtlCol="0" anchor="b"/>
          <a:lstStyle>
            <a:lvl1pPr algn="l">
              <a:defRPr sz="2400" b="0"/>
            </a:lvl1pPr>
          </a:lstStyle>
          <a:p>
            <a:pPr rtl="0"/>
            <a:r>
              <a:rPr lang="pt-BR" noProof="0"/>
              <a:t>Clique para editar o estilo de título Mestre</a:t>
            </a:r>
          </a:p>
        </p:txBody>
      </p:sp>
      <p:sp>
        <p:nvSpPr>
          <p:cNvPr id="3" name="Espaço Reservado para Conteúdo 2"/>
          <p:cNvSpPr>
            <a:spLocks noGrp="1"/>
          </p:cNvSpPr>
          <p:nvPr>
            <p:ph idx="1" hasCustomPrompt="1"/>
          </p:nvPr>
        </p:nvSpPr>
        <p:spPr>
          <a:xfrm>
            <a:off x="4784616" y="1447800"/>
            <a:ext cx="5195997" cy="45720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Texto 3"/>
          <p:cNvSpPr>
            <a:spLocks noGrp="1"/>
          </p:cNvSpPr>
          <p:nvPr>
            <p:ph type="body" sz="half" idx="2" hasCustomPrompt="1"/>
          </p:nvPr>
        </p:nvSpPr>
        <p:spPr>
          <a:xfrm>
            <a:off x="1154954" y="3129280"/>
            <a:ext cx="3401063" cy="2895599"/>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7" name="Espaço Reservado para Data 4"/>
          <p:cNvSpPr>
            <a:spLocks noGrp="1"/>
          </p:cNvSpPr>
          <p:nvPr>
            <p:ph type="dt" sz="half" idx="10"/>
          </p:nvPr>
        </p:nvSpPr>
        <p:spPr/>
        <p:txBody>
          <a:bodyPr rtlCol="0"/>
          <a:lstStyle/>
          <a:p>
            <a:pPr rtl="0"/>
            <a:fld id="{B2DBD503-859B-4166-A303-FE138754BB67}" type="datetime1">
              <a:rPr lang="pt-BR" noProof="0" smtClean="0"/>
              <a:t>17/03/2026</a:t>
            </a:fld>
            <a:endParaRPr lang="pt-BR" noProof="0"/>
          </a:p>
        </p:txBody>
      </p:sp>
      <p:sp>
        <p:nvSpPr>
          <p:cNvPr id="5" name="Espaço Reservado para Rodapé 5"/>
          <p:cNvSpPr>
            <a:spLocks noGrp="1"/>
          </p:cNvSpPr>
          <p:nvPr>
            <p:ph type="ftr" sz="quarter" idx="11"/>
          </p:nvPr>
        </p:nvSpPr>
        <p:spPr/>
        <p:txBody>
          <a:bodyPr rtlCol="0"/>
          <a:lstStyle/>
          <a:p>
            <a:pPr rtl="0"/>
            <a:endParaRPr lang="pt-BR" noProof="0"/>
          </a:p>
        </p:txBody>
      </p:sp>
      <p:sp>
        <p:nvSpPr>
          <p:cNvPr id="6" name="Espaço Reservado para o Número do Slide 6"/>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153907" y="1854192"/>
            <a:ext cx="5092906" cy="1574808"/>
          </a:xfrm>
        </p:spPr>
        <p:txBody>
          <a:bodyPr rtlCol="0" anchor="b">
            <a:normAutofit/>
          </a:bodyPr>
          <a:lstStyle>
            <a:lvl1pPr algn="l">
              <a:defRPr sz="3600" b="0"/>
            </a:lvl1pPr>
          </a:lstStyle>
          <a:p>
            <a:pPr rtl="0"/>
            <a:r>
              <a:rPr lang="pt-BR" noProof="0"/>
              <a:t>Clique para editar o estilo de título Mestre</a:t>
            </a:r>
          </a:p>
        </p:txBody>
      </p:sp>
      <p:sp>
        <p:nvSpPr>
          <p:cNvPr id="3" name="Espaço Reservado para Imagem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pt-BR" noProof="0"/>
              <a:t>Clique no ícone para adicionar uma imagem</a:t>
            </a:r>
          </a:p>
        </p:txBody>
      </p:sp>
      <p:sp>
        <p:nvSpPr>
          <p:cNvPr id="4" name="Espaço reservado para texto 3"/>
          <p:cNvSpPr>
            <a:spLocks noGrp="1"/>
          </p:cNvSpPr>
          <p:nvPr>
            <p:ph type="body" sz="half" idx="2" hasCustomPrompt="1"/>
          </p:nvPr>
        </p:nvSpPr>
        <p:spPr>
          <a:xfrm>
            <a:off x="1154954" y="3657600"/>
            <a:ext cx="5084979" cy="1371600"/>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noProof="0"/>
              <a:t>Clique para editar o texto Mestre</a:t>
            </a:r>
          </a:p>
        </p:txBody>
      </p:sp>
      <p:sp>
        <p:nvSpPr>
          <p:cNvPr id="5" name="Espaço Reservado para Data 4"/>
          <p:cNvSpPr>
            <a:spLocks noGrp="1"/>
          </p:cNvSpPr>
          <p:nvPr>
            <p:ph type="dt" sz="half" idx="10"/>
          </p:nvPr>
        </p:nvSpPr>
        <p:spPr/>
        <p:txBody>
          <a:bodyPr rtlCol="0"/>
          <a:lstStyle/>
          <a:p>
            <a:pPr rtl="0"/>
            <a:fld id="{C1C4E6A2-4DA9-4B7B-BAD9-52D978E713F3}" type="datetime1">
              <a:rPr lang="pt-BR" noProof="0" smtClean="0"/>
              <a:t>17/03/2026</a:t>
            </a:fld>
            <a:endParaRPr lang="pt-BR" noProof="0"/>
          </a:p>
        </p:txBody>
      </p:sp>
      <p:sp>
        <p:nvSpPr>
          <p:cNvPr id="6" name="Espaço Reservado para Rodapé 5"/>
          <p:cNvSpPr>
            <a:spLocks noGrp="1"/>
          </p:cNvSpPr>
          <p:nvPr>
            <p:ph type="ftr" sz="quarter" idx="11"/>
          </p:nvPr>
        </p:nvSpPr>
        <p:spPr/>
        <p:txBody>
          <a:bodyPr rtlCol="0"/>
          <a:lstStyle/>
          <a:p>
            <a:pPr rtl="0"/>
            <a:endParaRPr lang="pt-BR" noProof="0"/>
          </a:p>
        </p:txBody>
      </p:sp>
      <p:sp>
        <p:nvSpPr>
          <p:cNvPr id="7" name="Espaço Reservado para o Número do Slide 6"/>
          <p:cNvSpPr>
            <a:spLocks noGrp="1"/>
          </p:cNvSpPr>
          <p:nvPr>
            <p:ph type="sldNum" sz="quarter" idx="12"/>
          </p:nvPr>
        </p:nvSpPr>
        <p:spPr/>
        <p:txBody>
          <a:bodyPr rtlCol="0"/>
          <a:lstStyle/>
          <a:p>
            <a:pPr rtl="0"/>
            <a:fld id="{D57F1E4F-1CFF-5643-939E-02111984F565}" type="slidenum">
              <a:rPr lang="pt-BR" noProof="0" smtClean="0"/>
              <a:t>‹nº›</a:t>
            </a:fld>
            <a:endParaRPr lang="pt-BR"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Imagem 6"/>
          <p:cNvPicPr>
            <a:picLocks noChangeAspect="1"/>
          </p:cNvPicPr>
          <p:nvPr/>
        </p:nvPicPr>
        <p:blipFill rotWithShape="1">
          <a:blip r:embed="rId20">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9" name="Imagem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Imagem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tângulo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
        <p:nvSpPr>
          <p:cNvPr id="2" name="Espaço Reservado para Título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pPr rtl="0"/>
            <a:r>
              <a:rPr lang="pt-BR" noProof="0"/>
              <a:t>Clique para editar o estilo de título Mestre</a:t>
            </a:r>
          </a:p>
        </p:txBody>
      </p:sp>
      <p:sp>
        <p:nvSpPr>
          <p:cNvPr id="3" name="Espaço Reservado para Texto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E3F8429B-578B-4071-9B9E-BBE1DF66D77F}" type="datetime1">
              <a:rPr lang="pt-BR" noProof="0" smtClean="0"/>
              <a:t>17/03/2026</a:t>
            </a:fld>
            <a:endParaRPr lang="pt-BR" noProof="0"/>
          </a:p>
        </p:txBody>
      </p:sp>
      <p:sp>
        <p:nvSpPr>
          <p:cNvPr id="5" name="Espaço Reservado para Rodapé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pt-BR" noProof="0"/>
          </a:p>
        </p:txBody>
      </p:sp>
      <p:sp>
        <p:nvSpPr>
          <p:cNvPr id="6" name="Espaço Reservado para o Número do Slide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D57F1E4F-1CFF-5643-939E-02111984F565}" type="slidenum">
              <a:rPr lang="pt-BR" noProof="0" smtClean="0"/>
              <a:t>‹nº›</a:t>
            </a:fld>
            <a:endParaRPr lang="pt-BR"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hyperlink" Target="https://www.bing.com/ck/a?!&amp;&amp;p=aaf6247e7543e076f71bd96a6ebf9cab64d3ce31e282d03f49609e30d41adbedJmltdHM9MTc3MzE4NzIwMA&amp;ptn=3&amp;ver=2&amp;hsh=4&amp;fclid=3dd2c53d-2c1a-601c-36e7-d22c2d266165&amp;psq=o+que+%c3%a9+processo+administrativo+disciplinar%3f&amp;u=a1aHR0cHM6Ly93d3cuanVzYnJhc2lsLmNvbS5ici9hcnRpZ29zL2NvbW8tZnVuY2lvbmEtby1wcm9jZXNzby1hZG1pbmlzdHJhdGl2by1kaXNjaXBsaW5hci1wYWQvMTMxNzkwODIyNj9tc29ja2lkPTNkZDJjNTNkMmMxYTYwMWMzNmU3ZDIyYzJkMjY2MTY1&amp;ntb=1" TargetMode="External"/><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Imagem 4" descr="links de cadeia">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25000"/>
          </a:blip>
          <a:srcRect t="23391" r="9091"/>
          <a:stretch/>
        </p:blipFill>
        <p:spPr>
          <a:xfrm>
            <a:off x="20" y="10"/>
            <a:ext cx="12191980" cy="6857990"/>
          </a:xfrm>
          <a:prstGeom prst="rect">
            <a:avLst/>
          </a:prstGeom>
          <a:ln>
            <a:solidFill>
              <a:srgbClr val="FF0000"/>
            </a:solidFill>
          </a:ln>
        </p:spPr>
      </p:pic>
      <p:sp>
        <p:nvSpPr>
          <p:cNvPr id="2" name="Título 1">
            <a:extLst>
              <a:ext uri="{FF2B5EF4-FFF2-40B4-BE49-F238E27FC236}">
                <a16:creationId xmlns:a16="http://schemas.microsoft.com/office/drawing/2014/main" id="{3D30D32A-359B-41BB-9746-2CF3A21EEFFC}"/>
              </a:ext>
            </a:extLst>
          </p:cNvPr>
          <p:cNvSpPr>
            <a:spLocks noGrp="1"/>
          </p:cNvSpPr>
          <p:nvPr>
            <p:ph type="ctrTitle"/>
          </p:nvPr>
        </p:nvSpPr>
        <p:spPr>
          <a:xfrm>
            <a:off x="375138" y="1447800"/>
            <a:ext cx="11523785" cy="3329581"/>
          </a:xfrm>
        </p:spPr>
        <p:txBody>
          <a:bodyPr rtlCol="0">
            <a:normAutofit/>
          </a:bodyPr>
          <a:lstStyle/>
          <a:p>
            <a:pPr algn="ctr">
              <a:lnSpc>
                <a:spcPct val="200000"/>
              </a:lnSpc>
            </a:pPr>
            <a:r>
              <a:rPr lang="pt-BR" sz="3600" b="1" dirty="0">
                <a:latin typeface="Verdana" panose="020B0604030504040204" pitchFamily="34" charset="0"/>
                <a:ea typeface="Verdana" panose="020B0604030504040204" pitchFamily="34" charset="0"/>
              </a:rPr>
              <a:t>Procedimentos Correcionais </a:t>
            </a:r>
            <a:endParaRPr lang="pt-BR" sz="3600" dirty="0">
              <a:latin typeface="Verdana" panose="020B0604030504040204" pitchFamily="34" charset="0"/>
              <a:ea typeface="Verdana" panose="020B0604030504040204" pitchFamily="34" charset="0"/>
            </a:endParaRPr>
          </a:p>
        </p:txBody>
      </p:sp>
      <p:sp>
        <p:nvSpPr>
          <p:cNvPr id="20" name="Retângulo 19">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6" name="Imagem 5">
            <a:extLst>
              <a:ext uri="{FF2B5EF4-FFF2-40B4-BE49-F238E27FC236}">
                <a16:creationId xmlns:a16="http://schemas.microsoft.com/office/drawing/2014/main" id="{DDDA1309-0583-D26C-A520-90BF11425A34}"/>
              </a:ext>
            </a:extLst>
          </p:cNvPr>
          <p:cNvPicPr>
            <a:picLocks noChangeAspect="1"/>
          </p:cNvPicPr>
          <p:nvPr/>
        </p:nvPicPr>
        <p:blipFill>
          <a:blip r:embed="rId5"/>
          <a:stretch>
            <a:fillRect/>
          </a:stretch>
        </p:blipFill>
        <p:spPr>
          <a:xfrm>
            <a:off x="6295291" y="5082180"/>
            <a:ext cx="5371855" cy="1248282"/>
          </a:xfrm>
          <a:prstGeom prst="rect">
            <a:avLst/>
          </a:prstGeom>
        </p:spPr>
      </p:pic>
      <p:pic>
        <p:nvPicPr>
          <p:cNvPr id="8" name="Imagem 7">
            <a:extLst>
              <a:ext uri="{FF2B5EF4-FFF2-40B4-BE49-F238E27FC236}">
                <a16:creationId xmlns:a16="http://schemas.microsoft.com/office/drawing/2014/main" id="{53A0B297-50F9-8217-6972-E7313E58F553}"/>
              </a:ext>
            </a:extLst>
          </p:cNvPr>
          <p:cNvPicPr>
            <a:picLocks noChangeAspect="1"/>
          </p:cNvPicPr>
          <p:nvPr/>
        </p:nvPicPr>
        <p:blipFill>
          <a:blip r:embed="rId6"/>
          <a:stretch>
            <a:fillRect/>
          </a:stretch>
        </p:blipFill>
        <p:spPr>
          <a:xfrm>
            <a:off x="1853374" y="5429934"/>
            <a:ext cx="1343212" cy="628738"/>
          </a:xfrm>
          <a:prstGeom prst="rect">
            <a:avLst/>
          </a:prstGeom>
        </p:spPr>
      </p:pic>
    </p:spTree>
    <p:extLst>
      <p:ext uri="{BB962C8B-B14F-4D97-AF65-F5344CB8AC3E}">
        <p14:creationId xmlns:p14="http://schemas.microsoft.com/office/powerpoint/2010/main" val="19300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FBA32151-21E2-CA68-D506-3B137836148A}"/>
              </a:ext>
            </a:extLst>
          </p:cNvPr>
          <p:cNvSpPr txBox="1"/>
          <p:nvPr/>
        </p:nvSpPr>
        <p:spPr>
          <a:xfrm>
            <a:off x="1101968" y="1043354"/>
            <a:ext cx="10515600" cy="4524315"/>
          </a:xfrm>
          <a:prstGeom prst="rect">
            <a:avLst/>
          </a:prstGeom>
          <a:noFill/>
        </p:spPr>
        <p:txBody>
          <a:bodyPr wrap="square">
            <a:spAutoFit/>
          </a:bodyPr>
          <a:lstStyle/>
          <a:p>
            <a:r>
              <a:rPr lang="pt-BR" sz="3200" dirty="0">
                <a:latin typeface="Verdana" panose="020B0604030504040204" pitchFamily="34" charset="0"/>
                <a:ea typeface="Verdana" panose="020B0604030504040204" pitchFamily="34" charset="0"/>
              </a:rPr>
              <a:t>I - Investigação Preliminar: </a:t>
            </a:r>
          </a:p>
          <a:p>
            <a:r>
              <a:rPr lang="pt-BR" sz="3200" dirty="0">
                <a:latin typeface="Verdana" panose="020B0604030504040204" pitchFamily="34" charset="0"/>
                <a:ea typeface="Verdana" panose="020B0604030504040204" pitchFamily="34" charset="0"/>
              </a:rPr>
              <a:t>II - Investigação Preliminar Sumária (IPS)</a:t>
            </a:r>
          </a:p>
          <a:p>
            <a:r>
              <a:rPr lang="pt-BR" sz="3200" dirty="0">
                <a:latin typeface="Verdana" panose="020B0604030504040204" pitchFamily="34" charset="0"/>
                <a:ea typeface="Verdana" panose="020B0604030504040204" pitchFamily="34" charset="0"/>
              </a:rPr>
              <a:t>III - Sindicância Investigativa: </a:t>
            </a:r>
          </a:p>
          <a:p>
            <a:r>
              <a:rPr lang="pt-BR" sz="3200" dirty="0">
                <a:latin typeface="Verdana" panose="020B0604030504040204" pitchFamily="34" charset="0"/>
                <a:ea typeface="Verdana" panose="020B0604030504040204" pitchFamily="34" charset="0"/>
              </a:rPr>
              <a:t>IV - Sindicância Patrimonial: </a:t>
            </a:r>
          </a:p>
          <a:p>
            <a:r>
              <a:rPr lang="pt-BR" sz="3200" dirty="0">
                <a:latin typeface="Verdana" panose="020B0604030504040204" pitchFamily="34" charset="0"/>
                <a:ea typeface="Verdana" panose="020B0604030504040204" pitchFamily="34" charset="0"/>
              </a:rPr>
              <a:t>V - Sindicância Acusatória ou Rito Sumário </a:t>
            </a:r>
          </a:p>
          <a:p>
            <a:r>
              <a:rPr lang="pt-BR" sz="3200" dirty="0">
                <a:latin typeface="Verdana" panose="020B0604030504040204" pitchFamily="34" charset="0"/>
                <a:ea typeface="Verdana" panose="020B0604030504040204" pitchFamily="34" charset="0"/>
              </a:rPr>
              <a:t>VI - Processo Administrativo Disciplinar – PAD</a:t>
            </a:r>
          </a:p>
          <a:p>
            <a:r>
              <a:rPr lang="pt-BR" sz="3200" dirty="0">
                <a:latin typeface="Verdana" panose="020B0604030504040204" pitchFamily="34" charset="0"/>
                <a:ea typeface="Verdana" panose="020B0604030504040204" pitchFamily="34" charset="0"/>
              </a:rPr>
              <a:t>VII - Processos Administrativos de Responsabilização - PAR:</a:t>
            </a:r>
          </a:p>
          <a:p>
            <a:r>
              <a:rPr lang="pt-BR" sz="3200" dirty="0">
                <a:latin typeface="Verdana" panose="020B0604030504040204" pitchFamily="34" charset="0"/>
                <a:ea typeface="Verdana" panose="020B0604030504040204" pitchFamily="34" charset="0"/>
              </a:rPr>
              <a:t>TAC</a:t>
            </a:r>
          </a:p>
        </p:txBody>
      </p:sp>
    </p:spTree>
    <p:extLst>
      <p:ext uri="{BB962C8B-B14F-4D97-AF65-F5344CB8AC3E}">
        <p14:creationId xmlns:p14="http://schemas.microsoft.com/office/powerpoint/2010/main" val="88339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EFDA134B-D9AA-3F22-2388-72F2F2C864C8}"/>
              </a:ext>
            </a:extLst>
          </p:cNvPr>
          <p:cNvSpPr txBox="1"/>
          <p:nvPr/>
        </p:nvSpPr>
        <p:spPr>
          <a:xfrm>
            <a:off x="416169" y="1066801"/>
            <a:ext cx="11359662" cy="4898585"/>
          </a:xfrm>
          <a:prstGeom prst="rect">
            <a:avLst/>
          </a:prstGeom>
          <a:noFill/>
        </p:spPr>
        <p:txBody>
          <a:bodyPr wrap="square">
            <a:spAutoFit/>
          </a:bodyPr>
          <a:lstStyle/>
          <a:p>
            <a:pPr algn="l">
              <a:lnSpc>
                <a:spcPts val="1650"/>
              </a:lnSpc>
              <a:buNone/>
            </a:pPr>
            <a:r>
              <a:rPr lang="pt-BR" sz="3200" b="1" dirty="0">
                <a:solidFill>
                  <a:schemeClr val="accent1"/>
                </a:solidFill>
                <a:effectLst/>
                <a:latin typeface="Verdana" panose="020B0604030504040204" pitchFamily="34" charset="0"/>
                <a:ea typeface="Verdana" panose="020B0604030504040204" pitchFamily="34" charset="0"/>
              </a:rPr>
              <a:t>Definição e Finalidade</a:t>
            </a:r>
          </a:p>
          <a:p>
            <a:r>
              <a:rPr lang="pt-BR" dirty="0"/>
              <a:t>I - </a:t>
            </a:r>
            <a:r>
              <a:rPr lang="pt-BR" sz="1200" b="1" dirty="0">
                <a:latin typeface="Verdana" panose="020B0604030504040204" pitchFamily="34" charset="0"/>
                <a:ea typeface="Verdana" panose="020B0604030504040204" pitchFamily="34" charset="0"/>
              </a:rPr>
              <a:t>Investigação Preliminar: </a:t>
            </a:r>
            <a:r>
              <a:rPr lang="pt-BR" sz="1200" dirty="0">
                <a:latin typeface="Verdana" panose="020B0604030504040204" pitchFamily="34" charset="0"/>
                <a:ea typeface="Verdana" panose="020B0604030504040204" pitchFamily="34" charset="0"/>
              </a:rPr>
              <a:t>procedimento sigiloso, cujo objetivo consiste em coletar elementos para verificar o cabimento da instauração de sindicância ou processo administrativo disciplinar, com viés meramente investigativo, portanto prescinde dos princípios do contraditório e da ampla defesa;</a:t>
            </a:r>
          </a:p>
          <a:p>
            <a:r>
              <a:rPr lang="pt-BR" sz="1200" dirty="0">
                <a:latin typeface="Verdana" panose="020B0604030504040204" pitchFamily="34" charset="0"/>
                <a:ea typeface="Verdana" panose="020B0604030504040204" pitchFamily="34" charset="0"/>
              </a:rPr>
              <a:t>II - </a:t>
            </a:r>
            <a:r>
              <a:rPr lang="pt-BR" sz="1200" b="1" dirty="0">
                <a:latin typeface="Verdana" panose="020B0604030504040204" pitchFamily="34" charset="0"/>
                <a:ea typeface="Verdana" panose="020B0604030504040204" pitchFamily="34" charset="0"/>
              </a:rPr>
              <a:t>Investigação Preliminar Sumária (IPS): </a:t>
            </a:r>
            <a:r>
              <a:rPr lang="pt-BR" sz="1200" dirty="0">
                <a:latin typeface="Verdana" panose="020B0604030504040204" pitchFamily="34" charset="0"/>
                <a:ea typeface="Verdana" panose="020B0604030504040204" pitchFamily="34" charset="0"/>
              </a:rPr>
              <a:t>procedimento administrativo de caráter preparatório, informal e de acesso restrito, que objetiva a coleta de elementos de informação para a análise acerca da existência dos elementos de autoria e materialidade relevantes para a instauração de processo administrativo disciplinar acusatório, processo administrativo sancionador ou processo administrativo de responsabilização, prescindindo dos princípios do contraditório e da ampla defesa e regulada pela Instrução Normativa nº 8, de 19 de março de 2020 da Controladoria Geral da União;</a:t>
            </a:r>
          </a:p>
          <a:p>
            <a:r>
              <a:rPr lang="pt-BR" sz="1200" dirty="0">
                <a:latin typeface="Verdana" panose="020B0604030504040204" pitchFamily="34" charset="0"/>
                <a:ea typeface="Verdana" panose="020B0604030504040204" pitchFamily="34" charset="0"/>
              </a:rPr>
              <a:t>III - </a:t>
            </a:r>
            <a:r>
              <a:rPr lang="pt-BR" sz="1200" b="1" dirty="0">
                <a:latin typeface="Verdana" panose="020B0604030504040204" pitchFamily="34" charset="0"/>
                <a:ea typeface="Verdana" panose="020B0604030504040204" pitchFamily="34" charset="0"/>
              </a:rPr>
              <a:t>Sindicância Investigativa: </a:t>
            </a:r>
            <a:r>
              <a:rPr lang="pt-BR" sz="1200" dirty="0">
                <a:latin typeface="Verdana" panose="020B0604030504040204" pitchFamily="34" charset="0"/>
                <a:ea typeface="Verdana" panose="020B0604030504040204" pitchFamily="34" charset="0"/>
              </a:rPr>
              <a:t>procedimento preliminar sumário, de caráter não­ punitivo, instaurada para investigar irregularidades funcionais, dispensando a observância dos princípios constitucionais do contraditório e da ampla defesa, cujo resultado poderá originar sindicâncias acusatórias ou processos administrativos disciplinares ou arquivamento;</a:t>
            </a:r>
          </a:p>
          <a:p>
            <a:r>
              <a:rPr lang="pt-BR" sz="1200" dirty="0">
                <a:latin typeface="Verdana" panose="020B0604030504040204" pitchFamily="34" charset="0"/>
                <a:ea typeface="Verdana" panose="020B0604030504040204" pitchFamily="34" charset="0"/>
              </a:rPr>
              <a:t>IV - </a:t>
            </a:r>
            <a:r>
              <a:rPr lang="pt-BR" sz="1200" b="1" dirty="0">
                <a:latin typeface="Verdana" panose="020B0604030504040204" pitchFamily="34" charset="0"/>
                <a:ea typeface="Verdana" panose="020B0604030504040204" pitchFamily="34" charset="0"/>
              </a:rPr>
              <a:t>Sindicância Patrimonial: </a:t>
            </a:r>
            <a:r>
              <a:rPr lang="pt-BR" sz="1200" dirty="0">
                <a:latin typeface="Verdana" panose="020B0604030504040204" pitchFamily="34" charset="0"/>
                <a:ea typeface="Verdana" panose="020B0604030504040204" pitchFamily="34" charset="0"/>
              </a:rPr>
              <a:t>procedimento investigativo preliminar, de caráter sigiloso e não punitivo destinado a apurar indícios de enriquecimento ilícito, à vista da verificação de incompatibilidade patrimonial com seus recursos e disponibilidades do investigado, conforme previsto no Decreto nº 5.483, de 2005 e tipificado no art. 9º, VII da Lei nº 8.429, de 1992;</a:t>
            </a:r>
          </a:p>
          <a:p>
            <a:r>
              <a:rPr lang="pt-BR" sz="1200" dirty="0">
                <a:latin typeface="Verdana" panose="020B0604030504040204" pitchFamily="34" charset="0"/>
                <a:ea typeface="Verdana" panose="020B0604030504040204" pitchFamily="34" charset="0"/>
              </a:rPr>
              <a:t>V - </a:t>
            </a:r>
            <a:r>
              <a:rPr lang="pt-BR" sz="1200" b="1" dirty="0">
                <a:latin typeface="Verdana" panose="020B0604030504040204" pitchFamily="34" charset="0"/>
                <a:ea typeface="Verdana" panose="020B0604030504040204" pitchFamily="34" charset="0"/>
              </a:rPr>
              <a:t>Sindicância Acusatória ou Rito Sumário:</a:t>
            </a:r>
            <a:r>
              <a:rPr lang="pt-BR" sz="1200" dirty="0">
                <a:latin typeface="Verdana" panose="020B0604030504040204" pitchFamily="34" charset="0"/>
                <a:ea typeface="Verdana" panose="020B0604030504040204" pitchFamily="34" charset="0"/>
              </a:rPr>
              <a:t> procedimento sumário, instaurado com fim de apurar irregularidades de menor gravidade no serviço público, com caráter eminentemente punitivo, respeitados o contraditório, a oportunidade de defesa e a estrita observância do devido processo legal, observando o disposto nos art. 143 e 145 da Lei nº 8.112, de 1990;</a:t>
            </a:r>
          </a:p>
          <a:p>
            <a:r>
              <a:rPr lang="pt-BR" sz="1200" dirty="0">
                <a:latin typeface="Verdana" panose="020B0604030504040204" pitchFamily="34" charset="0"/>
                <a:ea typeface="Verdana" panose="020B0604030504040204" pitchFamily="34" charset="0"/>
              </a:rPr>
              <a:t>VI </a:t>
            </a:r>
            <a:r>
              <a:rPr lang="pt-BR" sz="1200" b="1" dirty="0">
                <a:latin typeface="Verdana" panose="020B0604030504040204" pitchFamily="34" charset="0"/>
                <a:ea typeface="Verdana" panose="020B0604030504040204" pitchFamily="34" charset="0"/>
              </a:rPr>
              <a:t>- Processo Administrativo Disciplinar - PAD: </a:t>
            </a:r>
            <a:r>
              <a:rPr lang="pt-BR" sz="1200" dirty="0">
                <a:latin typeface="Verdana" panose="020B0604030504040204" pitchFamily="34" charset="0"/>
                <a:ea typeface="Verdana" panose="020B0604030504040204" pitchFamily="34" charset="0"/>
              </a:rPr>
              <a:t>instrumento destinado a apurar responsabilidade de servidor por infração praticada no exercício de suas atribuições, ou que tenha relação com as atribuições do cargo em que esteja investido, segundo art. 148 da Lei nº 8.112, de 1990; e</a:t>
            </a:r>
          </a:p>
          <a:p>
            <a:r>
              <a:rPr lang="pt-BR" sz="1200" dirty="0">
                <a:latin typeface="Verdana" panose="020B0604030504040204" pitchFamily="34" charset="0"/>
                <a:ea typeface="Verdana" panose="020B0604030504040204" pitchFamily="34" charset="0"/>
              </a:rPr>
              <a:t>VII - </a:t>
            </a:r>
            <a:r>
              <a:rPr lang="pt-BR" sz="1200" b="1" dirty="0">
                <a:latin typeface="Verdana" panose="020B0604030504040204" pitchFamily="34" charset="0"/>
                <a:ea typeface="Verdana" panose="020B0604030504040204" pitchFamily="34" charset="0"/>
              </a:rPr>
              <a:t>Processos Administrativos de Responsabilização - PAR: </a:t>
            </a:r>
            <a:r>
              <a:rPr lang="pt-BR" sz="1200" dirty="0">
                <a:latin typeface="Verdana" panose="020B0604030504040204" pitchFamily="34" charset="0"/>
                <a:ea typeface="Verdana" panose="020B0604030504040204" pitchFamily="34" charset="0"/>
              </a:rPr>
              <a:t>procedimento que trata da apuração de responsabilidade administrativa de pessoa jurídica que possa resultar na aplicação das sanções previstas no art. 6° da Lei nº 12.846, de 2013, regulamentado pelo Decreto nº 8.420, de 2015.</a:t>
            </a:r>
          </a:p>
          <a:p>
            <a:pPr algn="l">
              <a:lnSpc>
                <a:spcPts val="1650"/>
              </a:lnSpc>
              <a:buNone/>
            </a:pPr>
            <a:endParaRPr lang="pt-BR" sz="3200" b="1" dirty="0">
              <a:solidFill>
                <a:schemeClr val="accent1"/>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2861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174D3-6B10-409E-9110-EEBEAA7E38C0}"/>
              </a:ext>
            </a:extLst>
          </p:cNvPr>
          <p:cNvSpPr>
            <a:spLocks noGrp="1"/>
          </p:cNvSpPr>
          <p:nvPr>
            <p:ph type="title"/>
          </p:nvPr>
        </p:nvSpPr>
        <p:spPr>
          <a:xfrm>
            <a:off x="293078" y="629266"/>
            <a:ext cx="5159622" cy="613380"/>
          </a:xfrm>
        </p:spPr>
        <p:txBody>
          <a:bodyPr rtlCol="0">
            <a:normAutofit/>
          </a:bodyPr>
          <a:lstStyle/>
          <a:p>
            <a:pPr algn="ctr" rtl="0"/>
            <a:r>
              <a:rPr lang="pt-BR" sz="2800" dirty="0">
                <a:latin typeface="Verdana" panose="020B0604030504040204" pitchFamily="34" charset="0"/>
                <a:ea typeface="Verdana" panose="020B0604030504040204" pitchFamily="34" charset="0"/>
              </a:rPr>
              <a:t>TAC</a:t>
            </a:r>
          </a:p>
        </p:txBody>
      </p:sp>
      <p:pic>
        <p:nvPicPr>
          <p:cNvPr id="18" name="Imagem 17" descr="imagem abstrata">
            <a:extLst>
              <a:ext uri="{FF2B5EF4-FFF2-40B4-BE49-F238E27FC236}">
                <a16:creationId xmlns:a16="http://schemas.microsoft.com/office/drawing/2014/main" id="{D4405318-CC16-40AE-BFE1-B9E42D20DF34}"/>
              </a:ext>
            </a:extLst>
          </p:cNvPr>
          <p:cNvPicPr>
            <a:picLocks noChangeAspect="1"/>
          </p:cNvPicPr>
          <p:nvPr/>
        </p:nvPicPr>
        <p:blipFill rotWithShape="1">
          <a:blip r:embed="rId4"/>
          <a:srcRect l="22999" r="23682"/>
          <a:stretch/>
        </p:blipFill>
        <p:spPr>
          <a:xfrm>
            <a:off x="6100398" y="10"/>
            <a:ext cx="6094412" cy="6857990"/>
          </a:xfrm>
          <a:prstGeom prst="rect">
            <a:avLst/>
          </a:prstGeom>
        </p:spPr>
      </p:pic>
      <p:sp>
        <p:nvSpPr>
          <p:cNvPr id="78" name="Retângulo 77">
            <a:extLst>
              <a:ext uri="{FF2B5EF4-FFF2-40B4-BE49-F238E27FC236}">
                <a16:creationId xmlns:a16="http://schemas.microsoft.com/office/drawing/2014/main" id="{7527E565-DE8D-445C-9879-AD1D04415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graphicFrame>
        <p:nvGraphicFramePr>
          <p:cNvPr id="4" name="Espaço Reservado para Conteúdo 3" descr="Elemento gráfico SmartArt">
            <a:extLst>
              <a:ext uri="{FF2B5EF4-FFF2-40B4-BE49-F238E27FC236}">
                <a16:creationId xmlns:a16="http://schemas.microsoft.com/office/drawing/2014/main" id="{C881A426-2B90-41D4-8B71-F9600C3FCE87}"/>
              </a:ext>
            </a:extLst>
          </p:cNvPr>
          <p:cNvGraphicFramePr>
            <a:graphicFrameLocks noGrp="1"/>
          </p:cNvGraphicFramePr>
          <p:nvPr>
            <p:ph idx="1"/>
            <p:extLst>
              <p:ext uri="{D42A27DB-BD31-4B8C-83A1-F6EECF244321}">
                <p14:modId xmlns:p14="http://schemas.microsoft.com/office/powerpoint/2010/main" val="1285752148"/>
              </p:ext>
            </p:extLst>
          </p:nvPr>
        </p:nvGraphicFramePr>
        <p:xfrm>
          <a:off x="298976" y="1242646"/>
          <a:ext cx="4802031" cy="3809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tângulo: Cantos Arredondados 5">
            <a:extLst>
              <a:ext uri="{FF2B5EF4-FFF2-40B4-BE49-F238E27FC236}">
                <a16:creationId xmlns:a16="http://schemas.microsoft.com/office/drawing/2014/main" id="{1F559722-C0F6-D358-E9B5-E664D3EC6FAC}"/>
              </a:ext>
            </a:extLst>
          </p:cNvPr>
          <p:cNvSpPr/>
          <p:nvPr/>
        </p:nvSpPr>
        <p:spPr>
          <a:xfrm>
            <a:off x="293078" y="5264632"/>
            <a:ext cx="4802031" cy="108830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lvl="0" algn="just" defTabSz="914400">
              <a:defRPr/>
            </a:pPr>
            <a:r>
              <a:rPr lang="pt-BR" sz="1200" dirty="0">
                <a:solidFill>
                  <a:schemeClr val="tx1"/>
                </a:solidFill>
                <a:latin typeface="Verdana" panose="020B0604030504040204" pitchFamily="34" charset="0"/>
                <a:ea typeface="Verdana" panose="020B0604030504040204" pitchFamily="34" charset="0"/>
              </a:rPr>
              <a:t>O cumprimento do TAC será acompanhado                  pela chefia imediata do agente público, pela Corregedoria da FUNDACENTRO e pela Coordenação Geral de Pessoas da FUNDACENTRO.</a:t>
            </a:r>
            <a:r>
              <a:rPr lang="pt-BR" sz="1200" kern="0" dirty="0">
                <a:solidFill>
                  <a:schemeClr val="tx1"/>
                </a:solidFill>
                <a:latin typeface="Verdana" panose="020B0604030504040204" pitchFamily="34" charset="0"/>
                <a:ea typeface="Verdana" panose="020B0604030504040204" pitchFamily="34" charset="0"/>
              </a:rPr>
              <a:t> </a:t>
            </a:r>
          </a:p>
        </p:txBody>
      </p:sp>
    </p:spTree>
    <p:extLst>
      <p:ext uri="{BB962C8B-B14F-4D97-AF65-F5344CB8AC3E}">
        <p14:creationId xmlns:p14="http://schemas.microsoft.com/office/powerpoint/2010/main" val="233388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49" name="Imagem 48">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51" name="Imagem 50">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53" name="Oval 52">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pt-BR"/>
          </a:p>
        </p:txBody>
      </p:sp>
      <p:pic>
        <p:nvPicPr>
          <p:cNvPr id="55" name="Imagem 54">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57" name="Imagem 56">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59" name="Retângulo 58">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
        <p:nvSpPr>
          <p:cNvPr id="10" name="CaixaDeTexto 9">
            <a:extLst>
              <a:ext uri="{FF2B5EF4-FFF2-40B4-BE49-F238E27FC236}">
                <a16:creationId xmlns:a16="http://schemas.microsoft.com/office/drawing/2014/main" id="{20B499BB-D410-C222-00F8-87689F992EE9}"/>
              </a:ext>
            </a:extLst>
          </p:cNvPr>
          <p:cNvSpPr txBox="1"/>
          <p:nvPr/>
        </p:nvSpPr>
        <p:spPr>
          <a:xfrm>
            <a:off x="398584" y="1676400"/>
            <a:ext cx="11394831" cy="3826689"/>
          </a:xfrm>
          <a:prstGeom prst="rect">
            <a:avLst/>
          </a:prstGeom>
          <a:noFill/>
        </p:spPr>
        <p:txBody>
          <a:bodyPr wrap="square">
            <a:spAutoFit/>
          </a:bodyPr>
          <a:lstStyle/>
          <a:p>
            <a:pPr algn="l">
              <a:lnSpc>
                <a:spcPts val="1650"/>
              </a:lnSpc>
              <a:buNone/>
            </a:pPr>
            <a:r>
              <a:rPr lang="pt-BR" sz="3200" b="1" dirty="0">
                <a:solidFill>
                  <a:schemeClr val="accent1"/>
                </a:solidFill>
                <a:effectLst/>
                <a:latin typeface="Verdana" panose="020B0604030504040204" pitchFamily="34" charset="0"/>
                <a:ea typeface="Verdana" panose="020B0604030504040204" pitchFamily="34" charset="0"/>
              </a:rPr>
              <a:t>Importância dos Procedimentos Correcionais</a:t>
            </a:r>
          </a:p>
          <a:p>
            <a:pPr algn="l">
              <a:buNone/>
            </a:pPr>
            <a:r>
              <a:rPr lang="pt-BR" dirty="0">
                <a:latin typeface="Verdana" panose="020B0604030504040204" pitchFamily="34" charset="0"/>
                <a:ea typeface="Verdana" panose="020B0604030504040204" pitchFamily="34" charset="0"/>
              </a:rPr>
              <a:t>       </a:t>
            </a:r>
          </a:p>
          <a:p>
            <a:pPr algn="l">
              <a:buNone/>
            </a:pPr>
            <a:r>
              <a:rPr lang="pt-BR" dirty="0">
                <a:latin typeface="Verdana" panose="020B0604030504040204" pitchFamily="34" charset="0"/>
                <a:ea typeface="Verdana" panose="020B0604030504040204" pitchFamily="34" charset="0"/>
              </a:rPr>
              <a:t>Garantir a integridade do serviço público e a responsabilização justa dos servidores. </a:t>
            </a:r>
          </a:p>
          <a:p>
            <a:pPr algn="l">
              <a:buNone/>
            </a:pPr>
            <a:endParaRPr lang="pt-BR" dirty="0">
              <a:latin typeface="Verdana" panose="020B0604030504040204" pitchFamily="34" charset="0"/>
              <a:ea typeface="Verdana" panose="020B0604030504040204" pitchFamily="34" charset="0"/>
            </a:endParaRPr>
          </a:p>
          <a:p>
            <a:pPr algn="l">
              <a:buNone/>
            </a:pPr>
            <a:r>
              <a:rPr lang="pt-BR" dirty="0">
                <a:latin typeface="Verdana" panose="020B0604030504040204" pitchFamily="34" charset="0"/>
                <a:ea typeface="Verdana" panose="020B0604030504040204" pitchFamily="34" charset="0"/>
              </a:rPr>
              <a:t>Eles também asseguram direitos fundamentais, como o contraditório e a ampla defesa, evitando arbitrariedades e garantindo que as decisões sejam tomadas de forma transparente e justa. </a:t>
            </a:r>
          </a:p>
          <a:p>
            <a:pPr algn="l">
              <a:buNone/>
            </a:pPr>
            <a:endParaRPr lang="pt-BR" dirty="0">
              <a:latin typeface="Verdana" panose="020B0604030504040204" pitchFamily="34" charset="0"/>
              <a:ea typeface="Verdana" panose="020B0604030504040204" pitchFamily="34" charset="0"/>
            </a:endParaRPr>
          </a:p>
          <a:p>
            <a:pPr algn="l">
              <a:buNone/>
            </a:pPr>
            <a:r>
              <a:rPr lang="pt-BR" dirty="0">
                <a:latin typeface="Verdana" panose="020B0604030504040204" pitchFamily="34" charset="0"/>
                <a:ea typeface="Verdana" panose="020B0604030504040204" pitchFamily="34" charset="0"/>
              </a:rPr>
              <a:t>Além disso, contribuem para a manutenção de um ambiente institucional equilibrado e para a </a:t>
            </a:r>
          </a:p>
          <a:p>
            <a:pPr algn="l">
              <a:buNone/>
            </a:pPr>
            <a:r>
              <a:rPr lang="pt-BR" dirty="0">
                <a:latin typeface="Verdana" panose="020B0604030504040204" pitchFamily="34" charset="0"/>
                <a:ea typeface="Verdana" panose="020B0604030504040204" pitchFamily="34" charset="0"/>
              </a:rPr>
              <a:t>confiança da sociedade nas instituições governamentais</a:t>
            </a:r>
            <a:endParaRPr lang="pt-BR" b="0" i="0" dirty="0">
              <a:effectLst/>
              <a:latin typeface="Verdana" panose="020B0604030504040204" pitchFamily="34" charset="0"/>
              <a:ea typeface="Verdana" panose="020B0604030504040204" pitchFamily="34" charset="0"/>
            </a:endParaRPr>
          </a:p>
          <a:p>
            <a:pPr algn="l">
              <a:lnSpc>
                <a:spcPts val="1500"/>
              </a:lnSpc>
              <a:buNone/>
            </a:pPr>
            <a:endParaRPr lang="pt-BR" b="0" i="0" u="sng" dirty="0">
              <a:solidFill>
                <a:srgbClr val="3C51B4"/>
              </a:solidFill>
              <a:effectLst/>
              <a:latin typeface="Verdana" panose="020B0604030504040204" pitchFamily="34" charset="0"/>
              <a:ea typeface="Verdana" panose="020B0604030504040204" pitchFamily="34" charset="0"/>
              <a:hlinkClick r:id="rId8"/>
            </a:endParaRPr>
          </a:p>
          <a:p>
            <a:pPr algn="l">
              <a:buNone/>
            </a:pPr>
            <a:br>
              <a:rPr lang="pt-BR" b="0" i="0" dirty="0">
                <a:effectLst/>
                <a:latin typeface="Verdana" panose="020B0604030504040204" pitchFamily="34" charset="0"/>
                <a:ea typeface="Verdana" panose="020B0604030504040204" pitchFamily="34" charset="0"/>
              </a:rPr>
            </a:br>
            <a:r>
              <a:rPr lang="pt-BR" b="0" i="0" dirty="0">
                <a:effectLst/>
                <a:latin typeface="Verdana" panose="020B0604030504040204" pitchFamily="34" charset="0"/>
                <a:ea typeface="Verdana" panose="020B0604030504040204" pitchFamily="34" charset="0"/>
              </a:rPr>
              <a:t>Em resumo, são mecanismos para a administração pública, permitindo a apuração de condutas </a:t>
            </a:r>
          </a:p>
          <a:p>
            <a:pPr algn="l">
              <a:buNone/>
            </a:pPr>
            <a:r>
              <a:rPr lang="pt-BR" b="0" i="0" dirty="0">
                <a:effectLst/>
                <a:latin typeface="Verdana" panose="020B0604030504040204" pitchFamily="34" charset="0"/>
                <a:ea typeface="Verdana" panose="020B0604030504040204" pitchFamily="34" charset="0"/>
              </a:rPr>
              <a:t>inadequadas e a aplicação de sanções quando necessário, sempre respeitando os direitos dos </a:t>
            </a:r>
          </a:p>
          <a:p>
            <a:pPr algn="l">
              <a:buNone/>
            </a:pPr>
            <a:r>
              <a:rPr lang="pt-BR" dirty="0">
                <a:latin typeface="Verdana" panose="020B0604030504040204" pitchFamily="34" charset="0"/>
                <a:ea typeface="Verdana" panose="020B0604030504040204" pitchFamily="34" charset="0"/>
              </a:rPr>
              <a:t>s</a:t>
            </a:r>
            <a:r>
              <a:rPr lang="pt-BR" b="0" i="0" dirty="0">
                <a:effectLst/>
                <a:latin typeface="Verdana" panose="020B0604030504040204" pitchFamily="34" charset="0"/>
                <a:ea typeface="Verdana" panose="020B0604030504040204" pitchFamily="34" charset="0"/>
              </a:rPr>
              <a:t>ervidores envolvidos.</a:t>
            </a:r>
          </a:p>
        </p:txBody>
      </p:sp>
    </p:spTree>
    <p:extLst>
      <p:ext uri="{BB962C8B-B14F-4D97-AF65-F5344CB8AC3E}">
        <p14:creationId xmlns:p14="http://schemas.microsoft.com/office/powerpoint/2010/main" val="555089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5" name="Imagem 14" descr="design abstrato">
            <a:extLst>
              <a:ext uri="{FF2B5EF4-FFF2-40B4-BE49-F238E27FC236}">
                <a16:creationId xmlns:a16="http://schemas.microsoft.com/office/drawing/2014/main" id="{6D363037-1741-4470-A023-883E2FFD5840}"/>
              </a:ext>
            </a:extLst>
          </p:cNvPr>
          <p:cNvPicPr>
            <a:picLocks noChangeAspect="1"/>
          </p:cNvPicPr>
          <p:nvPr/>
        </p:nvPicPr>
        <p:blipFill rotWithShape="1">
          <a:blip r:embed="rId4">
            <a:duotone>
              <a:prstClr val="black"/>
              <a:schemeClr val="accent5">
                <a:tint val="45000"/>
                <a:satMod val="400000"/>
              </a:schemeClr>
            </a:duotone>
            <a:alphaModFix amt="25000"/>
          </a:blip>
          <a:srcRect t="18308" r="6818" b="2872"/>
          <a:stretch/>
        </p:blipFill>
        <p:spPr>
          <a:xfrm flipH="1">
            <a:off x="20" y="10"/>
            <a:ext cx="12191980" cy="6857990"/>
          </a:xfrm>
          <a:prstGeom prst="rect">
            <a:avLst/>
          </a:prstGeom>
        </p:spPr>
      </p:pic>
      <p:sp>
        <p:nvSpPr>
          <p:cNvPr id="12" name="Título 11">
            <a:extLst>
              <a:ext uri="{FF2B5EF4-FFF2-40B4-BE49-F238E27FC236}">
                <a16:creationId xmlns:a16="http://schemas.microsoft.com/office/drawing/2014/main" id="{970C361B-D32E-42E0-A41E-86C3D9AC886F}"/>
              </a:ext>
            </a:extLst>
          </p:cNvPr>
          <p:cNvSpPr>
            <a:spLocks noGrp="1"/>
          </p:cNvSpPr>
          <p:nvPr>
            <p:ph type="ctrTitle"/>
          </p:nvPr>
        </p:nvSpPr>
        <p:spPr>
          <a:xfrm>
            <a:off x="1154955" y="1447800"/>
            <a:ext cx="8825658" cy="3329581"/>
          </a:xfrm>
        </p:spPr>
        <p:txBody>
          <a:bodyPr rtlCol="0">
            <a:normAutofit/>
          </a:bodyPr>
          <a:lstStyle/>
          <a:p>
            <a:pPr rtl="0"/>
            <a:r>
              <a:rPr lang="pt-BR" dirty="0"/>
              <a:t>Agradecemos!</a:t>
            </a:r>
          </a:p>
        </p:txBody>
      </p:sp>
      <p:sp>
        <p:nvSpPr>
          <p:cNvPr id="13" name="Subtítulo 12">
            <a:extLst>
              <a:ext uri="{FF2B5EF4-FFF2-40B4-BE49-F238E27FC236}">
                <a16:creationId xmlns:a16="http://schemas.microsoft.com/office/drawing/2014/main" id="{336E726C-3DE4-41AA-88A0-C92B0C34163D}"/>
              </a:ext>
            </a:extLst>
          </p:cNvPr>
          <p:cNvSpPr>
            <a:spLocks noGrp="1"/>
          </p:cNvSpPr>
          <p:nvPr>
            <p:ph type="subTitle" idx="1"/>
          </p:nvPr>
        </p:nvSpPr>
        <p:spPr>
          <a:xfrm>
            <a:off x="1154955" y="4777380"/>
            <a:ext cx="8825658" cy="1248516"/>
          </a:xfrm>
        </p:spPr>
        <p:txBody>
          <a:bodyPr rtlCol="0">
            <a:normAutofit fontScale="47500" lnSpcReduction="20000"/>
          </a:bodyPr>
          <a:lstStyle/>
          <a:p>
            <a:pPr rtl="0"/>
            <a:r>
              <a:rPr lang="pt-BR" dirty="0">
                <a:solidFill>
                  <a:schemeClr val="tx1"/>
                </a:solidFill>
                <a:latin typeface="Verdana" panose="020B0604030504040204" pitchFamily="34" charset="0"/>
                <a:ea typeface="Verdana" panose="020B0604030504040204" pitchFamily="34" charset="0"/>
              </a:rPr>
              <a:t>Kelly Watanabe </a:t>
            </a:r>
            <a:r>
              <a:rPr lang="pt-BR" dirty="0" err="1">
                <a:solidFill>
                  <a:schemeClr val="tx1"/>
                </a:solidFill>
                <a:latin typeface="Verdana" panose="020B0604030504040204" pitchFamily="34" charset="0"/>
                <a:ea typeface="Verdana" panose="020B0604030504040204" pitchFamily="34" charset="0"/>
              </a:rPr>
              <a:t>Koketsu</a:t>
            </a:r>
            <a:endParaRPr lang="pt-BR" dirty="0">
              <a:solidFill>
                <a:schemeClr val="tx1"/>
              </a:solidFill>
              <a:latin typeface="Verdana" panose="020B0604030504040204" pitchFamily="34" charset="0"/>
              <a:ea typeface="Verdana" panose="020B0604030504040204" pitchFamily="34" charset="0"/>
            </a:endParaRPr>
          </a:p>
          <a:p>
            <a:pPr rtl="0"/>
            <a:r>
              <a:rPr lang="pt-BR" dirty="0">
                <a:solidFill>
                  <a:schemeClr val="tx1"/>
                </a:solidFill>
                <a:latin typeface="Verdana" panose="020B0604030504040204" pitchFamily="34" charset="0"/>
                <a:ea typeface="Verdana" panose="020B0604030504040204" pitchFamily="34" charset="0"/>
              </a:rPr>
              <a:t>Corregedora da Fundacentro</a:t>
            </a:r>
          </a:p>
          <a:p>
            <a:pPr rtl="0"/>
            <a:r>
              <a:rPr lang="pt-BR" dirty="0">
                <a:solidFill>
                  <a:schemeClr val="tx1"/>
                </a:solidFill>
                <a:latin typeface="Verdana" panose="020B0604030504040204" pitchFamily="34" charset="0"/>
                <a:ea typeface="Verdana" panose="020B0604030504040204" pitchFamily="34" charset="0"/>
              </a:rPr>
              <a:t>ROSANA G FRANCO M MASSA</a:t>
            </a:r>
          </a:p>
          <a:p>
            <a:pPr rtl="0"/>
            <a:r>
              <a:rPr lang="pt-BR" dirty="0">
                <a:solidFill>
                  <a:schemeClr val="tx1"/>
                </a:solidFill>
                <a:latin typeface="Verdana" panose="020B0604030504040204" pitchFamily="34" charset="0"/>
                <a:ea typeface="Verdana" panose="020B0604030504040204" pitchFamily="34" charset="0"/>
              </a:rPr>
              <a:t>CORREGEDORA SUBSTITUTA</a:t>
            </a:r>
          </a:p>
          <a:p>
            <a:pPr rtl="0"/>
            <a:r>
              <a:rPr lang="pt-BR" dirty="0">
                <a:solidFill>
                  <a:schemeClr val="tx1"/>
                </a:solidFill>
                <a:latin typeface="Verdana" panose="020B0604030504040204" pitchFamily="34" charset="0"/>
                <a:ea typeface="Verdana" panose="020B0604030504040204" pitchFamily="34" charset="0"/>
              </a:rPr>
              <a:t>Fonte: CGU e JUSBRASIL</a:t>
            </a:r>
          </a:p>
          <a:p>
            <a:pPr rtl="0"/>
            <a:endParaRPr lang="pt-BR" dirty="0"/>
          </a:p>
        </p:txBody>
      </p:sp>
      <p:sp>
        <p:nvSpPr>
          <p:cNvPr id="57" name="Retângulo 56">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pt-BR"/>
          </a:p>
        </p:txBody>
      </p:sp>
    </p:spTree>
    <p:extLst>
      <p:ext uri="{BB962C8B-B14F-4D97-AF65-F5344CB8AC3E}">
        <p14:creationId xmlns:p14="http://schemas.microsoft.com/office/powerpoint/2010/main" val="51076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Í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Office_50521108_TF78884036_Win32" id="{4C89C495-55DA-422F-99AE-8DF85A274AF2}" vid="{063601A3-806B-4CC4-9B30-26C03EA55685}"/>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16958A-754B-4396-9457-FD7A427A37DD}">
  <ds:schemaRefs>
    <ds:schemaRef ds:uri="http://schemas.microsoft.com/sharepoint/v3/contenttype/forms"/>
  </ds:schemaRefs>
</ds:datastoreItem>
</file>

<file path=customXml/itemProps2.xml><?xml version="1.0" encoding="utf-8"?>
<ds:datastoreItem xmlns:ds="http://schemas.openxmlformats.org/officeDocument/2006/customXml" ds:itemID="{048C88F1-1664-415F-AFCE-F6CF4580981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C30393A-FEC6-4A44-9E4A-6EA49F1F7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Design digital</Template>
  <TotalTime>53</TotalTime>
  <Words>668</Words>
  <Application>Microsoft Office PowerPoint</Application>
  <PresentationFormat>Widescreen</PresentationFormat>
  <Paragraphs>44</Paragraphs>
  <Slides>6</Slides>
  <Notes>4</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6</vt:i4>
      </vt:variant>
    </vt:vector>
  </HeadingPairs>
  <TitlesOfParts>
    <vt:vector size="11" baseType="lpstr">
      <vt:lpstr>Calibri</vt:lpstr>
      <vt:lpstr>Century Gothic</vt:lpstr>
      <vt:lpstr>Verdana</vt:lpstr>
      <vt:lpstr>Wingdings 3</vt:lpstr>
      <vt:lpstr>Íon</vt:lpstr>
      <vt:lpstr>Procedimentos Correcionais </vt:lpstr>
      <vt:lpstr>Apresentação do PowerPoint</vt:lpstr>
      <vt:lpstr>Apresentação do PowerPoint</vt:lpstr>
      <vt:lpstr>TAC</vt:lpstr>
      <vt:lpstr>Apresentação do PowerPoint</vt:lpstr>
      <vt:lpstr>Agradecemos!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Rosana Gonzaga Franco Massa</dc:creator>
  <cp:lastModifiedBy>Rosana Gonzaga Franco Massa</cp:lastModifiedBy>
  <cp:revision>1</cp:revision>
  <dcterms:created xsi:type="dcterms:W3CDTF">2026-03-11T19:58:25Z</dcterms:created>
  <dcterms:modified xsi:type="dcterms:W3CDTF">2026-03-17T12:23:38Z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