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304" r:id="rId4"/>
    <p:sldId id="257" r:id="rId5"/>
    <p:sldId id="262" r:id="rId6"/>
    <p:sldId id="303" r:id="rId7"/>
    <p:sldId id="280" r:id="rId8"/>
    <p:sldId id="264" r:id="rId9"/>
    <p:sldId id="270" r:id="rId10"/>
    <p:sldId id="322" r:id="rId11"/>
    <p:sldId id="309" r:id="rId12"/>
    <p:sldId id="305" r:id="rId13"/>
    <p:sldId id="314" r:id="rId14"/>
    <p:sldId id="321" r:id="rId15"/>
    <p:sldId id="323" r:id="rId16"/>
    <p:sldId id="307" r:id="rId17"/>
    <p:sldId id="312" r:id="rId18"/>
    <p:sldId id="315" r:id="rId19"/>
    <p:sldId id="320" r:id="rId20"/>
    <p:sldId id="324" r:id="rId21"/>
    <p:sldId id="306" r:id="rId22"/>
    <p:sldId id="316" r:id="rId23"/>
    <p:sldId id="319" r:id="rId24"/>
    <p:sldId id="325" r:id="rId25"/>
    <p:sldId id="317" r:id="rId26"/>
    <p:sldId id="318" r:id="rId27"/>
    <p:sldId id="274" r:id="rId28"/>
    <p:sldId id="326" r:id="rId29"/>
    <p:sldId id="298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43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835F8-252A-4165-8B33-74D227091214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F72ECE7-3C32-43E8-8417-308FFBB3406C}">
      <dgm:prSet phldrT="[Texto]"/>
      <dgm:spPr/>
      <dgm:t>
        <a:bodyPr/>
        <a:lstStyle/>
        <a:p>
          <a:r>
            <a:rPr lang="pt-BR" dirty="0"/>
            <a:t>Produto A</a:t>
          </a:r>
        </a:p>
      </dgm:t>
    </dgm:pt>
    <dgm:pt modelId="{2317FB7F-2C60-4FE8-B0EA-E06ADEE29401}" type="parTrans" cxnId="{7E5606A9-2AE6-46F3-994A-147CBC831282}">
      <dgm:prSet/>
      <dgm:spPr/>
      <dgm:t>
        <a:bodyPr/>
        <a:lstStyle/>
        <a:p>
          <a:endParaRPr lang="pt-BR"/>
        </a:p>
      </dgm:t>
    </dgm:pt>
    <dgm:pt modelId="{B80F72B7-D5F3-4DF3-9F4A-7B8F3FEFD0DF}" type="sibTrans" cxnId="{7E5606A9-2AE6-46F3-994A-147CBC831282}">
      <dgm:prSet/>
      <dgm:spPr/>
      <dgm:t>
        <a:bodyPr/>
        <a:lstStyle/>
        <a:p>
          <a:endParaRPr lang="pt-BR"/>
        </a:p>
      </dgm:t>
    </dgm:pt>
    <dgm:pt modelId="{238EC343-BE83-481F-A1DC-435FC251F524}">
      <dgm:prSet phldrT="[Texto]"/>
      <dgm:spPr/>
      <dgm:t>
        <a:bodyPr/>
        <a:lstStyle/>
        <a:p>
          <a:r>
            <a:rPr lang="pt-BR" dirty="0"/>
            <a:t>Formação do Grupo de Trabalho;</a:t>
          </a:r>
        </a:p>
      </dgm:t>
    </dgm:pt>
    <dgm:pt modelId="{37D816B0-EE7B-4157-9146-0E4D134CD825}" type="parTrans" cxnId="{CE0A8E73-0546-4305-9C6A-58604DF28DB7}">
      <dgm:prSet/>
      <dgm:spPr/>
      <dgm:t>
        <a:bodyPr/>
        <a:lstStyle/>
        <a:p>
          <a:endParaRPr lang="pt-BR"/>
        </a:p>
      </dgm:t>
    </dgm:pt>
    <dgm:pt modelId="{AB5AFB1E-A474-46B2-A395-42F78B8E5F50}" type="sibTrans" cxnId="{CE0A8E73-0546-4305-9C6A-58604DF28DB7}">
      <dgm:prSet/>
      <dgm:spPr/>
      <dgm:t>
        <a:bodyPr/>
        <a:lstStyle/>
        <a:p>
          <a:endParaRPr lang="pt-BR"/>
        </a:p>
      </dgm:t>
    </dgm:pt>
    <dgm:pt modelId="{50F25B0D-E88F-4AD0-9A3F-1D2789134DAB}">
      <dgm:prSet phldrT="[Texto]"/>
      <dgm:spPr/>
      <dgm:t>
        <a:bodyPr/>
        <a:lstStyle/>
        <a:p>
          <a:r>
            <a:rPr lang="pt-BR" dirty="0"/>
            <a:t>Portaria com definição dos membros dos comitês.</a:t>
          </a:r>
        </a:p>
      </dgm:t>
    </dgm:pt>
    <dgm:pt modelId="{E8D92480-DFCD-4A62-969A-6ADB5C2F746C}" type="parTrans" cxnId="{43C16CD5-75E0-4B2E-9412-9CC7527AE06A}">
      <dgm:prSet/>
      <dgm:spPr/>
      <dgm:t>
        <a:bodyPr/>
        <a:lstStyle/>
        <a:p>
          <a:endParaRPr lang="pt-BR"/>
        </a:p>
      </dgm:t>
    </dgm:pt>
    <dgm:pt modelId="{AAD001EE-5D49-4EE7-B643-EF557FA8B4AE}" type="sibTrans" cxnId="{43C16CD5-75E0-4B2E-9412-9CC7527AE06A}">
      <dgm:prSet/>
      <dgm:spPr/>
      <dgm:t>
        <a:bodyPr/>
        <a:lstStyle/>
        <a:p>
          <a:endParaRPr lang="pt-BR"/>
        </a:p>
      </dgm:t>
    </dgm:pt>
    <dgm:pt modelId="{9BCBC03E-CA7E-4D76-83F1-30DF5CA55664}">
      <dgm:prSet phldrT="[Texto]"/>
      <dgm:spPr/>
      <dgm:t>
        <a:bodyPr/>
        <a:lstStyle/>
        <a:p>
          <a:r>
            <a:rPr lang="pt-BR" dirty="0"/>
            <a:t>Produto B</a:t>
          </a:r>
        </a:p>
      </dgm:t>
    </dgm:pt>
    <dgm:pt modelId="{D8E9A52A-26C2-4DB4-BE0F-C3F356EE63DA}" type="parTrans" cxnId="{63D5848B-0F3A-4E1E-8927-87CA5F1C9127}">
      <dgm:prSet/>
      <dgm:spPr/>
      <dgm:t>
        <a:bodyPr/>
        <a:lstStyle/>
        <a:p>
          <a:endParaRPr lang="pt-BR"/>
        </a:p>
      </dgm:t>
    </dgm:pt>
    <dgm:pt modelId="{4C6A6C54-5A09-4777-8BA5-668FCFED958F}" type="sibTrans" cxnId="{63D5848B-0F3A-4E1E-8927-87CA5F1C9127}">
      <dgm:prSet/>
      <dgm:spPr/>
      <dgm:t>
        <a:bodyPr/>
        <a:lstStyle/>
        <a:p>
          <a:endParaRPr lang="pt-BR"/>
        </a:p>
      </dgm:t>
    </dgm:pt>
    <dgm:pt modelId="{FBEBE3D8-49C7-42A2-A10D-AD31E2DB1301}">
      <dgm:prSet phldrT="[Texto]"/>
      <dgm:spPr/>
      <dgm:t>
        <a:bodyPr/>
        <a:lstStyle/>
        <a:p>
          <a:r>
            <a:rPr lang="pt-BR" dirty="0"/>
            <a:t>Plano de mobilização social;</a:t>
          </a:r>
        </a:p>
      </dgm:t>
    </dgm:pt>
    <dgm:pt modelId="{EF59424E-8E72-4F28-939B-CFE3713E54A4}" type="parTrans" cxnId="{F75D53D0-0AA5-4BB3-9139-8CDFF2F48C6A}">
      <dgm:prSet/>
      <dgm:spPr/>
      <dgm:t>
        <a:bodyPr/>
        <a:lstStyle/>
        <a:p>
          <a:endParaRPr lang="pt-BR"/>
        </a:p>
      </dgm:t>
    </dgm:pt>
    <dgm:pt modelId="{808E9BE9-B15A-41D4-9D09-03EF267E69F8}" type="sibTrans" cxnId="{F75D53D0-0AA5-4BB3-9139-8CDFF2F48C6A}">
      <dgm:prSet/>
      <dgm:spPr/>
      <dgm:t>
        <a:bodyPr/>
        <a:lstStyle/>
        <a:p>
          <a:endParaRPr lang="pt-BR"/>
        </a:p>
      </dgm:t>
    </dgm:pt>
    <dgm:pt modelId="{997DF683-5C69-4EB1-810F-6167A4996E70}">
      <dgm:prSet phldrT="[Texto]"/>
      <dgm:spPr/>
      <dgm:t>
        <a:bodyPr/>
        <a:lstStyle/>
        <a:p>
          <a:r>
            <a:rPr lang="pt-BR" dirty="0"/>
            <a:t>Plano de mobilização social.</a:t>
          </a:r>
        </a:p>
      </dgm:t>
    </dgm:pt>
    <dgm:pt modelId="{6D357960-ABF1-4FB4-A47A-376AF8DECB9A}" type="parTrans" cxnId="{7A184AED-AC83-477D-8CE3-02CACB586452}">
      <dgm:prSet/>
      <dgm:spPr/>
      <dgm:t>
        <a:bodyPr/>
        <a:lstStyle/>
        <a:p>
          <a:endParaRPr lang="pt-BR"/>
        </a:p>
      </dgm:t>
    </dgm:pt>
    <dgm:pt modelId="{3F84FD9F-2A39-4C51-A167-F473C3B6878D}" type="sibTrans" cxnId="{7A184AED-AC83-477D-8CE3-02CACB586452}">
      <dgm:prSet/>
      <dgm:spPr/>
      <dgm:t>
        <a:bodyPr/>
        <a:lstStyle/>
        <a:p>
          <a:endParaRPr lang="pt-BR"/>
        </a:p>
      </dgm:t>
    </dgm:pt>
    <dgm:pt modelId="{606B4921-E002-4058-B607-439B71833470}">
      <dgm:prSet phldrT="[Texto]"/>
      <dgm:spPr/>
      <dgm:t>
        <a:bodyPr/>
        <a:lstStyle/>
        <a:p>
          <a:r>
            <a:rPr lang="pt-BR" dirty="0"/>
            <a:t>Produto C</a:t>
          </a:r>
        </a:p>
      </dgm:t>
    </dgm:pt>
    <dgm:pt modelId="{7A029E60-6148-4783-B769-7A9AB35C577A}" type="parTrans" cxnId="{D53062F1-C7AD-4DB8-995F-2B138495E8AD}">
      <dgm:prSet/>
      <dgm:spPr/>
      <dgm:t>
        <a:bodyPr/>
        <a:lstStyle/>
        <a:p>
          <a:endParaRPr lang="pt-BR"/>
        </a:p>
      </dgm:t>
    </dgm:pt>
    <dgm:pt modelId="{C23DF60A-B3E0-4505-BDFF-994CE9824313}" type="sibTrans" cxnId="{D53062F1-C7AD-4DB8-995F-2B138495E8AD}">
      <dgm:prSet/>
      <dgm:spPr/>
      <dgm:t>
        <a:bodyPr/>
        <a:lstStyle/>
        <a:p>
          <a:endParaRPr lang="pt-BR"/>
        </a:p>
      </dgm:t>
    </dgm:pt>
    <dgm:pt modelId="{057918B4-1BBF-41FE-8050-4FD3EF46A1C2}">
      <dgm:prSet phldrT="[Texto]"/>
      <dgm:spPr/>
      <dgm:t>
        <a:bodyPr/>
        <a:lstStyle/>
        <a:p>
          <a:r>
            <a:rPr lang="pt-BR" dirty="0"/>
            <a:t>Diagnóstico</a:t>
          </a:r>
          <a:r>
            <a:rPr lang="pt-BR" baseline="0" dirty="0"/>
            <a:t> técnico-participativo;</a:t>
          </a:r>
          <a:endParaRPr lang="pt-BR" dirty="0"/>
        </a:p>
      </dgm:t>
    </dgm:pt>
    <dgm:pt modelId="{5ECA695A-6E06-461C-8E5B-37B4940DD1D3}" type="parTrans" cxnId="{4291A748-6D8B-4332-A519-4D4AA308218B}">
      <dgm:prSet/>
      <dgm:spPr/>
      <dgm:t>
        <a:bodyPr/>
        <a:lstStyle/>
        <a:p>
          <a:endParaRPr lang="pt-BR"/>
        </a:p>
      </dgm:t>
    </dgm:pt>
    <dgm:pt modelId="{0E11CABA-8439-45F8-B994-459B075E3E19}" type="sibTrans" cxnId="{4291A748-6D8B-4332-A519-4D4AA308218B}">
      <dgm:prSet/>
      <dgm:spPr/>
      <dgm:t>
        <a:bodyPr/>
        <a:lstStyle/>
        <a:p>
          <a:endParaRPr lang="pt-BR"/>
        </a:p>
      </dgm:t>
    </dgm:pt>
    <dgm:pt modelId="{23B27DBC-2B22-4D9E-B190-6318D7937DED}">
      <dgm:prSet phldrT="[Texto]"/>
      <dgm:spPr/>
      <dgm:t>
        <a:bodyPr/>
        <a:lstStyle/>
        <a:p>
          <a:r>
            <a:rPr lang="pt-BR" dirty="0"/>
            <a:t>Relatório do diagnóstico</a:t>
          </a:r>
          <a:r>
            <a:rPr lang="pt-BR" baseline="0" dirty="0"/>
            <a:t> técnico-participativo.</a:t>
          </a:r>
          <a:endParaRPr lang="pt-BR" dirty="0"/>
        </a:p>
      </dgm:t>
    </dgm:pt>
    <dgm:pt modelId="{D5F8796B-1F9B-4F96-9897-019E72658A44}" type="parTrans" cxnId="{5DC6C1D3-E8BF-40D3-8BEF-3954FE3F9820}">
      <dgm:prSet/>
      <dgm:spPr/>
      <dgm:t>
        <a:bodyPr/>
        <a:lstStyle/>
        <a:p>
          <a:endParaRPr lang="pt-BR"/>
        </a:p>
      </dgm:t>
    </dgm:pt>
    <dgm:pt modelId="{CBC290F3-3611-4573-A8AC-A287306FB1E2}" type="sibTrans" cxnId="{5DC6C1D3-E8BF-40D3-8BEF-3954FE3F9820}">
      <dgm:prSet/>
      <dgm:spPr/>
      <dgm:t>
        <a:bodyPr/>
        <a:lstStyle/>
        <a:p>
          <a:endParaRPr lang="pt-BR"/>
        </a:p>
      </dgm:t>
    </dgm:pt>
    <dgm:pt modelId="{6836A131-6650-43DF-9ADC-82902ECDCE62}">
      <dgm:prSet/>
      <dgm:spPr/>
      <dgm:t>
        <a:bodyPr/>
        <a:lstStyle/>
        <a:p>
          <a:r>
            <a:rPr lang="pt-BR" dirty="0"/>
            <a:t>Produto D</a:t>
          </a:r>
        </a:p>
      </dgm:t>
    </dgm:pt>
    <dgm:pt modelId="{0D1FF1A1-891D-4D08-BC46-444C2433101A}" type="parTrans" cxnId="{3A4A45E5-4641-471D-A30B-B1F353E6CAC2}">
      <dgm:prSet/>
      <dgm:spPr/>
      <dgm:t>
        <a:bodyPr/>
        <a:lstStyle/>
        <a:p>
          <a:endParaRPr lang="pt-BR"/>
        </a:p>
      </dgm:t>
    </dgm:pt>
    <dgm:pt modelId="{253934E8-DF35-489A-854E-A8FA907A857D}" type="sibTrans" cxnId="{3A4A45E5-4641-471D-A30B-B1F353E6CAC2}">
      <dgm:prSet/>
      <dgm:spPr/>
      <dgm:t>
        <a:bodyPr/>
        <a:lstStyle/>
        <a:p>
          <a:endParaRPr lang="pt-BR"/>
        </a:p>
      </dgm:t>
    </dgm:pt>
    <dgm:pt modelId="{0C65F444-EBA5-4510-AD09-A94C743DF785}">
      <dgm:prSet/>
      <dgm:spPr/>
      <dgm:t>
        <a:bodyPr/>
        <a:lstStyle/>
        <a:p>
          <a:r>
            <a:rPr lang="pt-BR" dirty="0"/>
            <a:t>Prospectiva e Planejamento Estratégico;</a:t>
          </a:r>
        </a:p>
      </dgm:t>
    </dgm:pt>
    <dgm:pt modelId="{7C80AF4B-7EDB-49EF-91D0-3BD305DEA2B9}" type="parTrans" cxnId="{764C4A46-355F-418C-BD13-9C644F274F4D}">
      <dgm:prSet/>
      <dgm:spPr/>
      <dgm:t>
        <a:bodyPr/>
        <a:lstStyle/>
        <a:p>
          <a:endParaRPr lang="pt-BR"/>
        </a:p>
      </dgm:t>
    </dgm:pt>
    <dgm:pt modelId="{80C4E205-274F-42E7-B91D-47ECCFAEEF4D}" type="sibTrans" cxnId="{764C4A46-355F-418C-BD13-9C644F274F4D}">
      <dgm:prSet/>
      <dgm:spPr/>
      <dgm:t>
        <a:bodyPr/>
        <a:lstStyle/>
        <a:p>
          <a:endParaRPr lang="pt-BR"/>
        </a:p>
      </dgm:t>
    </dgm:pt>
    <dgm:pt modelId="{2979E8EE-3A84-49DB-8E95-8B06E4A418FB}">
      <dgm:prSet/>
      <dgm:spPr/>
      <dgm:t>
        <a:bodyPr/>
        <a:lstStyle/>
        <a:p>
          <a:r>
            <a:rPr lang="pt-BR" dirty="0"/>
            <a:t>Relatório da prospectiva e planejamento estratégico.</a:t>
          </a:r>
        </a:p>
      </dgm:t>
    </dgm:pt>
    <dgm:pt modelId="{A1E68021-2B5B-4091-B7CE-FCBF8D95C8A2}" type="parTrans" cxnId="{426AC0A8-64B3-4F44-A5C7-8BC58D9D929F}">
      <dgm:prSet/>
      <dgm:spPr/>
      <dgm:t>
        <a:bodyPr/>
        <a:lstStyle/>
        <a:p>
          <a:endParaRPr lang="pt-BR"/>
        </a:p>
      </dgm:t>
    </dgm:pt>
    <dgm:pt modelId="{E799138E-FFC4-42B9-AA02-9903A2F2B2B2}" type="sibTrans" cxnId="{426AC0A8-64B3-4F44-A5C7-8BC58D9D929F}">
      <dgm:prSet/>
      <dgm:spPr/>
      <dgm:t>
        <a:bodyPr/>
        <a:lstStyle/>
        <a:p>
          <a:endParaRPr lang="pt-BR"/>
        </a:p>
      </dgm:t>
    </dgm:pt>
    <dgm:pt modelId="{19DC115E-A045-4461-B6D0-5B2527F10F03}">
      <dgm:prSet/>
      <dgm:spPr/>
      <dgm:t>
        <a:bodyPr/>
        <a:lstStyle/>
        <a:p>
          <a:r>
            <a:rPr lang="pt-BR" dirty="0"/>
            <a:t>Produto E</a:t>
          </a:r>
        </a:p>
      </dgm:t>
    </dgm:pt>
    <dgm:pt modelId="{573E9082-640A-49E8-960E-740DF3DD8320}" type="parTrans" cxnId="{E6F47D10-35E0-40DC-AD15-B64750B837A1}">
      <dgm:prSet/>
      <dgm:spPr/>
      <dgm:t>
        <a:bodyPr/>
        <a:lstStyle/>
        <a:p>
          <a:endParaRPr lang="pt-BR"/>
        </a:p>
      </dgm:t>
    </dgm:pt>
    <dgm:pt modelId="{E6DE72AA-36BB-496E-8273-FDA9395F2F21}" type="sibTrans" cxnId="{E6F47D10-35E0-40DC-AD15-B64750B837A1}">
      <dgm:prSet/>
      <dgm:spPr/>
      <dgm:t>
        <a:bodyPr/>
        <a:lstStyle/>
        <a:p>
          <a:endParaRPr lang="pt-BR"/>
        </a:p>
      </dgm:t>
    </dgm:pt>
    <dgm:pt modelId="{7AB4DEC0-6A87-49D3-A47C-5B84CA265486}">
      <dgm:prSet/>
      <dgm:spPr/>
      <dgm:t>
        <a:bodyPr/>
        <a:lstStyle/>
        <a:p>
          <a:r>
            <a:rPr lang="pt-BR" dirty="0"/>
            <a:t>Programas, Projetos e Ações;</a:t>
          </a:r>
        </a:p>
      </dgm:t>
    </dgm:pt>
    <dgm:pt modelId="{0F23B1FB-11DE-4165-98F7-8E194197296A}" type="parTrans" cxnId="{65119B68-1F9F-45CC-9809-A7D4661440FE}">
      <dgm:prSet/>
      <dgm:spPr/>
      <dgm:t>
        <a:bodyPr/>
        <a:lstStyle/>
        <a:p>
          <a:endParaRPr lang="pt-BR"/>
        </a:p>
      </dgm:t>
    </dgm:pt>
    <dgm:pt modelId="{4D9438D3-93C0-4774-B225-21CAD4A875B1}" type="sibTrans" cxnId="{65119B68-1F9F-45CC-9809-A7D4661440FE}">
      <dgm:prSet/>
      <dgm:spPr/>
      <dgm:t>
        <a:bodyPr/>
        <a:lstStyle/>
        <a:p>
          <a:endParaRPr lang="pt-BR"/>
        </a:p>
      </dgm:t>
    </dgm:pt>
    <dgm:pt modelId="{CC9EDF8C-9BAB-451C-BA2F-34A7A62BFBE6}">
      <dgm:prSet/>
      <dgm:spPr/>
      <dgm:t>
        <a:bodyPr/>
        <a:lstStyle/>
        <a:p>
          <a:r>
            <a:rPr lang="pt-BR" dirty="0"/>
            <a:t>Relatório dos programas, projetos e ações.</a:t>
          </a:r>
        </a:p>
      </dgm:t>
    </dgm:pt>
    <dgm:pt modelId="{91FB2F1D-8C72-49D0-98F3-67902FD60D7C}" type="parTrans" cxnId="{FF5F7C8F-00D8-4788-A99C-ED6CCCB7618B}">
      <dgm:prSet/>
      <dgm:spPr/>
      <dgm:t>
        <a:bodyPr/>
        <a:lstStyle/>
        <a:p>
          <a:endParaRPr lang="pt-BR"/>
        </a:p>
      </dgm:t>
    </dgm:pt>
    <dgm:pt modelId="{F90294AD-1385-4B22-B984-C061C02B452E}" type="sibTrans" cxnId="{FF5F7C8F-00D8-4788-A99C-ED6CCCB7618B}">
      <dgm:prSet/>
      <dgm:spPr/>
      <dgm:t>
        <a:bodyPr/>
        <a:lstStyle/>
        <a:p>
          <a:endParaRPr lang="pt-BR"/>
        </a:p>
      </dgm:t>
    </dgm:pt>
    <dgm:pt modelId="{420B9616-51BC-421C-91B4-A491C85D7704}" type="pres">
      <dgm:prSet presAssocID="{F43835F8-252A-4165-8B33-74D2270912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441BE1B-3BE1-407C-BD91-1511521D2F24}" type="pres">
      <dgm:prSet presAssocID="{0F72ECE7-3C32-43E8-8417-308FFBB3406C}" presName="composite" presStyleCnt="0"/>
      <dgm:spPr/>
    </dgm:pt>
    <dgm:pt modelId="{85A9BF0F-45CC-464C-B7E7-57B2AB89DDC5}" type="pres">
      <dgm:prSet presAssocID="{0F72ECE7-3C32-43E8-8417-308FFBB3406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5DB01A-9709-4368-B250-6FD37E62FFA9}" type="pres">
      <dgm:prSet presAssocID="{0F72ECE7-3C32-43E8-8417-308FFBB3406C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788435-1126-4679-9A77-35B97AC2E43C}" type="pres">
      <dgm:prSet presAssocID="{B80F72B7-D5F3-4DF3-9F4A-7B8F3FEFD0DF}" presName="space" presStyleCnt="0"/>
      <dgm:spPr/>
    </dgm:pt>
    <dgm:pt modelId="{CEB65CE5-C09E-49DA-9D81-3D3A12DEAC1F}" type="pres">
      <dgm:prSet presAssocID="{9BCBC03E-CA7E-4D76-83F1-30DF5CA55664}" presName="composite" presStyleCnt="0"/>
      <dgm:spPr/>
    </dgm:pt>
    <dgm:pt modelId="{8F2A4A6B-CE84-4A84-ACCB-CBEBE25B7D74}" type="pres">
      <dgm:prSet presAssocID="{9BCBC03E-CA7E-4D76-83F1-30DF5CA55664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E83E5C-4BB4-46DA-B70E-B25DFBF75491}" type="pres">
      <dgm:prSet presAssocID="{9BCBC03E-CA7E-4D76-83F1-30DF5CA55664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4E3699-076C-48EA-8511-598704E9F0EC}" type="pres">
      <dgm:prSet presAssocID="{4C6A6C54-5A09-4777-8BA5-668FCFED958F}" presName="space" presStyleCnt="0"/>
      <dgm:spPr/>
    </dgm:pt>
    <dgm:pt modelId="{BBFA4136-BCFB-4C60-BFA3-1582F5791A78}" type="pres">
      <dgm:prSet presAssocID="{606B4921-E002-4058-B607-439B71833470}" presName="composite" presStyleCnt="0"/>
      <dgm:spPr/>
    </dgm:pt>
    <dgm:pt modelId="{8A91AD1B-0901-49D6-B201-535590EB5BB8}" type="pres">
      <dgm:prSet presAssocID="{606B4921-E002-4058-B607-439B71833470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6A6390-A037-4828-9DE1-ACC46537D1DF}" type="pres">
      <dgm:prSet presAssocID="{606B4921-E002-4058-B607-439B71833470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ED3572-C08A-4248-9F80-01174C8DA253}" type="pres">
      <dgm:prSet presAssocID="{C23DF60A-B3E0-4505-BDFF-994CE9824313}" presName="space" presStyleCnt="0"/>
      <dgm:spPr/>
    </dgm:pt>
    <dgm:pt modelId="{6B858BC5-172D-4CC4-8ADE-CC6564C89ADA}" type="pres">
      <dgm:prSet presAssocID="{6836A131-6650-43DF-9ADC-82902ECDCE62}" presName="composite" presStyleCnt="0"/>
      <dgm:spPr/>
    </dgm:pt>
    <dgm:pt modelId="{8C51BE95-74EA-43B1-8D0B-20581C16C26A}" type="pres">
      <dgm:prSet presAssocID="{6836A131-6650-43DF-9ADC-82902ECDCE6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5768B0-5AB0-408B-A901-D5BBDB1FBDB2}" type="pres">
      <dgm:prSet presAssocID="{6836A131-6650-43DF-9ADC-82902ECDCE62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E3407A-5392-40BF-85E8-FFCA39F67D53}" type="pres">
      <dgm:prSet presAssocID="{253934E8-DF35-489A-854E-A8FA907A857D}" presName="space" presStyleCnt="0"/>
      <dgm:spPr/>
    </dgm:pt>
    <dgm:pt modelId="{9CFF49C6-ED54-4594-A5F6-BE4EB37E63ED}" type="pres">
      <dgm:prSet presAssocID="{19DC115E-A045-4461-B6D0-5B2527F10F03}" presName="composite" presStyleCnt="0"/>
      <dgm:spPr/>
    </dgm:pt>
    <dgm:pt modelId="{BCBE4E79-DB0F-41EF-B24F-C8F060BCE23C}" type="pres">
      <dgm:prSet presAssocID="{19DC115E-A045-4461-B6D0-5B2527F10F03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BB9D9E-5D7D-4949-89FD-CB6448F0F998}" type="pres">
      <dgm:prSet presAssocID="{19DC115E-A045-4461-B6D0-5B2527F10F03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BF6982-1C90-415F-8DF3-330EDFA669A1}" type="presOf" srcId="{606B4921-E002-4058-B607-439B71833470}" destId="{8A91AD1B-0901-49D6-B201-535590EB5BB8}" srcOrd="0" destOrd="0" presId="urn:microsoft.com/office/officeart/2005/8/layout/hList1"/>
    <dgm:cxn modelId="{764C4A46-355F-418C-BD13-9C644F274F4D}" srcId="{6836A131-6650-43DF-9ADC-82902ECDCE62}" destId="{0C65F444-EBA5-4510-AD09-A94C743DF785}" srcOrd="0" destOrd="0" parTransId="{7C80AF4B-7EDB-49EF-91D0-3BD305DEA2B9}" sibTransId="{80C4E205-274F-42E7-B91D-47ECCFAEEF4D}"/>
    <dgm:cxn modelId="{D53062F1-C7AD-4DB8-995F-2B138495E8AD}" srcId="{F43835F8-252A-4165-8B33-74D227091214}" destId="{606B4921-E002-4058-B607-439B71833470}" srcOrd="2" destOrd="0" parTransId="{7A029E60-6148-4783-B769-7A9AB35C577A}" sibTransId="{C23DF60A-B3E0-4505-BDFF-994CE9824313}"/>
    <dgm:cxn modelId="{7E5606A9-2AE6-46F3-994A-147CBC831282}" srcId="{F43835F8-252A-4165-8B33-74D227091214}" destId="{0F72ECE7-3C32-43E8-8417-308FFBB3406C}" srcOrd="0" destOrd="0" parTransId="{2317FB7F-2C60-4FE8-B0EA-E06ADEE29401}" sibTransId="{B80F72B7-D5F3-4DF3-9F4A-7B8F3FEFD0DF}"/>
    <dgm:cxn modelId="{E996B17A-EA5E-4FB3-81D7-FADBC79A0E8F}" type="presOf" srcId="{50F25B0D-E88F-4AD0-9A3F-1D2789134DAB}" destId="{B95DB01A-9709-4368-B250-6FD37E62FFA9}" srcOrd="0" destOrd="1" presId="urn:microsoft.com/office/officeart/2005/8/layout/hList1"/>
    <dgm:cxn modelId="{63D5848B-0F3A-4E1E-8927-87CA5F1C9127}" srcId="{F43835F8-252A-4165-8B33-74D227091214}" destId="{9BCBC03E-CA7E-4D76-83F1-30DF5CA55664}" srcOrd="1" destOrd="0" parTransId="{D8E9A52A-26C2-4DB4-BE0F-C3F356EE63DA}" sibTransId="{4C6A6C54-5A09-4777-8BA5-668FCFED958F}"/>
    <dgm:cxn modelId="{C8A0DEFF-E86B-4645-A02E-1683AEC2D2BA}" type="presOf" srcId="{6836A131-6650-43DF-9ADC-82902ECDCE62}" destId="{8C51BE95-74EA-43B1-8D0B-20581C16C26A}" srcOrd="0" destOrd="0" presId="urn:microsoft.com/office/officeart/2005/8/layout/hList1"/>
    <dgm:cxn modelId="{479F0DB0-76A6-48C3-BAE9-E87513BBF9C5}" type="presOf" srcId="{238EC343-BE83-481F-A1DC-435FC251F524}" destId="{B95DB01A-9709-4368-B250-6FD37E62FFA9}" srcOrd="0" destOrd="0" presId="urn:microsoft.com/office/officeart/2005/8/layout/hList1"/>
    <dgm:cxn modelId="{0C2ECCFF-299A-48CD-8B14-A78BBE6E63F8}" type="presOf" srcId="{9BCBC03E-CA7E-4D76-83F1-30DF5CA55664}" destId="{8F2A4A6B-CE84-4A84-ACCB-CBEBE25B7D74}" srcOrd="0" destOrd="0" presId="urn:microsoft.com/office/officeart/2005/8/layout/hList1"/>
    <dgm:cxn modelId="{3A4A45E5-4641-471D-A30B-B1F353E6CAC2}" srcId="{F43835F8-252A-4165-8B33-74D227091214}" destId="{6836A131-6650-43DF-9ADC-82902ECDCE62}" srcOrd="3" destOrd="0" parTransId="{0D1FF1A1-891D-4D08-BC46-444C2433101A}" sibTransId="{253934E8-DF35-489A-854E-A8FA907A857D}"/>
    <dgm:cxn modelId="{65119B68-1F9F-45CC-9809-A7D4661440FE}" srcId="{19DC115E-A045-4461-B6D0-5B2527F10F03}" destId="{7AB4DEC0-6A87-49D3-A47C-5B84CA265486}" srcOrd="0" destOrd="0" parTransId="{0F23B1FB-11DE-4165-98F7-8E194197296A}" sibTransId="{4D9438D3-93C0-4774-B225-21CAD4A875B1}"/>
    <dgm:cxn modelId="{5DC6C1D3-E8BF-40D3-8BEF-3954FE3F9820}" srcId="{606B4921-E002-4058-B607-439B71833470}" destId="{23B27DBC-2B22-4D9E-B190-6318D7937DED}" srcOrd="1" destOrd="0" parTransId="{D5F8796B-1F9B-4F96-9897-019E72658A44}" sibTransId="{CBC290F3-3611-4573-A8AC-A287306FB1E2}"/>
    <dgm:cxn modelId="{BBBD0D3E-FA71-4D8D-823F-90EA35E74F82}" type="presOf" srcId="{CC9EDF8C-9BAB-451C-BA2F-34A7A62BFBE6}" destId="{A7BB9D9E-5D7D-4949-89FD-CB6448F0F998}" srcOrd="0" destOrd="1" presId="urn:microsoft.com/office/officeart/2005/8/layout/hList1"/>
    <dgm:cxn modelId="{98A9895F-ADA1-481B-BD63-305C0574D470}" type="presOf" srcId="{997DF683-5C69-4EB1-810F-6167A4996E70}" destId="{DCE83E5C-4BB4-46DA-B70E-B25DFBF75491}" srcOrd="0" destOrd="1" presId="urn:microsoft.com/office/officeart/2005/8/layout/hList1"/>
    <dgm:cxn modelId="{E6F47D10-35E0-40DC-AD15-B64750B837A1}" srcId="{F43835F8-252A-4165-8B33-74D227091214}" destId="{19DC115E-A045-4461-B6D0-5B2527F10F03}" srcOrd="4" destOrd="0" parTransId="{573E9082-640A-49E8-960E-740DF3DD8320}" sibTransId="{E6DE72AA-36BB-496E-8273-FDA9395F2F21}"/>
    <dgm:cxn modelId="{1DFBF629-5453-467B-853B-0D3B2BB6D666}" type="presOf" srcId="{19DC115E-A045-4461-B6D0-5B2527F10F03}" destId="{BCBE4E79-DB0F-41EF-B24F-C8F060BCE23C}" srcOrd="0" destOrd="0" presId="urn:microsoft.com/office/officeart/2005/8/layout/hList1"/>
    <dgm:cxn modelId="{2092915E-E000-42FF-A406-23D9F94E681F}" type="presOf" srcId="{057918B4-1BBF-41FE-8050-4FD3EF46A1C2}" destId="{CC6A6390-A037-4828-9DE1-ACC46537D1DF}" srcOrd="0" destOrd="0" presId="urn:microsoft.com/office/officeart/2005/8/layout/hList1"/>
    <dgm:cxn modelId="{FF5F7C8F-00D8-4788-A99C-ED6CCCB7618B}" srcId="{19DC115E-A045-4461-B6D0-5B2527F10F03}" destId="{CC9EDF8C-9BAB-451C-BA2F-34A7A62BFBE6}" srcOrd="1" destOrd="0" parTransId="{91FB2F1D-8C72-49D0-98F3-67902FD60D7C}" sibTransId="{F90294AD-1385-4B22-B984-C061C02B452E}"/>
    <dgm:cxn modelId="{394DAAE8-94F8-4BEA-9451-BA4D9ECB3CA7}" type="presOf" srcId="{0F72ECE7-3C32-43E8-8417-308FFBB3406C}" destId="{85A9BF0F-45CC-464C-B7E7-57B2AB89DDC5}" srcOrd="0" destOrd="0" presId="urn:microsoft.com/office/officeart/2005/8/layout/hList1"/>
    <dgm:cxn modelId="{FD073ECE-62E8-4EAB-8B70-00B28799D5CB}" type="presOf" srcId="{FBEBE3D8-49C7-42A2-A10D-AD31E2DB1301}" destId="{DCE83E5C-4BB4-46DA-B70E-B25DFBF75491}" srcOrd="0" destOrd="0" presId="urn:microsoft.com/office/officeart/2005/8/layout/hList1"/>
    <dgm:cxn modelId="{43C16CD5-75E0-4B2E-9412-9CC7527AE06A}" srcId="{0F72ECE7-3C32-43E8-8417-308FFBB3406C}" destId="{50F25B0D-E88F-4AD0-9A3F-1D2789134DAB}" srcOrd="1" destOrd="0" parTransId="{E8D92480-DFCD-4A62-969A-6ADB5C2F746C}" sibTransId="{AAD001EE-5D49-4EE7-B643-EF557FA8B4AE}"/>
    <dgm:cxn modelId="{7DAD50F7-8206-4D17-9209-D069A18ADBD5}" type="presOf" srcId="{0C65F444-EBA5-4510-AD09-A94C743DF785}" destId="{B45768B0-5AB0-408B-A901-D5BBDB1FBDB2}" srcOrd="0" destOrd="0" presId="urn:microsoft.com/office/officeart/2005/8/layout/hList1"/>
    <dgm:cxn modelId="{F75D53D0-0AA5-4BB3-9139-8CDFF2F48C6A}" srcId="{9BCBC03E-CA7E-4D76-83F1-30DF5CA55664}" destId="{FBEBE3D8-49C7-42A2-A10D-AD31E2DB1301}" srcOrd="0" destOrd="0" parTransId="{EF59424E-8E72-4F28-939B-CFE3713E54A4}" sibTransId="{808E9BE9-B15A-41D4-9D09-03EF267E69F8}"/>
    <dgm:cxn modelId="{CE0A8E73-0546-4305-9C6A-58604DF28DB7}" srcId="{0F72ECE7-3C32-43E8-8417-308FFBB3406C}" destId="{238EC343-BE83-481F-A1DC-435FC251F524}" srcOrd="0" destOrd="0" parTransId="{37D816B0-EE7B-4157-9146-0E4D134CD825}" sibTransId="{AB5AFB1E-A474-46B2-A395-42F78B8E5F50}"/>
    <dgm:cxn modelId="{09C19531-AD15-46B5-B724-B3A92411259B}" type="presOf" srcId="{F43835F8-252A-4165-8B33-74D227091214}" destId="{420B9616-51BC-421C-91B4-A491C85D7704}" srcOrd="0" destOrd="0" presId="urn:microsoft.com/office/officeart/2005/8/layout/hList1"/>
    <dgm:cxn modelId="{7A184AED-AC83-477D-8CE3-02CACB586452}" srcId="{9BCBC03E-CA7E-4D76-83F1-30DF5CA55664}" destId="{997DF683-5C69-4EB1-810F-6167A4996E70}" srcOrd="1" destOrd="0" parTransId="{6D357960-ABF1-4FB4-A47A-376AF8DECB9A}" sibTransId="{3F84FD9F-2A39-4C51-A167-F473C3B6878D}"/>
    <dgm:cxn modelId="{2E92B25A-2BCB-4901-A71E-DA1C5F8CB88D}" type="presOf" srcId="{7AB4DEC0-6A87-49D3-A47C-5B84CA265486}" destId="{A7BB9D9E-5D7D-4949-89FD-CB6448F0F998}" srcOrd="0" destOrd="0" presId="urn:microsoft.com/office/officeart/2005/8/layout/hList1"/>
    <dgm:cxn modelId="{4291A748-6D8B-4332-A519-4D4AA308218B}" srcId="{606B4921-E002-4058-B607-439B71833470}" destId="{057918B4-1BBF-41FE-8050-4FD3EF46A1C2}" srcOrd="0" destOrd="0" parTransId="{5ECA695A-6E06-461C-8E5B-37B4940DD1D3}" sibTransId="{0E11CABA-8439-45F8-B994-459B075E3E19}"/>
    <dgm:cxn modelId="{4C3CD77C-49E3-4533-A0AA-156B8AA56BAB}" type="presOf" srcId="{2979E8EE-3A84-49DB-8E95-8B06E4A418FB}" destId="{B45768B0-5AB0-408B-A901-D5BBDB1FBDB2}" srcOrd="0" destOrd="1" presId="urn:microsoft.com/office/officeart/2005/8/layout/hList1"/>
    <dgm:cxn modelId="{426AC0A8-64B3-4F44-A5C7-8BC58D9D929F}" srcId="{6836A131-6650-43DF-9ADC-82902ECDCE62}" destId="{2979E8EE-3A84-49DB-8E95-8B06E4A418FB}" srcOrd="1" destOrd="0" parTransId="{A1E68021-2B5B-4091-B7CE-FCBF8D95C8A2}" sibTransId="{E799138E-FFC4-42B9-AA02-9903A2F2B2B2}"/>
    <dgm:cxn modelId="{7998C574-6760-46F6-8651-B14FA287243B}" type="presOf" srcId="{23B27DBC-2B22-4D9E-B190-6318D7937DED}" destId="{CC6A6390-A037-4828-9DE1-ACC46537D1DF}" srcOrd="0" destOrd="1" presId="urn:microsoft.com/office/officeart/2005/8/layout/hList1"/>
    <dgm:cxn modelId="{AD0324CA-4F84-4394-BD5A-AB1A97C72001}" type="presParOf" srcId="{420B9616-51BC-421C-91B4-A491C85D7704}" destId="{6441BE1B-3BE1-407C-BD91-1511521D2F24}" srcOrd="0" destOrd="0" presId="urn:microsoft.com/office/officeart/2005/8/layout/hList1"/>
    <dgm:cxn modelId="{12068034-E27D-4C2F-9A71-6A95BF4C0612}" type="presParOf" srcId="{6441BE1B-3BE1-407C-BD91-1511521D2F24}" destId="{85A9BF0F-45CC-464C-B7E7-57B2AB89DDC5}" srcOrd="0" destOrd="0" presId="urn:microsoft.com/office/officeart/2005/8/layout/hList1"/>
    <dgm:cxn modelId="{44C55DC0-94C4-43DB-AA72-52C7B442BB9C}" type="presParOf" srcId="{6441BE1B-3BE1-407C-BD91-1511521D2F24}" destId="{B95DB01A-9709-4368-B250-6FD37E62FFA9}" srcOrd="1" destOrd="0" presId="urn:microsoft.com/office/officeart/2005/8/layout/hList1"/>
    <dgm:cxn modelId="{AEAF3F1C-8553-48A7-955B-8297A48FEFD4}" type="presParOf" srcId="{420B9616-51BC-421C-91B4-A491C85D7704}" destId="{F9788435-1126-4679-9A77-35B97AC2E43C}" srcOrd="1" destOrd="0" presId="urn:microsoft.com/office/officeart/2005/8/layout/hList1"/>
    <dgm:cxn modelId="{5BFC29E3-523E-4797-BE3D-18CB3E2A30D1}" type="presParOf" srcId="{420B9616-51BC-421C-91B4-A491C85D7704}" destId="{CEB65CE5-C09E-49DA-9D81-3D3A12DEAC1F}" srcOrd="2" destOrd="0" presId="urn:microsoft.com/office/officeart/2005/8/layout/hList1"/>
    <dgm:cxn modelId="{F7611F3B-43D0-49B9-BB96-1349E1188BFC}" type="presParOf" srcId="{CEB65CE5-C09E-49DA-9D81-3D3A12DEAC1F}" destId="{8F2A4A6B-CE84-4A84-ACCB-CBEBE25B7D74}" srcOrd="0" destOrd="0" presId="urn:microsoft.com/office/officeart/2005/8/layout/hList1"/>
    <dgm:cxn modelId="{5DE86519-6398-453A-BC75-8745857D915C}" type="presParOf" srcId="{CEB65CE5-C09E-49DA-9D81-3D3A12DEAC1F}" destId="{DCE83E5C-4BB4-46DA-B70E-B25DFBF75491}" srcOrd="1" destOrd="0" presId="urn:microsoft.com/office/officeart/2005/8/layout/hList1"/>
    <dgm:cxn modelId="{E4A57D15-97B0-4398-AC5A-49D622B0A016}" type="presParOf" srcId="{420B9616-51BC-421C-91B4-A491C85D7704}" destId="{CC4E3699-076C-48EA-8511-598704E9F0EC}" srcOrd="3" destOrd="0" presId="urn:microsoft.com/office/officeart/2005/8/layout/hList1"/>
    <dgm:cxn modelId="{5D30087B-6884-49AB-AB3E-31C1B0C6B82E}" type="presParOf" srcId="{420B9616-51BC-421C-91B4-A491C85D7704}" destId="{BBFA4136-BCFB-4C60-BFA3-1582F5791A78}" srcOrd="4" destOrd="0" presId="urn:microsoft.com/office/officeart/2005/8/layout/hList1"/>
    <dgm:cxn modelId="{E3093E04-7977-4E7C-B77C-B678E95EE240}" type="presParOf" srcId="{BBFA4136-BCFB-4C60-BFA3-1582F5791A78}" destId="{8A91AD1B-0901-49D6-B201-535590EB5BB8}" srcOrd="0" destOrd="0" presId="urn:microsoft.com/office/officeart/2005/8/layout/hList1"/>
    <dgm:cxn modelId="{82EF502C-0D9E-4006-8022-412A02255B64}" type="presParOf" srcId="{BBFA4136-BCFB-4C60-BFA3-1582F5791A78}" destId="{CC6A6390-A037-4828-9DE1-ACC46537D1DF}" srcOrd="1" destOrd="0" presId="urn:microsoft.com/office/officeart/2005/8/layout/hList1"/>
    <dgm:cxn modelId="{E50BB839-D1F1-4461-895F-A119EEA50751}" type="presParOf" srcId="{420B9616-51BC-421C-91B4-A491C85D7704}" destId="{42ED3572-C08A-4248-9F80-01174C8DA253}" srcOrd="5" destOrd="0" presId="urn:microsoft.com/office/officeart/2005/8/layout/hList1"/>
    <dgm:cxn modelId="{D019290C-1212-4536-ACB1-D0156AAF7D67}" type="presParOf" srcId="{420B9616-51BC-421C-91B4-A491C85D7704}" destId="{6B858BC5-172D-4CC4-8ADE-CC6564C89ADA}" srcOrd="6" destOrd="0" presId="urn:microsoft.com/office/officeart/2005/8/layout/hList1"/>
    <dgm:cxn modelId="{9A24CFB5-EEDB-4F3D-8F02-E898E617AB37}" type="presParOf" srcId="{6B858BC5-172D-4CC4-8ADE-CC6564C89ADA}" destId="{8C51BE95-74EA-43B1-8D0B-20581C16C26A}" srcOrd="0" destOrd="0" presId="urn:microsoft.com/office/officeart/2005/8/layout/hList1"/>
    <dgm:cxn modelId="{C8809A4F-DA86-4EBA-9AF8-07E0CFA3FE0D}" type="presParOf" srcId="{6B858BC5-172D-4CC4-8ADE-CC6564C89ADA}" destId="{B45768B0-5AB0-408B-A901-D5BBDB1FBDB2}" srcOrd="1" destOrd="0" presId="urn:microsoft.com/office/officeart/2005/8/layout/hList1"/>
    <dgm:cxn modelId="{71449B50-5095-40F5-BA55-CBA5569877A4}" type="presParOf" srcId="{420B9616-51BC-421C-91B4-A491C85D7704}" destId="{B8E3407A-5392-40BF-85E8-FFCA39F67D53}" srcOrd="7" destOrd="0" presId="urn:microsoft.com/office/officeart/2005/8/layout/hList1"/>
    <dgm:cxn modelId="{3362D320-102C-4202-9744-1383C4B02472}" type="presParOf" srcId="{420B9616-51BC-421C-91B4-A491C85D7704}" destId="{9CFF49C6-ED54-4594-A5F6-BE4EB37E63ED}" srcOrd="8" destOrd="0" presId="urn:microsoft.com/office/officeart/2005/8/layout/hList1"/>
    <dgm:cxn modelId="{D73A3194-A5FF-4F34-82BC-4F96AC3ED65E}" type="presParOf" srcId="{9CFF49C6-ED54-4594-A5F6-BE4EB37E63ED}" destId="{BCBE4E79-DB0F-41EF-B24F-C8F060BCE23C}" srcOrd="0" destOrd="0" presId="urn:microsoft.com/office/officeart/2005/8/layout/hList1"/>
    <dgm:cxn modelId="{0C7F9099-AB71-49C5-8EA8-329E71A90045}" type="presParOf" srcId="{9CFF49C6-ED54-4594-A5F6-BE4EB37E63ED}" destId="{A7BB9D9E-5D7D-4949-89FD-CB6448F0F99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3835F8-252A-4165-8B33-74D227091214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F72ECE7-3C32-43E8-8417-308FFBB3406C}">
      <dgm:prSet phldrT="[Texto]"/>
      <dgm:spPr/>
      <dgm:t>
        <a:bodyPr/>
        <a:lstStyle/>
        <a:p>
          <a:r>
            <a:rPr lang="pt-BR" dirty="0"/>
            <a:t>Produto F</a:t>
          </a:r>
        </a:p>
      </dgm:t>
    </dgm:pt>
    <dgm:pt modelId="{2317FB7F-2C60-4FE8-B0EA-E06ADEE29401}" type="parTrans" cxnId="{7E5606A9-2AE6-46F3-994A-147CBC831282}">
      <dgm:prSet/>
      <dgm:spPr/>
      <dgm:t>
        <a:bodyPr/>
        <a:lstStyle/>
        <a:p>
          <a:endParaRPr lang="pt-BR"/>
        </a:p>
      </dgm:t>
    </dgm:pt>
    <dgm:pt modelId="{B80F72B7-D5F3-4DF3-9F4A-7B8F3FEFD0DF}" type="sibTrans" cxnId="{7E5606A9-2AE6-46F3-994A-147CBC831282}">
      <dgm:prSet/>
      <dgm:spPr/>
      <dgm:t>
        <a:bodyPr/>
        <a:lstStyle/>
        <a:p>
          <a:endParaRPr lang="pt-BR"/>
        </a:p>
      </dgm:t>
    </dgm:pt>
    <dgm:pt modelId="{238EC343-BE83-481F-A1DC-435FC251F524}">
      <dgm:prSet phldrT="[Texto]" custT="1"/>
      <dgm:spPr/>
      <dgm:t>
        <a:bodyPr/>
        <a:lstStyle/>
        <a:p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 panose="02040502050405020303"/>
              <a:ea typeface="+mn-ea"/>
              <a:cs typeface="+mn-cs"/>
            </a:rPr>
            <a:t>Plano de Execução;</a:t>
          </a:r>
          <a:endParaRPr lang="pt-BR" sz="2500" kern="1200" dirty="0"/>
        </a:p>
      </dgm:t>
    </dgm:pt>
    <dgm:pt modelId="{37D816B0-EE7B-4157-9146-0E4D134CD825}" type="parTrans" cxnId="{CE0A8E73-0546-4305-9C6A-58604DF28DB7}">
      <dgm:prSet/>
      <dgm:spPr/>
      <dgm:t>
        <a:bodyPr/>
        <a:lstStyle/>
        <a:p>
          <a:endParaRPr lang="pt-BR"/>
        </a:p>
      </dgm:t>
    </dgm:pt>
    <dgm:pt modelId="{AB5AFB1E-A474-46B2-A395-42F78B8E5F50}" type="sibTrans" cxnId="{CE0A8E73-0546-4305-9C6A-58604DF28DB7}">
      <dgm:prSet/>
      <dgm:spPr/>
      <dgm:t>
        <a:bodyPr/>
        <a:lstStyle/>
        <a:p>
          <a:endParaRPr lang="pt-BR"/>
        </a:p>
      </dgm:t>
    </dgm:pt>
    <dgm:pt modelId="{9BCBC03E-CA7E-4D76-83F1-30DF5CA55664}">
      <dgm:prSet phldrT="[Texto]"/>
      <dgm:spPr/>
      <dgm:t>
        <a:bodyPr/>
        <a:lstStyle/>
        <a:p>
          <a:r>
            <a:rPr lang="pt-BR" dirty="0"/>
            <a:t>Produto G</a:t>
          </a:r>
        </a:p>
      </dgm:t>
    </dgm:pt>
    <dgm:pt modelId="{D8E9A52A-26C2-4DB4-BE0F-C3F356EE63DA}" type="parTrans" cxnId="{63D5848B-0F3A-4E1E-8927-87CA5F1C9127}">
      <dgm:prSet/>
      <dgm:spPr/>
      <dgm:t>
        <a:bodyPr/>
        <a:lstStyle/>
        <a:p>
          <a:endParaRPr lang="pt-BR"/>
        </a:p>
      </dgm:t>
    </dgm:pt>
    <dgm:pt modelId="{4C6A6C54-5A09-4777-8BA5-668FCFED958F}" type="sibTrans" cxnId="{63D5848B-0F3A-4E1E-8927-87CA5F1C9127}">
      <dgm:prSet/>
      <dgm:spPr/>
      <dgm:t>
        <a:bodyPr/>
        <a:lstStyle/>
        <a:p>
          <a:endParaRPr lang="pt-BR"/>
        </a:p>
      </dgm:t>
    </dgm:pt>
    <dgm:pt modelId="{FBEBE3D8-49C7-42A2-A10D-AD31E2DB1301}">
      <dgm:prSet phldrT="[Texto]"/>
      <dgm:spPr/>
      <dgm:t>
        <a:bodyPr/>
        <a:lstStyle/>
        <a:p>
          <a:r>
            <a:rPr lang="pt-BR" dirty="0"/>
            <a:t>Procedimento para</a:t>
          </a:r>
          <a:r>
            <a:rPr lang="pt-BR" baseline="0" dirty="0"/>
            <a:t> avaliação da execução do PMSB;</a:t>
          </a:r>
          <a:endParaRPr lang="pt-BR" dirty="0"/>
        </a:p>
      </dgm:t>
    </dgm:pt>
    <dgm:pt modelId="{EF59424E-8E72-4F28-939B-CFE3713E54A4}" type="parTrans" cxnId="{F75D53D0-0AA5-4BB3-9139-8CDFF2F48C6A}">
      <dgm:prSet/>
      <dgm:spPr/>
      <dgm:t>
        <a:bodyPr/>
        <a:lstStyle/>
        <a:p>
          <a:endParaRPr lang="pt-BR"/>
        </a:p>
      </dgm:t>
    </dgm:pt>
    <dgm:pt modelId="{808E9BE9-B15A-41D4-9D09-03EF267E69F8}" type="sibTrans" cxnId="{F75D53D0-0AA5-4BB3-9139-8CDFF2F48C6A}">
      <dgm:prSet/>
      <dgm:spPr/>
      <dgm:t>
        <a:bodyPr/>
        <a:lstStyle/>
        <a:p>
          <a:endParaRPr lang="pt-BR"/>
        </a:p>
      </dgm:t>
    </dgm:pt>
    <dgm:pt modelId="{606B4921-E002-4058-B607-439B71833470}">
      <dgm:prSet phldrT="[Texto]"/>
      <dgm:spPr/>
      <dgm:t>
        <a:bodyPr/>
        <a:lstStyle/>
        <a:p>
          <a:r>
            <a:rPr lang="pt-BR" dirty="0"/>
            <a:t>Produto H</a:t>
          </a:r>
        </a:p>
      </dgm:t>
    </dgm:pt>
    <dgm:pt modelId="{7A029E60-6148-4783-B769-7A9AB35C577A}" type="parTrans" cxnId="{D53062F1-C7AD-4DB8-995F-2B138495E8AD}">
      <dgm:prSet/>
      <dgm:spPr/>
      <dgm:t>
        <a:bodyPr/>
        <a:lstStyle/>
        <a:p>
          <a:endParaRPr lang="pt-BR"/>
        </a:p>
      </dgm:t>
    </dgm:pt>
    <dgm:pt modelId="{C23DF60A-B3E0-4505-BDFF-994CE9824313}" type="sibTrans" cxnId="{D53062F1-C7AD-4DB8-995F-2B138495E8AD}">
      <dgm:prSet/>
      <dgm:spPr/>
      <dgm:t>
        <a:bodyPr/>
        <a:lstStyle/>
        <a:p>
          <a:endParaRPr lang="pt-BR"/>
        </a:p>
      </dgm:t>
    </dgm:pt>
    <dgm:pt modelId="{057918B4-1BBF-41FE-8050-4FD3EF46A1C2}">
      <dgm:prSet phldrT="[Texto]"/>
      <dgm:spPr/>
      <dgm:t>
        <a:bodyPr/>
        <a:lstStyle/>
        <a:p>
          <a:r>
            <a:rPr lang="pt-BR" dirty="0"/>
            <a:t>Escolha dos indicadores de desempenho.</a:t>
          </a:r>
        </a:p>
      </dgm:t>
    </dgm:pt>
    <dgm:pt modelId="{5ECA695A-6E06-461C-8E5B-37B4940DD1D3}" type="parTrans" cxnId="{4291A748-6D8B-4332-A519-4D4AA308218B}">
      <dgm:prSet/>
      <dgm:spPr/>
      <dgm:t>
        <a:bodyPr/>
        <a:lstStyle/>
        <a:p>
          <a:endParaRPr lang="pt-BR"/>
        </a:p>
      </dgm:t>
    </dgm:pt>
    <dgm:pt modelId="{0E11CABA-8439-45F8-B994-459B075E3E19}" type="sibTrans" cxnId="{4291A748-6D8B-4332-A519-4D4AA308218B}">
      <dgm:prSet/>
      <dgm:spPr/>
      <dgm:t>
        <a:bodyPr/>
        <a:lstStyle/>
        <a:p>
          <a:endParaRPr lang="pt-BR"/>
        </a:p>
      </dgm:t>
    </dgm:pt>
    <dgm:pt modelId="{6836A131-6650-43DF-9ADC-82902ECDCE62}">
      <dgm:prSet/>
      <dgm:spPr/>
      <dgm:t>
        <a:bodyPr/>
        <a:lstStyle/>
        <a:p>
          <a:r>
            <a:rPr lang="pt-BR" dirty="0"/>
            <a:t>Produto I</a:t>
          </a:r>
        </a:p>
      </dgm:t>
    </dgm:pt>
    <dgm:pt modelId="{0D1FF1A1-891D-4D08-BC46-444C2433101A}" type="parTrans" cxnId="{3A4A45E5-4641-471D-A30B-B1F353E6CAC2}">
      <dgm:prSet/>
      <dgm:spPr/>
      <dgm:t>
        <a:bodyPr/>
        <a:lstStyle/>
        <a:p>
          <a:endParaRPr lang="pt-BR"/>
        </a:p>
      </dgm:t>
    </dgm:pt>
    <dgm:pt modelId="{253934E8-DF35-489A-854E-A8FA907A857D}" type="sibTrans" cxnId="{3A4A45E5-4641-471D-A30B-B1F353E6CAC2}">
      <dgm:prSet/>
      <dgm:spPr/>
      <dgm:t>
        <a:bodyPr/>
        <a:lstStyle/>
        <a:p>
          <a:endParaRPr lang="pt-BR"/>
        </a:p>
      </dgm:t>
    </dgm:pt>
    <dgm:pt modelId="{0C65F444-EBA5-4510-AD09-A94C743DF785}">
      <dgm:prSet/>
      <dgm:spPr/>
      <dgm:t>
        <a:bodyPr/>
        <a:lstStyle/>
        <a:p>
          <a:r>
            <a:rPr lang="pt-BR" dirty="0"/>
            <a:t>Avaliação do PMSB;</a:t>
          </a:r>
        </a:p>
      </dgm:t>
    </dgm:pt>
    <dgm:pt modelId="{7C80AF4B-7EDB-49EF-91D0-3BD305DEA2B9}" type="parTrans" cxnId="{764C4A46-355F-418C-BD13-9C644F274F4D}">
      <dgm:prSet/>
      <dgm:spPr/>
      <dgm:t>
        <a:bodyPr/>
        <a:lstStyle/>
        <a:p>
          <a:endParaRPr lang="pt-BR"/>
        </a:p>
      </dgm:t>
    </dgm:pt>
    <dgm:pt modelId="{80C4E205-274F-42E7-B91D-47ECCFAEEF4D}" type="sibTrans" cxnId="{764C4A46-355F-418C-BD13-9C644F274F4D}">
      <dgm:prSet/>
      <dgm:spPr/>
      <dgm:t>
        <a:bodyPr/>
        <a:lstStyle/>
        <a:p>
          <a:endParaRPr lang="pt-BR"/>
        </a:p>
      </dgm:t>
    </dgm:pt>
    <dgm:pt modelId="{19DC115E-A045-4461-B6D0-5B2527F10F03}">
      <dgm:prSet/>
      <dgm:spPr/>
      <dgm:t>
        <a:bodyPr/>
        <a:lstStyle/>
        <a:p>
          <a:r>
            <a:rPr lang="pt-BR" dirty="0"/>
            <a:t>Produto K</a:t>
          </a:r>
        </a:p>
      </dgm:t>
    </dgm:pt>
    <dgm:pt modelId="{573E9082-640A-49E8-960E-740DF3DD8320}" type="parTrans" cxnId="{E6F47D10-35E0-40DC-AD15-B64750B837A1}">
      <dgm:prSet/>
      <dgm:spPr/>
      <dgm:t>
        <a:bodyPr/>
        <a:lstStyle/>
        <a:p>
          <a:endParaRPr lang="pt-BR"/>
        </a:p>
      </dgm:t>
    </dgm:pt>
    <dgm:pt modelId="{E6DE72AA-36BB-496E-8273-FDA9395F2F21}" type="sibTrans" cxnId="{E6F47D10-35E0-40DC-AD15-B64750B837A1}">
      <dgm:prSet/>
      <dgm:spPr/>
      <dgm:t>
        <a:bodyPr/>
        <a:lstStyle/>
        <a:p>
          <a:endParaRPr lang="pt-BR"/>
        </a:p>
      </dgm:t>
    </dgm:pt>
    <dgm:pt modelId="{7AB4DEC0-6A87-49D3-A47C-5B84CA265486}">
      <dgm:prSet/>
      <dgm:spPr/>
      <dgm:t>
        <a:bodyPr/>
        <a:lstStyle/>
        <a:p>
          <a:r>
            <a:rPr lang="pt-BR" dirty="0"/>
            <a:t>Procedimento para</a:t>
          </a:r>
          <a:r>
            <a:rPr lang="pt-BR" baseline="0" dirty="0"/>
            <a:t> avaliação da execução do PMSB;</a:t>
          </a:r>
          <a:endParaRPr lang="pt-BR" dirty="0"/>
        </a:p>
      </dgm:t>
    </dgm:pt>
    <dgm:pt modelId="{0F23B1FB-11DE-4165-98F7-8E194197296A}" type="parTrans" cxnId="{65119B68-1F9F-45CC-9809-A7D4661440FE}">
      <dgm:prSet/>
      <dgm:spPr/>
      <dgm:t>
        <a:bodyPr/>
        <a:lstStyle/>
        <a:p>
          <a:endParaRPr lang="pt-BR"/>
        </a:p>
      </dgm:t>
    </dgm:pt>
    <dgm:pt modelId="{4D9438D3-93C0-4774-B225-21CAD4A875B1}" type="sibTrans" cxnId="{65119B68-1F9F-45CC-9809-A7D4661440FE}">
      <dgm:prSet/>
      <dgm:spPr/>
      <dgm:t>
        <a:bodyPr/>
        <a:lstStyle/>
        <a:p>
          <a:endParaRPr lang="pt-BR"/>
        </a:p>
      </dgm:t>
    </dgm:pt>
    <dgm:pt modelId="{259411E6-55D6-4D8E-9945-3DB579A51318}">
      <dgm:prSet custT="1"/>
      <dgm:spPr/>
      <dgm:t>
        <a:bodyPr/>
        <a:lstStyle/>
        <a:p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 panose="02040502050405020303"/>
              <a:ea typeface="+mn-ea"/>
              <a:cs typeface="+mn-cs"/>
            </a:rPr>
            <a:t>Plano de Execução.</a:t>
          </a:r>
        </a:p>
      </dgm:t>
    </dgm:pt>
    <dgm:pt modelId="{F64FDD73-D7B8-4DB7-8326-224BB1A874C3}" type="parTrans" cxnId="{599F6594-2D5A-44D1-9642-D48160D7E0C5}">
      <dgm:prSet/>
      <dgm:spPr/>
      <dgm:t>
        <a:bodyPr/>
        <a:lstStyle/>
        <a:p>
          <a:endParaRPr lang="pt-BR"/>
        </a:p>
      </dgm:t>
    </dgm:pt>
    <dgm:pt modelId="{170EC420-FFCD-49B3-B954-3E52D11A93BF}" type="sibTrans" cxnId="{599F6594-2D5A-44D1-9642-D48160D7E0C5}">
      <dgm:prSet/>
      <dgm:spPr/>
      <dgm:t>
        <a:bodyPr/>
        <a:lstStyle/>
        <a:p>
          <a:endParaRPr lang="pt-BR"/>
        </a:p>
      </dgm:t>
    </dgm:pt>
    <dgm:pt modelId="{E4C28BDB-7224-4094-A4AA-E088A8C3DB3A}">
      <dgm:prSet/>
      <dgm:spPr/>
      <dgm:t>
        <a:bodyPr/>
        <a:lstStyle/>
        <a:p>
          <a:r>
            <a:rPr lang="pt-BR" dirty="0"/>
            <a:t>Minuta de projeto de Lei do PMSB.</a:t>
          </a:r>
        </a:p>
      </dgm:t>
    </dgm:pt>
    <dgm:pt modelId="{BA9F9398-97DD-490E-8835-F186CA4B961D}" type="parTrans" cxnId="{49F123B5-7D3F-46B9-B0AF-B407C1ECE250}">
      <dgm:prSet/>
      <dgm:spPr/>
      <dgm:t>
        <a:bodyPr/>
        <a:lstStyle/>
        <a:p>
          <a:endParaRPr lang="pt-BR"/>
        </a:p>
      </dgm:t>
    </dgm:pt>
    <dgm:pt modelId="{69239D38-5A4E-4DD1-A0B7-73CF0AF3EC44}" type="sibTrans" cxnId="{49F123B5-7D3F-46B9-B0AF-B407C1ECE250}">
      <dgm:prSet/>
      <dgm:spPr/>
      <dgm:t>
        <a:bodyPr/>
        <a:lstStyle/>
        <a:p>
          <a:endParaRPr lang="pt-BR"/>
        </a:p>
      </dgm:t>
    </dgm:pt>
    <dgm:pt modelId="{2D509FD3-3C44-4074-92E5-6E8063C61DDB}">
      <dgm:prSet/>
      <dgm:spPr/>
      <dgm:t>
        <a:bodyPr/>
        <a:lstStyle/>
        <a:p>
          <a:r>
            <a:rPr lang="pt-BR" dirty="0"/>
            <a:t>Relatório de indicadores de desempenho; </a:t>
          </a:r>
        </a:p>
      </dgm:t>
    </dgm:pt>
    <dgm:pt modelId="{1F093C83-48FC-48B2-91FA-06F82FCE64C8}" type="parTrans" cxnId="{90EC2C05-0084-42F4-8092-98B7D8B6336A}">
      <dgm:prSet/>
      <dgm:spPr/>
      <dgm:t>
        <a:bodyPr/>
        <a:lstStyle/>
        <a:p>
          <a:endParaRPr lang="pt-BR"/>
        </a:p>
      </dgm:t>
    </dgm:pt>
    <dgm:pt modelId="{5EA735E5-C0A3-4909-BCC7-A67868B1B435}" type="sibTrans" cxnId="{90EC2C05-0084-42F4-8092-98B7D8B6336A}">
      <dgm:prSet/>
      <dgm:spPr/>
      <dgm:t>
        <a:bodyPr/>
        <a:lstStyle/>
        <a:p>
          <a:endParaRPr lang="pt-BR"/>
        </a:p>
      </dgm:t>
    </dgm:pt>
    <dgm:pt modelId="{1E3F8725-074F-4C19-B9B3-2D37475E1896}">
      <dgm:prSet/>
      <dgm:spPr/>
      <dgm:t>
        <a:bodyPr/>
        <a:lstStyle/>
        <a:p>
          <a:endParaRPr lang="pt-BR" dirty="0"/>
        </a:p>
      </dgm:t>
    </dgm:pt>
    <dgm:pt modelId="{522317AB-4E79-4FA4-BB90-4EF1D0FAF7C1}" type="parTrans" cxnId="{A1B5DE16-3019-4CF3-8D95-A8B8D0104A8B}">
      <dgm:prSet/>
      <dgm:spPr/>
      <dgm:t>
        <a:bodyPr/>
        <a:lstStyle/>
        <a:p>
          <a:endParaRPr lang="pt-BR"/>
        </a:p>
      </dgm:t>
    </dgm:pt>
    <dgm:pt modelId="{664A6755-ACCF-4EBA-A94C-CC7CC4C349D1}" type="sibTrans" cxnId="{A1B5DE16-3019-4CF3-8D95-A8B8D0104A8B}">
      <dgm:prSet/>
      <dgm:spPr/>
      <dgm:t>
        <a:bodyPr/>
        <a:lstStyle/>
        <a:p>
          <a:endParaRPr lang="pt-BR"/>
        </a:p>
      </dgm:t>
    </dgm:pt>
    <dgm:pt modelId="{89BC9759-E629-489E-9489-1B2ECD101C1D}">
      <dgm:prSet/>
      <dgm:spPr/>
      <dgm:t>
        <a:bodyPr/>
        <a:lstStyle/>
        <a:p>
          <a:r>
            <a:rPr lang="pt-BR" dirty="0"/>
            <a:t>Sistema de informações para auxílio à tomada de decisão.</a:t>
          </a:r>
        </a:p>
      </dgm:t>
    </dgm:pt>
    <dgm:pt modelId="{9FD94548-8CDD-4179-A724-B3D227D9B7FD}" type="parTrans" cxnId="{234D3ADA-D022-445D-93DA-FE254D007491}">
      <dgm:prSet/>
      <dgm:spPr/>
      <dgm:t>
        <a:bodyPr/>
        <a:lstStyle/>
        <a:p>
          <a:endParaRPr lang="pt-BR"/>
        </a:p>
      </dgm:t>
    </dgm:pt>
    <dgm:pt modelId="{84C0C1D8-574C-4165-91A4-0D152A062A72}" type="sibTrans" cxnId="{234D3ADA-D022-445D-93DA-FE254D007491}">
      <dgm:prSet/>
      <dgm:spPr/>
      <dgm:t>
        <a:bodyPr/>
        <a:lstStyle/>
        <a:p>
          <a:endParaRPr lang="pt-BR"/>
        </a:p>
      </dgm:t>
    </dgm:pt>
    <dgm:pt modelId="{BE98F104-6102-436C-9348-AC3869401671}">
      <dgm:prSet/>
      <dgm:spPr/>
      <dgm:t>
        <a:bodyPr/>
        <a:lstStyle/>
        <a:p>
          <a:r>
            <a:rPr lang="pt-BR" dirty="0"/>
            <a:t>Relatório final do PMSB.</a:t>
          </a:r>
        </a:p>
      </dgm:t>
    </dgm:pt>
    <dgm:pt modelId="{C8FFAF5C-4AE4-4720-9085-04456FA2B64D}" type="parTrans" cxnId="{53A09865-8594-400F-90CA-74D3709B6F3B}">
      <dgm:prSet/>
      <dgm:spPr/>
      <dgm:t>
        <a:bodyPr/>
        <a:lstStyle/>
        <a:p>
          <a:endParaRPr lang="pt-BR"/>
        </a:p>
      </dgm:t>
    </dgm:pt>
    <dgm:pt modelId="{1B0161EE-EFD4-4221-9180-D6C5ABDE713F}" type="sibTrans" cxnId="{53A09865-8594-400F-90CA-74D3709B6F3B}">
      <dgm:prSet/>
      <dgm:spPr/>
      <dgm:t>
        <a:bodyPr/>
        <a:lstStyle/>
        <a:p>
          <a:endParaRPr lang="pt-BR"/>
        </a:p>
      </dgm:t>
    </dgm:pt>
    <dgm:pt modelId="{420B9616-51BC-421C-91B4-A491C85D7704}" type="pres">
      <dgm:prSet presAssocID="{F43835F8-252A-4165-8B33-74D2270912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441BE1B-3BE1-407C-BD91-1511521D2F24}" type="pres">
      <dgm:prSet presAssocID="{0F72ECE7-3C32-43E8-8417-308FFBB3406C}" presName="composite" presStyleCnt="0"/>
      <dgm:spPr/>
    </dgm:pt>
    <dgm:pt modelId="{85A9BF0F-45CC-464C-B7E7-57B2AB89DDC5}" type="pres">
      <dgm:prSet presAssocID="{0F72ECE7-3C32-43E8-8417-308FFBB3406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5DB01A-9709-4368-B250-6FD37E62FFA9}" type="pres">
      <dgm:prSet presAssocID="{0F72ECE7-3C32-43E8-8417-308FFBB3406C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788435-1126-4679-9A77-35B97AC2E43C}" type="pres">
      <dgm:prSet presAssocID="{B80F72B7-D5F3-4DF3-9F4A-7B8F3FEFD0DF}" presName="space" presStyleCnt="0"/>
      <dgm:spPr/>
    </dgm:pt>
    <dgm:pt modelId="{CEB65CE5-C09E-49DA-9D81-3D3A12DEAC1F}" type="pres">
      <dgm:prSet presAssocID="{9BCBC03E-CA7E-4D76-83F1-30DF5CA55664}" presName="composite" presStyleCnt="0"/>
      <dgm:spPr/>
    </dgm:pt>
    <dgm:pt modelId="{8F2A4A6B-CE84-4A84-ACCB-CBEBE25B7D74}" type="pres">
      <dgm:prSet presAssocID="{9BCBC03E-CA7E-4D76-83F1-30DF5CA55664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E83E5C-4BB4-46DA-B70E-B25DFBF75491}" type="pres">
      <dgm:prSet presAssocID="{9BCBC03E-CA7E-4D76-83F1-30DF5CA55664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4E3699-076C-48EA-8511-598704E9F0EC}" type="pres">
      <dgm:prSet presAssocID="{4C6A6C54-5A09-4777-8BA5-668FCFED958F}" presName="space" presStyleCnt="0"/>
      <dgm:spPr/>
    </dgm:pt>
    <dgm:pt modelId="{BBFA4136-BCFB-4C60-BFA3-1582F5791A78}" type="pres">
      <dgm:prSet presAssocID="{606B4921-E002-4058-B607-439B71833470}" presName="composite" presStyleCnt="0"/>
      <dgm:spPr/>
    </dgm:pt>
    <dgm:pt modelId="{8A91AD1B-0901-49D6-B201-535590EB5BB8}" type="pres">
      <dgm:prSet presAssocID="{606B4921-E002-4058-B607-439B71833470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6A6390-A037-4828-9DE1-ACC46537D1DF}" type="pres">
      <dgm:prSet presAssocID="{606B4921-E002-4058-B607-439B71833470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ED3572-C08A-4248-9F80-01174C8DA253}" type="pres">
      <dgm:prSet presAssocID="{C23DF60A-B3E0-4505-BDFF-994CE9824313}" presName="space" presStyleCnt="0"/>
      <dgm:spPr/>
    </dgm:pt>
    <dgm:pt modelId="{6B858BC5-172D-4CC4-8ADE-CC6564C89ADA}" type="pres">
      <dgm:prSet presAssocID="{6836A131-6650-43DF-9ADC-82902ECDCE62}" presName="composite" presStyleCnt="0"/>
      <dgm:spPr/>
    </dgm:pt>
    <dgm:pt modelId="{8C51BE95-74EA-43B1-8D0B-20581C16C26A}" type="pres">
      <dgm:prSet presAssocID="{6836A131-6650-43DF-9ADC-82902ECDCE6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5768B0-5AB0-408B-A901-D5BBDB1FBDB2}" type="pres">
      <dgm:prSet presAssocID="{6836A131-6650-43DF-9ADC-82902ECDCE62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E3407A-5392-40BF-85E8-FFCA39F67D53}" type="pres">
      <dgm:prSet presAssocID="{253934E8-DF35-489A-854E-A8FA907A857D}" presName="space" presStyleCnt="0"/>
      <dgm:spPr/>
    </dgm:pt>
    <dgm:pt modelId="{9CFF49C6-ED54-4594-A5F6-BE4EB37E63ED}" type="pres">
      <dgm:prSet presAssocID="{19DC115E-A045-4461-B6D0-5B2527F10F03}" presName="composite" presStyleCnt="0"/>
      <dgm:spPr/>
    </dgm:pt>
    <dgm:pt modelId="{BCBE4E79-DB0F-41EF-B24F-C8F060BCE23C}" type="pres">
      <dgm:prSet presAssocID="{19DC115E-A045-4461-B6D0-5B2527F10F03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BB9D9E-5D7D-4949-89FD-CB6448F0F998}" type="pres">
      <dgm:prSet presAssocID="{19DC115E-A045-4461-B6D0-5B2527F10F03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34D3ADA-D022-445D-93DA-FE254D007491}" srcId="{6836A131-6650-43DF-9ADC-82902ECDCE62}" destId="{89BC9759-E629-489E-9489-1B2ECD101C1D}" srcOrd="1" destOrd="0" parTransId="{9FD94548-8CDD-4179-A724-B3D227D9B7FD}" sibTransId="{84C0C1D8-574C-4165-91A4-0D152A062A72}"/>
    <dgm:cxn modelId="{53A09865-8594-400F-90CA-74D3709B6F3B}" srcId="{19DC115E-A045-4461-B6D0-5B2527F10F03}" destId="{BE98F104-6102-436C-9348-AC3869401671}" srcOrd="1" destOrd="0" parTransId="{C8FFAF5C-4AE4-4720-9085-04456FA2B64D}" sibTransId="{1B0161EE-EFD4-4221-9180-D6C5ABDE713F}"/>
    <dgm:cxn modelId="{394DAAE8-94F8-4BEA-9451-BA4D9ECB3CA7}" type="presOf" srcId="{0F72ECE7-3C32-43E8-8417-308FFBB3406C}" destId="{85A9BF0F-45CC-464C-B7E7-57B2AB89DDC5}" srcOrd="0" destOrd="0" presId="urn:microsoft.com/office/officeart/2005/8/layout/hList1"/>
    <dgm:cxn modelId="{479F0DB0-76A6-48C3-BAE9-E87513BBF9C5}" type="presOf" srcId="{238EC343-BE83-481F-A1DC-435FC251F524}" destId="{B95DB01A-9709-4368-B250-6FD37E62FFA9}" srcOrd="0" destOrd="0" presId="urn:microsoft.com/office/officeart/2005/8/layout/hList1"/>
    <dgm:cxn modelId="{E6F47D10-35E0-40DC-AD15-B64750B837A1}" srcId="{F43835F8-252A-4165-8B33-74D227091214}" destId="{19DC115E-A045-4461-B6D0-5B2527F10F03}" srcOrd="4" destOrd="0" parTransId="{573E9082-640A-49E8-960E-740DF3DD8320}" sibTransId="{E6DE72AA-36BB-496E-8273-FDA9395F2F21}"/>
    <dgm:cxn modelId="{C8A0DEFF-E86B-4645-A02E-1683AEC2D2BA}" type="presOf" srcId="{6836A131-6650-43DF-9ADC-82902ECDCE62}" destId="{8C51BE95-74EA-43B1-8D0B-20581C16C26A}" srcOrd="0" destOrd="0" presId="urn:microsoft.com/office/officeart/2005/8/layout/hList1"/>
    <dgm:cxn modelId="{4291A748-6D8B-4332-A519-4D4AA308218B}" srcId="{606B4921-E002-4058-B607-439B71833470}" destId="{057918B4-1BBF-41FE-8050-4FD3EF46A1C2}" srcOrd="0" destOrd="0" parTransId="{5ECA695A-6E06-461C-8E5B-37B4940DD1D3}" sibTransId="{0E11CABA-8439-45F8-B994-459B075E3E19}"/>
    <dgm:cxn modelId="{90EC2C05-0084-42F4-8092-98B7D8B6336A}" srcId="{606B4921-E002-4058-B607-439B71833470}" destId="{2D509FD3-3C44-4074-92E5-6E8063C61DDB}" srcOrd="1" destOrd="0" parTransId="{1F093C83-48FC-48B2-91FA-06F82FCE64C8}" sibTransId="{5EA735E5-C0A3-4909-BCC7-A67868B1B435}"/>
    <dgm:cxn modelId="{CE0A8E73-0546-4305-9C6A-58604DF28DB7}" srcId="{0F72ECE7-3C32-43E8-8417-308FFBB3406C}" destId="{238EC343-BE83-481F-A1DC-435FC251F524}" srcOrd="0" destOrd="0" parTransId="{37D816B0-EE7B-4157-9146-0E4D134CD825}" sibTransId="{AB5AFB1E-A474-46B2-A395-42F78B8E5F50}"/>
    <dgm:cxn modelId="{AA2210EC-9417-4D94-8281-C6C87006D6AD}" type="presOf" srcId="{89BC9759-E629-489E-9489-1B2ECD101C1D}" destId="{B45768B0-5AB0-408B-A901-D5BBDB1FBDB2}" srcOrd="0" destOrd="1" presId="urn:microsoft.com/office/officeart/2005/8/layout/hList1"/>
    <dgm:cxn modelId="{7DAD50F7-8206-4D17-9209-D069A18ADBD5}" type="presOf" srcId="{0C65F444-EBA5-4510-AD09-A94C743DF785}" destId="{B45768B0-5AB0-408B-A901-D5BBDB1FBDB2}" srcOrd="0" destOrd="0" presId="urn:microsoft.com/office/officeart/2005/8/layout/hList1"/>
    <dgm:cxn modelId="{28B9AD97-70B3-444B-BB55-E363F176D492}" type="presOf" srcId="{259411E6-55D6-4D8E-9945-3DB579A51318}" destId="{B95DB01A-9709-4368-B250-6FD37E62FFA9}" srcOrd="0" destOrd="1" presId="urn:microsoft.com/office/officeart/2005/8/layout/hList1"/>
    <dgm:cxn modelId="{764C4A46-355F-418C-BD13-9C644F274F4D}" srcId="{6836A131-6650-43DF-9ADC-82902ECDCE62}" destId="{0C65F444-EBA5-4510-AD09-A94C743DF785}" srcOrd="0" destOrd="0" parTransId="{7C80AF4B-7EDB-49EF-91D0-3BD305DEA2B9}" sibTransId="{80C4E205-274F-42E7-B91D-47ECCFAEEF4D}"/>
    <dgm:cxn modelId="{FD073ECE-62E8-4EAB-8B70-00B28799D5CB}" type="presOf" srcId="{FBEBE3D8-49C7-42A2-A10D-AD31E2DB1301}" destId="{DCE83E5C-4BB4-46DA-B70E-B25DFBF75491}" srcOrd="0" destOrd="0" presId="urn:microsoft.com/office/officeart/2005/8/layout/hList1"/>
    <dgm:cxn modelId="{09C19531-AD15-46B5-B724-B3A92411259B}" type="presOf" srcId="{F43835F8-252A-4165-8B33-74D227091214}" destId="{420B9616-51BC-421C-91B4-A491C85D7704}" srcOrd="0" destOrd="0" presId="urn:microsoft.com/office/officeart/2005/8/layout/hList1"/>
    <dgm:cxn modelId="{2092915E-E000-42FF-A406-23D9F94E681F}" type="presOf" srcId="{057918B4-1BBF-41FE-8050-4FD3EF46A1C2}" destId="{CC6A6390-A037-4828-9DE1-ACC46537D1DF}" srcOrd="0" destOrd="0" presId="urn:microsoft.com/office/officeart/2005/8/layout/hList1"/>
    <dgm:cxn modelId="{3A4A45E5-4641-471D-A30B-B1F353E6CAC2}" srcId="{F43835F8-252A-4165-8B33-74D227091214}" destId="{6836A131-6650-43DF-9ADC-82902ECDCE62}" srcOrd="3" destOrd="0" parTransId="{0D1FF1A1-891D-4D08-BC46-444C2433101A}" sibTransId="{253934E8-DF35-489A-854E-A8FA907A857D}"/>
    <dgm:cxn modelId="{65119B68-1F9F-45CC-9809-A7D4661440FE}" srcId="{19DC115E-A045-4461-B6D0-5B2527F10F03}" destId="{7AB4DEC0-6A87-49D3-A47C-5B84CA265486}" srcOrd="0" destOrd="0" parTransId="{0F23B1FB-11DE-4165-98F7-8E194197296A}" sibTransId="{4D9438D3-93C0-4774-B225-21CAD4A875B1}"/>
    <dgm:cxn modelId="{49F123B5-7D3F-46B9-B0AF-B407C1ECE250}" srcId="{9BCBC03E-CA7E-4D76-83F1-30DF5CA55664}" destId="{E4C28BDB-7224-4094-A4AA-E088A8C3DB3A}" srcOrd="1" destOrd="0" parTransId="{BA9F9398-97DD-490E-8835-F186CA4B961D}" sibTransId="{69239D38-5A4E-4DD1-A0B7-73CF0AF3EC44}"/>
    <dgm:cxn modelId="{7E5606A9-2AE6-46F3-994A-147CBC831282}" srcId="{F43835F8-252A-4165-8B33-74D227091214}" destId="{0F72ECE7-3C32-43E8-8417-308FFBB3406C}" srcOrd="0" destOrd="0" parTransId="{2317FB7F-2C60-4FE8-B0EA-E06ADEE29401}" sibTransId="{B80F72B7-D5F3-4DF3-9F4A-7B8F3FEFD0DF}"/>
    <dgm:cxn modelId="{551206C4-9015-4EA9-A6D0-79449CE12F48}" type="presOf" srcId="{E4C28BDB-7224-4094-A4AA-E088A8C3DB3A}" destId="{DCE83E5C-4BB4-46DA-B70E-B25DFBF75491}" srcOrd="0" destOrd="1" presId="urn:microsoft.com/office/officeart/2005/8/layout/hList1"/>
    <dgm:cxn modelId="{34F8B0DE-E98C-4A77-97F0-506B4A5E0EAD}" type="presOf" srcId="{BE98F104-6102-436C-9348-AC3869401671}" destId="{A7BB9D9E-5D7D-4949-89FD-CB6448F0F998}" srcOrd="0" destOrd="1" presId="urn:microsoft.com/office/officeart/2005/8/layout/hList1"/>
    <dgm:cxn modelId="{599F6594-2D5A-44D1-9642-D48160D7E0C5}" srcId="{0F72ECE7-3C32-43E8-8417-308FFBB3406C}" destId="{259411E6-55D6-4D8E-9945-3DB579A51318}" srcOrd="1" destOrd="0" parTransId="{F64FDD73-D7B8-4DB7-8326-224BB1A874C3}" sibTransId="{170EC420-FFCD-49B3-B954-3E52D11A93BF}"/>
    <dgm:cxn modelId="{0FBF6982-1C90-415F-8DF3-330EDFA669A1}" type="presOf" srcId="{606B4921-E002-4058-B607-439B71833470}" destId="{8A91AD1B-0901-49D6-B201-535590EB5BB8}" srcOrd="0" destOrd="0" presId="urn:microsoft.com/office/officeart/2005/8/layout/hList1"/>
    <dgm:cxn modelId="{63D5848B-0F3A-4E1E-8927-87CA5F1C9127}" srcId="{F43835F8-252A-4165-8B33-74D227091214}" destId="{9BCBC03E-CA7E-4D76-83F1-30DF5CA55664}" srcOrd="1" destOrd="0" parTransId="{D8E9A52A-26C2-4DB4-BE0F-C3F356EE63DA}" sibTransId="{4C6A6C54-5A09-4777-8BA5-668FCFED958F}"/>
    <dgm:cxn modelId="{D53062F1-C7AD-4DB8-995F-2B138495E8AD}" srcId="{F43835F8-252A-4165-8B33-74D227091214}" destId="{606B4921-E002-4058-B607-439B71833470}" srcOrd="2" destOrd="0" parTransId="{7A029E60-6148-4783-B769-7A9AB35C577A}" sibTransId="{C23DF60A-B3E0-4505-BDFF-994CE9824313}"/>
    <dgm:cxn modelId="{5A4183E2-92C8-49E1-A8AB-4892195DC2A1}" type="presOf" srcId="{2D509FD3-3C44-4074-92E5-6E8063C61DDB}" destId="{CC6A6390-A037-4828-9DE1-ACC46537D1DF}" srcOrd="0" destOrd="1" presId="urn:microsoft.com/office/officeart/2005/8/layout/hList1"/>
    <dgm:cxn modelId="{2E92B25A-2BCB-4901-A71E-DA1C5F8CB88D}" type="presOf" srcId="{7AB4DEC0-6A87-49D3-A47C-5B84CA265486}" destId="{A7BB9D9E-5D7D-4949-89FD-CB6448F0F998}" srcOrd="0" destOrd="0" presId="urn:microsoft.com/office/officeart/2005/8/layout/hList1"/>
    <dgm:cxn modelId="{1DFBF629-5453-467B-853B-0D3B2BB6D666}" type="presOf" srcId="{19DC115E-A045-4461-B6D0-5B2527F10F03}" destId="{BCBE4E79-DB0F-41EF-B24F-C8F060BCE23C}" srcOrd="0" destOrd="0" presId="urn:microsoft.com/office/officeart/2005/8/layout/hList1"/>
    <dgm:cxn modelId="{0C2ECCFF-299A-48CD-8B14-A78BBE6E63F8}" type="presOf" srcId="{9BCBC03E-CA7E-4D76-83F1-30DF5CA55664}" destId="{8F2A4A6B-CE84-4A84-ACCB-CBEBE25B7D74}" srcOrd="0" destOrd="0" presId="urn:microsoft.com/office/officeart/2005/8/layout/hList1"/>
    <dgm:cxn modelId="{F75D53D0-0AA5-4BB3-9139-8CDFF2F48C6A}" srcId="{9BCBC03E-CA7E-4D76-83F1-30DF5CA55664}" destId="{FBEBE3D8-49C7-42A2-A10D-AD31E2DB1301}" srcOrd="0" destOrd="0" parTransId="{EF59424E-8E72-4F28-939B-CFE3713E54A4}" sibTransId="{808E9BE9-B15A-41D4-9D09-03EF267E69F8}"/>
    <dgm:cxn modelId="{A1B5DE16-3019-4CF3-8D95-A8B8D0104A8B}" srcId="{6836A131-6650-43DF-9ADC-82902ECDCE62}" destId="{1E3F8725-074F-4C19-B9B3-2D37475E1896}" srcOrd="2" destOrd="0" parTransId="{522317AB-4E79-4FA4-BB90-4EF1D0FAF7C1}" sibTransId="{664A6755-ACCF-4EBA-A94C-CC7CC4C349D1}"/>
    <dgm:cxn modelId="{5257DFE7-65AC-4631-99ED-A7FED087CC7B}" type="presOf" srcId="{1E3F8725-074F-4C19-B9B3-2D37475E1896}" destId="{B45768B0-5AB0-408B-A901-D5BBDB1FBDB2}" srcOrd="0" destOrd="2" presId="urn:microsoft.com/office/officeart/2005/8/layout/hList1"/>
    <dgm:cxn modelId="{AD0324CA-4F84-4394-BD5A-AB1A97C72001}" type="presParOf" srcId="{420B9616-51BC-421C-91B4-A491C85D7704}" destId="{6441BE1B-3BE1-407C-BD91-1511521D2F24}" srcOrd="0" destOrd="0" presId="urn:microsoft.com/office/officeart/2005/8/layout/hList1"/>
    <dgm:cxn modelId="{12068034-E27D-4C2F-9A71-6A95BF4C0612}" type="presParOf" srcId="{6441BE1B-3BE1-407C-BD91-1511521D2F24}" destId="{85A9BF0F-45CC-464C-B7E7-57B2AB89DDC5}" srcOrd="0" destOrd="0" presId="urn:microsoft.com/office/officeart/2005/8/layout/hList1"/>
    <dgm:cxn modelId="{44C55DC0-94C4-43DB-AA72-52C7B442BB9C}" type="presParOf" srcId="{6441BE1B-3BE1-407C-BD91-1511521D2F24}" destId="{B95DB01A-9709-4368-B250-6FD37E62FFA9}" srcOrd="1" destOrd="0" presId="urn:microsoft.com/office/officeart/2005/8/layout/hList1"/>
    <dgm:cxn modelId="{AEAF3F1C-8553-48A7-955B-8297A48FEFD4}" type="presParOf" srcId="{420B9616-51BC-421C-91B4-A491C85D7704}" destId="{F9788435-1126-4679-9A77-35B97AC2E43C}" srcOrd="1" destOrd="0" presId="urn:microsoft.com/office/officeart/2005/8/layout/hList1"/>
    <dgm:cxn modelId="{5BFC29E3-523E-4797-BE3D-18CB3E2A30D1}" type="presParOf" srcId="{420B9616-51BC-421C-91B4-A491C85D7704}" destId="{CEB65CE5-C09E-49DA-9D81-3D3A12DEAC1F}" srcOrd="2" destOrd="0" presId="urn:microsoft.com/office/officeart/2005/8/layout/hList1"/>
    <dgm:cxn modelId="{F7611F3B-43D0-49B9-BB96-1349E1188BFC}" type="presParOf" srcId="{CEB65CE5-C09E-49DA-9D81-3D3A12DEAC1F}" destId="{8F2A4A6B-CE84-4A84-ACCB-CBEBE25B7D74}" srcOrd="0" destOrd="0" presId="urn:microsoft.com/office/officeart/2005/8/layout/hList1"/>
    <dgm:cxn modelId="{5DE86519-6398-453A-BC75-8745857D915C}" type="presParOf" srcId="{CEB65CE5-C09E-49DA-9D81-3D3A12DEAC1F}" destId="{DCE83E5C-4BB4-46DA-B70E-B25DFBF75491}" srcOrd="1" destOrd="0" presId="urn:microsoft.com/office/officeart/2005/8/layout/hList1"/>
    <dgm:cxn modelId="{E4A57D15-97B0-4398-AC5A-49D622B0A016}" type="presParOf" srcId="{420B9616-51BC-421C-91B4-A491C85D7704}" destId="{CC4E3699-076C-48EA-8511-598704E9F0EC}" srcOrd="3" destOrd="0" presId="urn:microsoft.com/office/officeart/2005/8/layout/hList1"/>
    <dgm:cxn modelId="{5D30087B-6884-49AB-AB3E-31C1B0C6B82E}" type="presParOf" srcId="{420B9616-51BC-421C-91B4-A491C85D7704}" destId="{BBFA4136-BCFB-4C60-BFA3-1582F5791A78}" srcOrd="4" destOrd="0" presId="urn:microsoft.com/office/officeart/2005/8/layout/hList1"/>
    <dgm:cxn modelId="{E3093E04-7977-4E7C-B77C-B678E95EE240}" type="presParOf" srcId="{BBFA4136-BCFB-4C60-BFA3-1582F5791A78}" destId="{8A91AD1B-0901-49D6-B201-535590EB5BB8}" srcOrd="0" destOrd="0" presId="urn:microsoft.com/office/officeart/2005/8/layout/hList1"/>
    <dgm:cxn modelId="{82EF502C-0D9E-4006-8022-412A02255B64}" type="presParOf" srcId="{BBFA4136-BCFB-4C60-BFA3-1582F5791A78}" destId="{CC6A6390-A037-4828-9DE1-ACC46537D1DF}" srcOrd="1" destOrd="0" presId="urn:microsoft.com/office/officeart/2005/8/layout/hList1"/>
    <dgm:cxn modelId="{E50BB839-D1F1-4461-895F-A119EEA50751}" type="presParOf" srcId="{420B9616-51BC-421C-91B4-A491C85D7704}" destId="{42ED3572-C08A-4248-9F80-01174C8DA253}" srcOrd="5" destOrd="0" presId="urn:microsoft.com/office/officeart/2005/8/layout/hList1"/>
    <dgm:cxn modelId="{D019290C-1212-4536-ACB1-D0156AAF7D67}" type="presParOf" srcId="{420B9616-51BC-421C-91B4-A491C85D7704}" destId="{6B858BC5-172D-4CC4-8ADE-CC6564C89ADA}" srcOrd="6" destOrd="0" presId="urn:microsoft.com/office/officeart/2005/8/layout/hList1"/>
    <dgm:cxn modelId="{9A24CFB5-EEDB-4F3D-8F02-E898E617AB37}" type="presParOf" srcId="{6B858BC5-172D-4CC4-8ADE-CC6564C89ADA}" destId="{8C51BE95-74EA-43B1-8D0B-20581C16C26A}" srcOrd="0" destOrd="0" presId="urn:microsoft.com/office/officeart/2005/8/layout/hList1"/>
    <dgm:cxn modelId="{C8809A4F-DA86-4EBA-9AF8-07E0CFA3FE0D}" type="presParOf" srcId="{6B858BC5-172D-4CC4-8ADE-CC6564C89ADA}" destId="{B45768B0-5AB0-408B-A901-D5BBDB1FBDB2}" srcOrd="1" destOrd="0" presId="urn:microsoft.com/office/officeart/2005/8/layout/hList1"/>
    <dgm:cxn modelId="{71449B50-5095-40F5-BA55-CBA5569877A4}" type="presParOf" srcId="{420B9616-51BC-421C-91B4-A491C85D7704}" destId="{B8E3407A-5392-40BF-85E8-FFCA39F67D53}" srcOrd="7" destOrd="0" presId="urn:microsoft.com/office/officeart/2005/8/layout/hList1"/>
    <dgm:cxn modelId="{3362D320-102C-4202-9744-1383C4B02472}" type="presParOf" srcId="{420B9616-51BC-421C-91B4-A491C85D7704}" destId="{9CFF49C6-ED54-4594-A5F6-BE4EB37E63ED}" srcOrd="8" destOrd="0" presId="urn:microsoft.com/office/officeart/2005/8/layout/hList1"/>
    <dgm:cxn modelId="{D73A3194-A5FF-4F34-82BC-4F96AC3ED65E}" type="presParOf" srcId="{9CFF49C6-ED54-4594-A5F6-BE4EB37E63ED}" destId="{BCBE4E79-DB0F-41EF-B24F-C8F060BCE23C}" srcOrd="0" destOrd="0" presId="urn:microsoft.com/office/officeart/2005/8/layout/hList1"/>
    <dgm:cxn modelId="{0C7F9099-AB71-49C5-8EA8-329E71A90045}" type="presParOf" srcId="{9CFF49C6-ED54-4594-A5F6-BE4EB37E63ED}" destId="{A7BB9D9E-5D7D-4949-89FD-CB6448F0F99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1157B1-077D-4D89-8211-2E0C773FFFED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04FE18D6-CDAC-4210-B1D7-7038328AF53C}">
      <dgm:prSet phldrT="[Texto]"/>
      <dgm:spPr/>
      <dgm:t>
        <a:bodyPr/>
        <a:lstStyle/>
        <a:p>
          <a:r>
            <a:rPr lang="pt-BR" dirty="0" smtClean="0"/>
            <a:t>Definir o eixo de saneamento e mapear as “partes” do sistema</a:t>
          </a:r>
          <a:endParaRPr lang="pt-BR" dirty="0"/>
        </a:p>
      </dgm:t>
    </dgm:pt>
    <dgm:pt modelId="{2BFA2893-26BE-4909-9B0F-CAC4EB25E3D3}" type="parTrans" cxnId="{943D5266-6041-4507-8469-4DBA726B6F59}">
      <dgm:prSet/>
      <dgm:spPr/>
      <dgm:t>
        <a:bodyPr/>
        <a:lstStyle/>
        <a:p>
          <a:endParaRPr lang="pt-BR"/>
        </a:p>
      </dgm:t>
    </dgm:pt>
    <dgm:pt modelId="{AD5333BE-B339-490C-A742-C3F4842EC289}" type="sibTrans" cxnId="{943D5266-6041-4507-8469-4DBA726B6F59}">
      <dgm:prSet/>
      <dgm:spPr/>
      <dgm:t>
        <a:bodyPr/>
        <a:lstStyle/>
        <a:p>
          <a:endParaRPr lang="pt-BR"/>
        </a:p>
      </dgm:t>
    </dgm:pt>
    <dgm:pt modelId="{88F81D47-EFAB-4733-91DF-F4AB26A64C21}">
      <dgm:prSet phldrT="[Texto]"/>
      <dgm:spPr/>
      <dgm:t>
        <a:bodyPr/>
        <a:lstStyle/>
        <a:p>
          <a:r>
            <a:rPr lang="pt-BR" dirty="0" smtClean="0"/>
            <a:t>Realizar o levantamento das informações junto aos funcionários (técnicos, servidores, advogados, agentes de saúde, </a:t>
          </a:r>
          <a:r>
            <a:rPr lang="pt-BR" dirty="0" err="1" smtClean="0"/>
            <a:t>etc</a:t>
          </a:r>
          <a:r>
            <a:rPr lang="pt-BR" dirty="0" smtClean="0"/>
            <a:t>) e registro fotográfico das infraestruturas</a:t>
          </a:r>
          <a:endParaRPr lang="pt-BR" dirty="0"/>
        </a:p>
      </dgm:t>
    </dgm:pt>
    <dgm:pt modelId="{CFDB4345-1F4D-48AD-9250-2B2361E04496}" type="parTrans" cxnId="{659D4084-839C-469F-9F8E-F09545C6B02C}">
      <dgm:prSet/>
      <dgm:spPr/>
      <dgm:t>
        <a:bodyPr/>
        <a:lstStyle/>
        <a:p>
          <a:endParaRPr lang="pt-BR"/>
        </a:p>
      </dgm:t>
    </dgm:pt>
    <dgm:pt modelId="{64F77EB9-0E07-4239-8283-96B87E8A7D58}" type="sibTrans" cxnId="{659D4084-839C-469F-9F8E-F09545C6B02C}">
      <dgm:prSet/>
      <dgm:spPr/>
      <dgm:t>
        <a:bodyPr/>
        <a:lstStyle/>
        <a:p>
          <a:endParaRPr lang="pt-BR"/>
        </a:p>
      </dgm:t>
    </dgm:pt>
    <dgm:pt modelId="{487C0E28-898B-4E14-B7D2-3D3E8EE8DBE8}">
      <dgm:prSet phldrT="[Texto]"/>
      <dgm:spPr/>
      <dgm:t>
        <a:bodyPr/>
        <a:lstStyle/>
        <a:p>
          <a:r>
            <a:rPr lang="pt-BR" dirty="0" smtClean="0"/>
            <a:t>Organizar as informações obtidas na primeira versão do Produto C  - Diagnóstico Técnico Participativo</a:t>
          </a:r>
          <a:endParaRPr lang="pt-BR" dirty="0"/>
        </a:p>
      </dgm:t>
    </dgm:pt>
    <dgm:pt modelId="{FC922FD5-4FD0-428B-BA00-ABDBA6169ADF}" type="parTrans" cxnId="{0439CB92-41A2-42A0-BA2B-D61F12F756FC}">
      <dgm:prSet/>
      <dgm:spPr/>
      <dgm:t>
        <a:bodyPr/>
        <a:lstStyle/>
        <a:p>
          <a:endParaRPr lang="pt-BR"/>
        </a:p>
      </dgm:t>
    </dgm:pt>
    <dgm:pt modelId="{238B2E34-86DC-4FE4-8F9A-1DEF31317EF1}" type="sibTrans" cxnId="{0439CB92-41A2-42A0-BA2B-D61F12F756FC}">
      <dgm:prSet/>
      <dgm:spPr/>
      <dgm:t>
        <a:bodyPr/>
        <a:lstStyle/>
        <a:p>
          <a:endParaRPr lang="pt-BR"/>
        </a:p>
      </dgm:t>
    </dgm:pt>
    <dgm:pt modelId="{FCE7DD19-222D-47AE-895F-083235662CD1}">
      <dgm:prSet/>
      <dgm:spPr/>
      <dgm:t>
        <a:bodyPr/>
        <a:lstStyle/>
        <a:p>
          <a:r>
            <a:rPr lang="pt-BR" dirty="0" smtClean="0"/>
            <a:t>Listar servidores ou empresas que possuem as informações necessárias</a:t>
          </a:r>
          <a:endParaRPr lang="pt-BR" dirty="0"/>
        </a:p>
      </dgm:t>
    </dgm:pt>
    <dgm:pt modelId="{6FAE3529-10AB-4F58-AAC7-064DD75EA713}" type="parTrans" cxnId="{73836140-AEC3-4E23-B08A-53AAC9646445}">
      <dgm:prSet/>
      <dgm:spPr/>
      <dgm:t>
        <a:bodyPr/>
        <a:lstStyle/>
        <a:p>
          <a:endParaRPr lang="pt-BR"/>
        </a:p>
      </dgm:t>
    </dgm:pt>
    <dgm:pt modelId="{52830A65-F35F-41F2-9AB3-6C3F77C0EB30}" type="sibTrans" cxnId="{73836140-AEC3-4E23-B08A-53AAC9646445}">
      <dgm:prSet/>
      <dgm:spPr/>
      <dgm:t>
        <a:bodyPr/>
        <a:lstStyle/>
        <a:p>
          <a:endParaRPr lang="pt-BR"/>
        </a:p>
      </dgm:t>
    </dgm:pt>
    <dgm:pt modelId="{7A69157B-667C-407B-A323-14BF615A3871}">
      <dgm:prSet phldrT="[Texto]"/>
      <dgm:spPr/>
      <dgm:t>
        <a:bodyPr/>
        <a:lstStyle/>
        <a:p>
          <a:r>
            <a:rPr lang="pt-BR" dirty="0" smtClean="0"/>
            <a:t>Enviar para análise da equipe do SASB</a:t>
          </a:r>
          <a:endParaRPr lang="pt-BR" dirty="0"/>
        </a:p>
      </dgm:t>
    </dgm:pt>
    <dgm:pt modelId="{4DCE0FDA-550F-472E-A927-EC89245ED05C}" type="parTrans" cxnId="{9954B867-C814-4D31-B5D4-0EE35B16B1F4}">
      <dgm:prSet/>
      <dgm:spPr/>
      <dgm:t>
        <a:bodyPr/>
        <a:lstStyle/>
        <a:p>
          <a:endParaRPr lang="pt-BR"/>
        </a:p>
      </dgm:t>
    </dgm:pt>
    <dgm:pt modelId="{4890C4C0-B7B8-48B6-B5CA-295F365F309F}" type="sibTrans" cxnId="{9954B867-C814-4D31-B5D4-0EE35B16B1F4}">
      <dgm:prSet/>
      <dgm:spPr/>
      <dgm:t>
        <a:bodyPr/>
        <a:lstStyle/>
        <a:p>
          <a:endParaRPr lang="pt-BR"/>
        </a:p>
      </dgm:t>
    </dgm:pt>
    <dgm:pt modelId="{8F9D20A5-0F3A-4C8A-90E7-BB9A257A102C}" type="pres">
      <dgm:prSet presAssocID="{8F1157B1-077D-4D89-8211-2E0C773FFFED}" presName="CompostProcess" presStyleCnt="0">
        <dgm:presLayoutVars>
          <dgm:dir/>
          <dgm:resizeHandles val="exact"/>
        </dgm:presLayoutVars>
      </dgm:prSet>
      <dgm:spPr/>
    </dgm:pt>
    <dgm:pt modelId="{3C23AC39-0FF7-4D01-BC95-A118E15FE1AC}" type="pres">
      <dgm:prSet presAssocID="{8F1157B1-077D-4D89-8211-2E0C773FFFED}" presName="arrow" presStyleLbl="bgShp" presStyleIdx="0" presStyleCnt="1"/>
      <dgm:spPr/>
    </dgm:pt>
    <dgm:pt modelId="{76D9C8E1-C732-4AEA-AA3B-18544D67B4D3}" type="pres">
      <dgm:prSet presAssocID="{8F1157B1-077D-4D89-8211-2E0C773FFFED}" presName="linearProcess" presStyleCnt="0"/>
      <dgm:spPr/>
    </dgm:pt>
    <dgm:pt modelId="{F0EB1B67-0F83-4663-AAFD-F6EB98E058D5}" type="pres">
      <dgm:prSet presAssocID="{04FE18D6-CDAC-4210-B1D7-7038328AF53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1DE422-6728-4D55-822A-A2C83A80255B}" type="pres">
      <dgm:prSet presAssocID="{AD5333BE-B339-490C-A742-C3F4842EC289}" presName="sibTrans" presStyleCnt="0"/>
      <dgm:spPr/>
    </dgm:pt>
    <dgm:pt modelId="{7FED70CA-6EC8-4909-894A-655A8B83700B}" type="pres">
      <dgm:prSet presAssocID="{FCE7DD19-222D-47AE-895F-083235662CD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CE00AC-45D7-4149-9D51-DCEEE61B10B8}" type="pres">
      <dgm:prSet presAssocID="{52830A65-F35F-41F2-9AB3-6C3F77C0EB30}" presName="sibTrans" presStyleCnt="0"/>
      <dgm:spPr/>
    </dgm:pt>
    <dgm:pt modelId="{EE025A7E-EC5C-4B46-9F3B-555BF5545A3D}" type="pres">
      <dgm:prSet presAssocID="{88F81D47-EFAB-4733-91DF-F4AB26A64C2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9F9901-1689-4BAE-BE9F-C88EF73D7565}" type="pres">
      <dgm:prSet presAssocID="{64F77EB9-0E07-4239-8283-96B87E8A7D58}" presName="sibTrans" presStyleCnt="0"/>
      <dgm:spPr/>
    </dgm:pt>
    <dgm:pt modelId="{0917BB75-D6AA-4E9D-B878-6913B47E21D2}" type="pres">
      <dgm:prSet presAssocID="{487C0E28-898B-4E14-B7D2-3D3E8EE8DBE8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406E11-7231-48A2-B1E6-8DD9E279D2BA}" type="pres">
      <dgm:prSet presAssocID="{238B2E34-86DC-4FE4-8F9A-1DEF31317EF1}" presName="sibTrans" presStyleCnt="0"/>
      <dgm:spPr/>
    </dgm:pt>
    <dgm:pt modelId="{5856FEEC-D127-45C2-BFC5-1D065933C326}" type="pres">
      <dgm:prSet presAssocID="{7A69157B-667C-407B-A323-14BF615A387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9FEB5EF-B027-4330-9BBB-691B82D851DF}" type="presOf" srcId="{FCE7DD19-222D-47AE-895F-083235662CD1}" destId="{7FED70CA-6EC8-4909-894A-655A8B83700B}" srcOrd="0" destOrd="0" presId="urn:microsoft.com/office/officeart/2005/8/layout/hProcess9"/>
    <dgm:cxn modelId="{70CBD682-5E5B-488E-9848-16C3E916542C}" type="presOf" srcId="{04FE18D6-CDAC-4210-B1D7-7038328AF53C}" destId="{F0EB1B67-0F83-4663-AAFD-F6EB98E058D5}" srcOrd="0" destOrd="0" presId="urn:microsoft.com/office/officeart/2005/8/layout/hProcess9"/>
    <dgm:cxn modelId="{E572B749-0DF3-4829-AD4A-A8CCEE804730}" type="presOf" srcId="{7A69157B-667C-407B-A323-14BF615A3871}" destId="{5856FEEC-D127-45C2-BFC5-1D065933C326}" srcOrd="0" destOrd="0" presId="urn:microsoft.com/office/officeart/2005/8/layout/hProcess9"/>
    <dgm:cxn modelId="{9954B867-C814-4D31-B5D4-0EE35B16B1F4}" srcId="{8F1157B1-077D-4D89-8211-2E0C773FFFED}" destId="{7A69157B-667C-407B-A323-14BF615A3871}" srcOrd="4" destOrd="0" parTransId="{4DCE0FDA-550F-472E-A927-EC89245ED05C}" sibTransId="{4890C4C0-B7B8-48B6-B5CA-295F365F309F}"/>
    <dgm:cxn modelId="{0439CB92-41A2-42A0-BA2B-D61F12F756FC}" srcId="{8F1157B1-077D-4D89-8211-2E0C773FFFED}" destId="{487C0E28-898B-4E14-B7D2-3D3E8EE8DBE8}" srcOrd="3" destOrd="0" parTransId="{FC922FD5-4FD0-428B-BA00-ABDBA6169ADF}" sibTransId="{238B2E34-86DC-4FE4-8F9A-1DEF31317EF1}"/>
    <dgm:cxn modelId="{EF696B37-59B3-4122-8D45-582FFB78A3E7}" type="presOf" srcId="{487C0E28-898B-4E14-B7D2-3D3E8EE8DBE8}" destId="{0917BB75-D6AA-4E9D-B878-6913B47E21D2}" srcOrd="0" destOrd="0" presId="urn:microsoft.com/office/officeart/2005/8/layout/hProcess9"/>
    <dgm:cxn modelId="{943D5266-6041-4507-8469-4DBA726B6F59}" srcId="{8F1157B1-077D-4D89-8211-2E0C773FFFED}" destId="{04FE18D6-CDAC-4210-B1D7-7038328AF53C}" srcOrd="0" destOrd="0" parTransId="{2BFA2893-26BE-4909-9B0F-CAC4EB25E3D3}" sibTransId="{AD5333BE-B339-490C-A742-C3F4842EC289}"/>
    <dgm:cxn modelId="{73836140-AEC3-4E23-B08A-53AAC9646445}" srcId="{8F1157B1-077D-4D89-8211-2E0C773FFFED}" destId="{FCE7DD19-222D-47AE-895F-083235662CD1}" srcOrd="1" destOrd="0" parTransId="{6FAE3529-10AB-4F58-AAC7-064DD75EA713}" sibTransId="{52830A65-F35F-41F2-9AB3-6C3F77C0EB30}"/>
    <dgm:cxn modelId="{1F0670E0-A3A3-4C0D-9CB7-9A8FBF962429}" type="presOf" srcId="{88F81D47-EFAB-4733-91DF-F4AB26A64C21}" destId="{EE025A7E-EC5C-4B46-9F3B-555BF5545A3D}" srcOrd="0" destOrd="0" presId="urn:microsoft.com/office/officeart/2005/8/layout/hProcess9"/>
    <dgm:cxn modelId="{DAEF1D41-C0B5-48CB-8B57-8E4BFFAE2E3D}" type="presOf" srcId="{8F1157B1-077D-4D89-8211-2E0C773FFFED}" destId="{8F9D20A5-0F3A-4C8A-90E7-BB9A257A102C}" srcOrd="0" destOrd="0" presId="urn:microsoft.com/office/officeart/2005/8/layout/hProcess9"/>
    <dgm:cxn modelId="{659D4084-839C-469F-9F8E-F09545C6B02C}" srcId="{8F1157B1-077D-4D89-8211-2E0C773FFFED}" destId="{88F81D47-EFAB-4733-91DF-F4AB26A64C21}" srcOrd="2" destOrd="0" parTransId="{CFDB4345-1F4D-48AD-9250-2B2361E04496}" sibTransId="{64F77EB9-0E07-4239-8283-96B87E8A7D58}"/>
    <dgm:cxn modelId="{F680EF91-93A1-4CB9-B700-E05FDF49BF8C}" type="presParOf" srcId="{8F9D20A5-0F3A-4C8A-90E7-BB9A257A102C}" destId="{3C23AC39-0FF7-4D01-BC95-A118E15FE1AC}" srcOrd="0" destOrd="0" presId="urn:microsoft.com/office/officeart/2005/8/layout/hProcess9"/>
    <dgm:cxn modelId="{E540E0D1-BF6F-4419-9C6F-42D397261903}" type="presParOf" srcId="{8F9D20A5-0F3A-4C8A-90E7-BB9A257A102C}" destId="{76D9C8E1-C732-4AEA-AA3B-18544D67B4D3}" srcOrd="1" destOrd="0" presId="urn:microsoft.com/office/officeart/2005/8/layout/hProcess9"/>
    <dgm:cxn modelId="{37C940F6-634C-4903-B9D3-3E682EF90625}" type="presParOf" srcId="{76D9C8E1-C732-4AEA-AA3B-18544D67B4D3}" destId="{F0EB1B67-0F83-4663-AAFD-F6EB98E058D5}" srcOrd="0" destOrd="0" presId="urn:microsoft.com/office/officeart/2005/8/layout/hProcess9"/>
    <dgm:cxn modelId="{52DF49CE-FA2C-4BB5-82AC-58040AB4B495}" type="presParOf" srcId="{76D9C8E1-C732-4AEA-AA3B-18544D67B4D3}" destId="{451DE422-6728-4D55-822A-A2C83A80255B}" srcOrd="1" destOrd="0" presId="urn:microsoft.com/office/officeart/2005/8/layout/hProcess9"/>
    <dgm:cxn modelId="{8C5040D4-7007-4D4B-9712-1E9682C9F0F6}" type="presParOf" srcId="{76D9C8E1-C732-4AEA-AA3B-18544D67B4D3}" destId="{7FED70CA-6EC8-4909-894A-655A8B83700B}" srcOrd="2" destOrd="0" presId="urn:microsoft.com/office/officeart/2005/8/layout/hProcess9"/>
    <dgm:cxn modelId="{1E392D54-17B8-4D11-9BDE-53DCC7DAD802}" type="presParOf" srcId="{76D9C8E1-C732-4AEA-AA3B-18544D67B4D3}" destId="{42CE00AC-45D7-4149-9D51-DCEEE61B10B8}" srcOrd="3" destOrd="0" presId="urn:microsoft.com/office/officeart/2005/8/layout/hProcess9"/>
    <dgm:cxn modelId="{4A621308-9B78-40F4-ACDD-4BB5EB5CAF00}" type="presParOf" srcId="{76D9C8E1-C732-4AEA-AA3B-18544D67B4D3}" destId="{EE025A7E-EC5C-4B46-9F3B-555BF5545A3D}" srcOrd="4" destOrd="0" presId="urn:microsoft.com/office/officeart/2005/8/layout/hProcess9"/>
    <dgm:cxn modelId="{DC2C8E6A-650F-421B-8FB8-372B647FD93F}" type="presParOf" srcId="{76D9C8E1-C732-4AEA-AA3B-18544D67B4D3}" destId="{789F9901-1689-4BAE-BE9F-C88EF73D7565}" srcOrd="5" destOrd="0" presId="urn:microsoft.com/office/officeart/2005/8/layout/hProcess9"/>
    <dgm:cxn modelId="{B1EBC2A1-0260-4C7E-BD07-5151E5AB203D}" type="presParOf" srcId="{76D9C8E1-C732-4AEA-AA3B-18544D67B4D3}" destId="{0917BB75-D6AA-4E9D-B878-6913B47E21D2}" srcOrd="6" destOrd="0" presId="urn:microsoft.com/office/officeart/2005/8/layout/hProcess9"/>
    <dgm:cxn modelId="{F3A3A85B-5DC7-4C24-AD52-77E6DDD64642}" type="presParOf" srcId="{76D9C8E1-C732-4AEA-AA3B-18544D67B4D3}" destId="{8F406E11-7231-48A2-B1E6-8DD9E279D2BA}" srcOrd="7" destOrd="0" presId="urn:microsoft.com/office/officeart/2005/8/layout/hProcess9"/>
    <dgm:cxn modelId="{406A64F6-DE7A-4854-9CC5-5E0E55D1147F}" type="presParOf" srcId="{76D9C8E1-C732-4AEA-AA3B-18544D67B4D3}" destId="{5856FEEC-D127-45C2-BFC5-1D065933C32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9BF0F-45CC-464C-B7E7-57B2AB89DDC5}">
      <dsp:nvSpPr>
        <dsp:cNvPr id="0" name=""/>
        <dsp:cNvSpPr/>
      </dsp:nvSpPr>
      <dsp:spPr>
        <a:xfrm>
          <a:off x="4929" y="219042"/>
          <a:ext cx="1889521" cy="54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Produto A</a:t>
          </a:r>
        </a:p>
      </dsp:txBody>
      <dsp:txXfrm>
        <a:off x="4929" y="219042"/>
        <a:ext cx="1889521" cy="547200"/>
      </dsp:txXfrm>
    </dsp:sp>
    <dsp:sp modelId="{B95DB01A-9709-4368-B250-6FD37E62FFA9}">
      <dsp:nvSpPr>
        <dsp:cNvPr id="0" name=""/>
        <dsp:cNvSpPr/>
      </dsp:nvSpPr>
      <dsp:spPr>
        <a:xfrm>
          <a:off x="4929" y="766242"/>
          <a:ext cx="1889521" cy="20340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/>
            <a:t>Formação do Grupo de Trabalho;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/>
            <a:t>Portaria com definição dos membros dos comitês.</a:t>
          </a:r>
        </a:p>
      </dsp:txBody>
      <dsp:txXfrm>
        <a:off x="4929" y="766242"/>
        <a:ext cx="1889521" cy="2034044"/>
      </dsp:txXfrm>
    </dsp:sp>
    <dsp:sp modelId="{8F2A4A6B-CE84-4A84-ACCB-CBEBE25B7D74}">
      <dsp:nvSpPr>
        <dsp:cNvPr id="0" name=""/>
        <dsp:cNvSpPr/>
      </dsp:nvSpPr>
      <dsp:spPr>
        <a:xfrm>
          <a:off x="2158984" y="219042"/>
          <a:ext cx="1889521" cy="54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Produto B</a:t>
          </a:r>
        </a:p>
      </dsp:txBody>
      <dsp:txXfrm>
        <a:off x="2158984" y="219042"/>
        <a:ext cx="1889521" cy="547200"/>
      </dsp:txXfrm>
    </dsp:sp>
    <dsp:sp modelId="{DCE83E5C-4BB4-46DA-B70E-B25DFBF75491}">
      <dsp:nvSpPr>
        <dsp:cNvPr id="0" name=""/>
        <dsp:cNvSpPr/>
      </dsp:nvSpPr>
      <dsp:spPr>
        <a:xfrm>
          <a:off x="2158984" y="766242"/>
          <a:ext cx="1889521" cy="20340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/>
            <a:t>Plano de mobilização social;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/>
            <a:t>Plano de mobilização social.</a:t>
          </a:r>
        </a:p>
      </dsp:txBody>
      <dsp:txXfrm>
        <a:off x="2158984" y="766242"/>
        <a:ext cx="1889521" cy="2034044"/>
      </dsp:txXfrm>
    </dsp:sp>
    <dsp:sp modelId="{8A91AD1B-0901-49D6-B201-535590EB5BB8}">
      <dsp:nvSpPr>
        <dsp:cNvPr id="0" name=""/>
        <dsp:cNvSpPr/>
      </dsp:nvSpPr>
      <dsp:spPr>
        <a:xfrm>
          <a:off x="4313039" y="219042"/>
          <a:ext cx="1889521" cy="54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Produto C</a:t>
          </a:r>
        </a:p>
      </dsp:txBody>
      <dsp:txXfrm>
        <a:off x="4313039" y="219042"/>
        <a:ext cx="1889521" cy="547200"/>
      </dsp:txXfrm>
    </dsp:sp>
    <dsp:sp modelId="{CC6A6390-A037-4828-9DE1-ACC46537D1DF}">
      <dsp:nvSpPr>
        <dsp:cNvPr id="0" name=""/>
        <dsp:cNvSpPr/>
      </dsp:nvSpPr>
      <dsp:spPr>
        <a:xfrm>
          <a:off x="4313039" y="766242"/>
          <a:ext cx="1889521" cy="20340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/>
            <a:t>Diagnóstico</a:t>
          </a:r>
          <a:r>
            <a:rPr lang="pt-BR" sz="1900" kern="1200" baseline="0" dirty="0"/>
            <a:t> técnico-participativo;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/>
            <a:t>Relatório do diagnóstico</a:t>
          </a:r>
          <a:r>
            <a:rPr lang="pt-BR" sz="1900" kern="1200" baseline="0" dirty="0"/>
            <a:t> técnico-participativo.</a:t>
          </a:r>
          <a:endParaRPr lang="pt-BR" sz="1900" kern="1200" dirty="0"/>
        </a:p>
      </dsp:txBody>
      <dsp:txXfrm>
        <a:off x="4313039" y="766242"/>
        <a:ext cx="1889521" cy="2034044"/>
      </dsp:txXfrm>
    </dsp:sp>
    <dsp:sp modelId="{8C51BE95-74EA-43B1-8D0B-20581C16C26A}">
      <dsp:nvSpPr>
        <dsp:cNvPr id="0" name=""/>
        <dsp:cNvSpPr/>
      </dsp:nvSpPr>
      <dsp:spPr>
        <a:xfrm>
          <a:off x="6467094" y="219042"/>
          <a:ext cx="1889521" cy="54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Produto D</a:t>
          </a:r>
        </a:p>
      </dsp:txBody>
      <dsp:txXfrm>
        <a:off x="6467094" y="219042"/>
        <a:ext cx="1889521" cy="547200"/>
      </dsp:txXfrm>
    </dsp:sp>
    <dsp:sp modelId="{B45768B0-5AB0-408B-A901-D5BBDB1FBDB2}">
      <dsp:nvSpPr>
        <dsp:cNvPr id="0" name=""/>
        <dsp:cNvSpPr/>
      </dsp:nvSpPr>
      <dsp:spPr>
        <a:xfrm>
          <a:off x="6467094" y="766242"/>
          <a:ext cx="1889521" cy="20340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/>
            <a:t>Prospectiva e Planejamento Estratégico;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/>
            <a:t>Relatório da prospectiva e planejamento estratégico.</a:t>
          </a:r>
        </a:p>
      </dsp:txBody>
      <dsp:txXfrm>
        <a:off x="6467094" y="766242"/>
        <a:ext cx="1889521" cy="2034044"/>
      </dsp:txXfrm>
    </dsp:sp>
    <dsp:sp modelId="{BCBE4E79-DB0F-41EF-B24F-C8F060BCE23C}">
      <dsp:nvSpPr>
        <dsp:cNvPr id="0" name=""/>
        <dsp:cNvSpPr/>
      </dsp:nvSpPr>
      <dsp:spPr>
        <a:xfrm>
          <a:off x="8621148" y="219042"/>
          <a:ext cx="1889521" cy="54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Produto E</a:t>
          </a:r>
        </a:p>
      </dsp:txBody>
      <dsp:txXfrm>
        <a:off x="8621148" y="219042"/>
        <a:ext cx="1889521" cy="547200"/>
      </dsp:txXfrm>
    </dsp:sp>
    <dsp:sp modelId="{A7BB9D9E-5D7D-4949-89FD-CB6448F0F998}">
      <dsp:nvSpPr>
        <dsp:cNvPr id="0" name=""/>
        <dsp:cNvSpPr/>
      </dsp:nvSpPr>
      <dsp:spPr>
        <a:xfrm>
          <a:off x="8621148" y="766242"/>
          <a:ext cx="1889521" cy="20340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/>
            <a:t>Programas, Projetos e Ações;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/>
            <a:t>Relatório dos programas, projetos e ações.</a:t>
          </a:r>
        </a:p>
      </dsp:txBody>
      <dsp:txXfrm>
        <a:off x="8621148" y="766242"/>
        <a:ext cx="1889521" cy="2034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9BF0F-45CC-464C-B7E7-57B2AB89DDC5}">
      <dsp:nvSpPr>
        <dsp:cNvPr id="0" name=""/>
        <dsp:cNvSpPr/>
      </dsp:nvSpPr>
      <dsp:spPr>
        <a:xfrm>
          <a:off x="4929" y="136423"/>
          <a:ext cx="1889521" cy="51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Produto F</a:t>
          </a:r>
        </a:p>
      </dsp:txBody>
      <dsp:txXfrm>
        <a:off x="4929" y="136423"/>
        <a:ext cx="1889521" cy="518400"/>
      </dsp:txXfrm>
    </dsp:sp>
    <dsp:sp modelId="{B95DB01A-9709-4368-B250-6FD37E62FFA9}">
      <dsp:nvSpPr>
        <dsp:cNvPr id="0" name=""/>
        <dsp:cNvSpPr/>
      </dsp:nvSpPr>
      <dsp:spPr>
        <a:xfrm>
          <a:off x="4929" y="654823"/>
          <a:ext cx="1889521" cy="22280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 panose="02040502050405020303"/>
              <a:ea typeface="+mn-ea"/>
              <a:cs typeface="+mn-cs"/>
            </a:rPr>
            <a:t>Plano de Execução;</a:t>
          </a:r>
          <a:endParaRPr lang="pt-BR" sz="25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 panose="02040502050405020303"/>
              <a:ea typeface="+mn-ea"/>
              <a:cs typeface="+mn-cs"/>
            </a:rPr>
            <a:t>Plano de Execução.</a:t>
          </a:r>
        </a:p>
      </dsp:txBody>
      <dsp:txXfrm>
        <a:off x="4929" y="654823"/>
        <a:ext cx="1889521" cy="2228082"/>
      </dsp:txXfrm>
    </dsp:sp>
    <dsp:sp modelId="{8F2A4A6B-CE84-4A84-ACCB-CBEBE25B7D74}">
      <dsp:nvSpPr>
        <dsp:cNvPr id="0" name=""/>
        <dsp:cNvSpPr/>
      </dsp:nvSpPr>
      <dsp:spPr>
        <a:xfrm>
          <a:off x="2158984" y="136423"/>
          <a:ext cx="1889521" cy="51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Produto G</a:t>
          </a:r>
        </a:p>
      </dsp:txBody>
      <dsp:txXfrm>
        <a:off x="2158984" y="136423"/>
        <a:ext cx="1889521" cy="518400"/>
      </dsp:txXfrm>
    </dsp:sp>
    <dsp:sp modelId="{DCE83E5C-4BB4-46DA-B70E-B25DFBF75491}">
      <dsp:nvSpPr>
        <dsp:cNvPr id="0" name=""/>
        <dsp:cNvSpPr/>
      </dsp:nvSpPr>
      <dsp:spPr>
        <a:xfrm>
          <a:off x="2158984" y="654823"/>
          <a:ext cx="1889521" cy="22280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Procedimento para</a:t>
          </a:r>
          <a:r>
            <a:rPr lang="pt-BR" sz="1800" kern="1200" baseline="0" dirty="0"/>
            <a:t> avaliação da execução do PMSB;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Minuta de projeto de Lei do PMSB.</a:t>
          </a:r>
        </a:p>
      </dsp:txBody>
      <dsp:txXfrm>
        <a:off x="2158984" y="654823"/>
        <a:ext cx="1889521" cy="2228082"/>
      </dsp:txXfrm>
    </dsp:sp>
    <dsp:sp modelId="{8A91AD1B-0901-49D6-B201-535590EB5BB8}">
      <dsp:nvSpPr>
        <dsp:cNvPr id="0" name=""/>
        <dsp:cNvSpPr/>
      </dsp:nvSpPr>
      <dsp:spPr>
        <a:xfrm>
          <a:off x="4313039" y="136423"/>
          <a:ext cx="1889521" cy="51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Produto H</a:t>
          </a:r>
        </a:p>
      </dsp:txBody>
      <dsp:txXfrm>
        <a:off x="4313039" y="136423"/>
        <a:ext cx="1889521" cy="518400"/>
      </dsp:txXfrm>
    </dsp:sp>
    <dsp:sp modelId="{CC6A6390-A037-4828-9DE1-ACC46537D1DF}">
      <dsp:nvSpPr>
        <dsp:cNvPr id="0" name=""/>
        <dsp:cNvSpPr/>
      </dsp:nvSpPr>
      <dsp:spPr>
        <a:xfrm>
          <a:off x="4313039" y="654823"/>
          <a:ext cx="1889521" cy="22280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Escolha dos indicadores de desempenho.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Relatório de indicadores de desempenho; </a:t>
          </a:r>
        </a:p>
      </dsp:txBody>
      <dsp:txXfrm>
        <a:off x="4313039" y="654823"/>
        <a:ext cx="1889521" cy="2228082"/>
      </dsp:txXfrm>
    </dsp:sp>
    <dsp:sp modelId="{8C51BE95-74EA-43B1-8D0B-20581C16C26A}">
      <dsp:nvSpPr>
        <dsp:cNvPr id="0" name=""/>
        <dsp:cNvSpPr/>
      </dsp:nvSpPr>
      <dsp:spPr>
        <a:xfrm>
          <a:off x="6467094" y="136423"/>
          <a:ext cx="1889521" cy="51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Produto I</a:t>
          </a:r>
        </a:p>
      </dsp:txBody>
      <dsp:txXfrm>
        <a:off x="6467094" y="136423"/>
        <a:ext cx="1889521" cy="518400"/>
      </dsp:txXfrm>
    </dsp:sp>
    <dsp:sp modelId="{B45768B0-5AB0-408B-A901-D5BBDB1FBDB2}">
      <dsp:nvSpPr>
        <dsp:cNvPr id="0" name=""/>
        <dsp:cNvSpPr/>
      </dsp:nvSpPr>
      <dsp:spPr>
        <a:xfrm>
          <a:off x="6467094" y="654823"/>
          <a:ext cx="1889521" cy="22280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Avaliação do PMSB;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Sistema de informações para auxílio à tomada de decisão.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</dsp:txBody>
      <dsp:txXfrm>
        <a:off x="6467094" y="654823"/>
        <a:ext cx="1889521" cy="2228082"/>
      </dsp:txXfrm>
    </dsp:sp>
    <dsp:sp modelId="{BCBE4E79-DB0F-41EF-B24F-C8F060BCE23C}">
      <dsp:nvSpPr>
        <dsp:cNvPr id="0" name=""/>
        <dsp:cNvSpPr/>
      </dsp:nvSpPr>
      <dsp:spPr>
        <a:xfrm>
          <a:off x="8621148" y="136423"/>
          <a:ext cx="1889521" cy="51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Produto K</a:t>
          </a:r>
        </a:p>
      </dsp:txBody>
      <dsp:txXfrm>
        <a:off x="8621148" y="136423"/>
        <a:ext cx="1889521" cy="518400"/>
      </dsp:txXfrm>
    </dsp:sp>
    <dsp:sp modelId="{A7BB9D9E-5D7D-4949-89FD-CB6448F0F998}">
      <dsp:nvSpPr>
        <dsp:cNvPr id="0" name=""/>
        <dsp:cNvSpPr/>
      </dsp:nvSpPr>
      <dsp:spPr>
        <a:xfrm>
          <a:off x="8621148" y="654823"/>
          <a:ext cx="1889521" cy="22280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Procedimento para</a:t>
          </a:r>
          <a:r>
            <a:rPr lang="pt-BR" sz="1800" kern="1200" baseline="0" dirty="0"/>
            <a:t> avaliação da execução do PMSB;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Relatório final do PMSB.</a:t>
          </a:r>
        </a:p>
      </dsp:txBody>
      <dsp:txXfrm>
        <a:off x="8621148" y="654823"/>
        <a:ext cx="1889521" cy="2228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3AC39-0FF7-4D01-BC95-A118E15FE1AC}">
      <dsp:nvSpPr>
        <dsp:cNvPr id="0" name=""/>
        <dsp:cNvSpPr/>
      </dsp:nvSpPr>
      <dsp:spPr>
        <a:xfrm>
          <a:off x="828034" y="0"/>
          <a:ext cx="9384387" cy="5019011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B1B67-0F83-4663-AAFD-F6EB98E058D5}">
      <dsp:nvSpPr>
        <dsp:cNvPr id="0" name=""/>
        <dsp:cNvSpPr/>
      </dsp:nvSpPr>
      <dsp:spPr>
        <a:xfrm>
          <a:off x="4851" y="1505703"/>
          <a:ext cx="2121298" cy="20076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Definir o eixo de saneamento e mapear as “partes” do sistema</a:t>
          </a:r>
          <a:endParaRPr lang="pt-BR" sz="1400" kern="1200" dirty="0"/>
        </a:p>
      </dsp:txBody>
      <dsp:txXfrm>
        <a:off x="102854" y="1603706"/>
        <a:ext cx="1925292" cy="1811598"/>
      </dsp:txXfrm>
    </dsp:sp>
    <dsp:sp modelId="{7FED70CA-6EC8-4909-894A-655A8B83700B}">
      <dsp:nvSpPr>
        <dsp:cNvPr id="0" name=""/>
        <dsp:cNvSpPr/>
      </dsp:nvSpPr>
      <dsp:spPr>
        <a:xfrm>
          <a:off x="2232215" y="1505703"/>
          <a:ext cx="2121298" cy="20076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Listar servidores ou empresas que possuem as informações necessárias</a:t>
          </a:r>
          <a:endParaRPr lang="pt-BR" sz="1400" kern="1200" dirty="0"/>
        </a:p>
      </dsp:txBody>
      <dsp:txXfrm>
        <a:off x="2330218" y="1603706"/>
        <a:ext cx="1925292" cy="1811598"/>
      </dsp:txXfrm>
    </dsp:sp>
    <dsp:sp modelId="{EE025A7E-EC5C-4B46-9F3B-555BF5545A3D}">
      <dsp:nvSpPr>
        <dsp:cNvPr id="0" name=""/>
        <dsp:cNvSpPr/>
      </dsp:nvSpPr>
      <dsp:spPr>
        <a:xfrm>
          <a:off x="4459578" y="1505703"/>
          <a:ext cx="2121298" cy="20076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Realizar o levantamento das informações junto aos funcionários (técnicos, servidores, advogados, agentes de saúde, </a:t>
          </a:r>
          <a:r>
            <a:rPr lang="pt-BR" sz="1400" kern="1200" dirty="0" err="1" smtClean="0"/>
            <a:t>etc</a:t>
          </a:r>
          <a:r>
            <a:rPr lang="pt-BR" sz="1400" kern="1200" dirty="0" smtClean="0"/>
            <a:t>) e registro fotográfico das infraestruturas</a:t>
          </a:r>
          <a:endParaRPr lang="pt-BR" sz="1400" kern="1200" dirty="0"/>
        </a:p>
      </dsp:txBody>
      <dsp:txXfrm>
        <a:off x="4557581" y="1603706"/>
        <a:ext cx="1925292" cy="1811598"/>
      </dsp:txXfrm>
    </dsp:sp>
    <dsp:sp modelId="{0917BB75-D6AA-4E9D-B878-6913B47E21D2}">
      <dsp:nvSpPr>
        <dsp:cNvPr id="0" name=""/>
        <dsp:cNvSpPr/>
      </dsp:nvSpPr>
      <dsp:spPr>
        <a:xfrm>
          <a:off x="6686942" y="1505703"/>
          <a:ext cx="2121298" cy="20076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Organizar as informações obtidas na primeira versão do Produto C  - Diagnóstico Técnico Participativo</a:t>
          </a:r>
          <a:endParaRPr lang="pt-BR" sz="1400" kern="1200" dirty="0"/>
        </a:p>
      </dsp:txBody>
      <dsp:txXfrm>
        <a:off x="6784945" y="1603706"/>
        <a:ext cx="1925292" cy="1811598"/>
      </dsp:txXfrm>
    </dsp:sp>
    <dsp:sp modelId="{5856FEEC-D127-45C2-BFC5-1D065933C326}">
      <dsp:nvSpPr>
        <dsp:cNvPr id="0" name=""/>
        <dsp:cNvSpPr/>
      </dsp:nvSpPr>
      <dsp:spPr>
        <a:xfrm>
          <a:off x="8914305" y="1505703"/>
          <a:ext cx="2121298" cy="20076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Enviar para análise da equipe do SASB</a:t>
          </a:r>
          <a:endParaRPr lang="pt-BR" sz="1400" kern="1200" dirty="0"/>
        </a:p>
      </dsp:txBody>
      <dsp:txXfrm>
        <a:off x="9012308" y="1603706"/>
        <a:ext cx="1925292" cy="1811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C10A1-3F2E-4639-AF0D-635BD0654951}" type="datetimeFigureOut">
              <a:rPr lang="pt-BR" smtClean="0"/>
              <a:t>19/07/2017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73835-7580-4697-8107-65277F640B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46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73835-7580-4697-8107-65277F640B94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732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76BFD8-F41D-4976-8746-039335B7A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F1764F7-89D7-45AE-AAD5-22FF6E0DB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F9C8B8-9A8E-438C-A556-B785F0F90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6C0B-AB61-430B-B524-0B185285F671}" type="datetimeFigureOut">
              <a:rPr lang="pt-BR" smtClean="0"/>
              <a:t>19/07/2017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395603D-5416-4924-93AD-CB76E2B1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79125DA-EF78-4015-9CC6-B3B8EA13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A2DE-EF03-4089-BB51-35F25480C8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67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BBACE8-BFC4-43D5-A653-B2997AD4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94B88AE-A716-4B5F-A239-279511247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FB6800D-C44A-4FB3-BC7E-0D6AEB5B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6C0B-AB61-430B-B524-0B185285F671}" type="datetimeFigureOut">
              <a:rPr lang="pt-BR" smtClean="0"/>
              <a:t>19/07/2017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FBDB880-3F8E-4E10-A112-CE4E7088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94498DD-4216-4319-BE46-BB9252F0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A2DE-EF03-4089-BB51-35F25480C8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795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F2AB799-EC3B-4DFB-9055-F9A3CAFED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208E95A-A1F6-489C-8BE1-0EA04FC44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B7A8792-F46D-4EB8-AFAF-4C355CE74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6C0B-AB61-430B-B524-0B185285F671}" type="datetimeFigureOut">
              <a:rPr lang="pt-BR" smtClean="0"/>
              <a:t>19/07/2017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9400E11-5C41-4531-B5D4-B6639862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1A21BC8-C77D-4EB5-BA61-28CE339E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A2DE-EF03-4089-BB51-35F25480C8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070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CF0ED9-3442-499D-A784-AD8CBA89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A4F6C6C-DA39-4562-9528-FB7F3E208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C20D45F-DF10-49A9-8DED-DB2823F9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6C0B-AB61-430B-B524-0B185285F671}" type="datetimeFigureOut">
              <a:rPr lang="pt-BR" smtClean="0"/>
              <a:t>19/07/2017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A15187B-A4AD-4BAB-9407-D0E21426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6C77C81-2A61-492F-8B13-94C5546A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A2DE-EF03-4089-BB51-35F25480C8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545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75869B-9B87-4FB7-955F-5163D2CE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F336E66-94E5-4DFF-A7B2-41FC97C85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C2FD025-5A7D-4808-AE0C-B8ED9C6C5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6C0B-AB61-430B-B524-0B185285F671}" type="datetimeFigureOut">
              <a:rPr lang="pt-BR" smtClean="0"/>
              <a:t>19/07/2017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2BFCB0C-7843-4255-80DD-E7A54BBC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BB2E98A-6560-451E-ABA0-E25E90BD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A2DE-EF03-4089-BB51-35F25480C8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625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A7F1E8-413E-496F-9FE2-804D3BD8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12EFAE4-591F-4F83-AEFE-51ECC6167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1F3640C-C6E4-4EF0-9F61-EC4DFFE45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B8DE40B-B83D-4C6A-87E6-1F80AA47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6C0B-AB61-430B-B524-0B185285F671}" type="datetimeFigureOut">
              <a:rPr lang="pt-BR" smtClean="0"/>
              <a:t>19/07/2017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4ED023D-8DC2-44C4-885F-41BFD49D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2C7C483-59C6-4674-9D38-8F519C75B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A2DE-EF03-4089-BB51-35F25480C8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241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F69D2B-F89C-4FED-87C2-978ED0A24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7CF1C48-716F-45AC-9E4E-54CC3E1E9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D6750F2-35F5-4D13-A449-EE9716A67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BB82DD9-3AEA-44E2-A023-CFE4B53CF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E67BA59A-0D13-4351-AAA0-F9D5C2ED5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151305D-5633-4BC0-B123-F70ABD671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6C0B-AB61-430B-B524-0B185285F671}" type="datetimeFigureOut">
              <a:rPr lang="pt-BR" smtClean="0"/>
              <a:t>19/07/2017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88D97325-AD92-405B-A3EC-B810A667C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C2C740B0-266B-4EA9-AD0C-F4EA4156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A2DE-EF03-4089-BB51-35F25480C8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43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74B909-91DD-4321-86EA-A2811ADD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543880B3-F36A-43DB-B0E6-3095BAA98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6C0B-AB61-430B-B524-0B185285F671}" type="datetimeFigureOut">
              <a:rPr lang="pt-BR" smtClean="0"/>
              <a:t>19/07/2017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C016412-5CDE-4D06-BF4C-A89B9087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B76C1E02-1294-41E0-BCDF-192AA571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A2DE-EF03-4089-BB51-35F25480C8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537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30EE49D-F664-4939-9CAA-7CDB2D19F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6C0B-AB61-430B-B524-0B185285F671}" type="datetimeFigureOut">
              <a:rPr lang="pt-BR" smtClean="0"/>
              <a:t>19/07/2017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B8E88D06-B4FD-45D8-AB5A-8849F67F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E5037DF-76D9-462D-B086-F5ADE433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A2DE-EF03-4089-BB51-35F25480C8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970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67D351-69E9-4C4D-B423-C7926D6C6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9BE8801-3436-4933-84C0-DF5C6376D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C0A9225-D160-455A-B084-CE57E2C00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45A6E82-9C53-4B9D-BA55-DAB8D032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6C0B-AB61-430B-B524-0B185285F671}" type="datetimeFigureOut">
              <a:rPr lang="pt-BR" smtClean="0"/>
              <a:t>19/07/2017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8A896B8-8143-4651-89DF-49AA47FA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01E6706-F09B-48BE-93AA-965A0D68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A2DE-EF03-4089-BB51-35F25480C8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030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91BAEF-97BE-4FEC-A5C8-4BD5DCC6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2C7CB6EA-8877-42E8-BE2D-49B494D33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05E43BB-1DED-4C9B-9D4B-D3498E637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7AB5830-463B-46EC-B00B-B6B234BE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6C0B-AB61-430B-B524-0B185285F671}" type="datetimeFigureOut">
              <a:rPr lang="pt-BR" smtClean="0"/>
              <a:t>19/07/2017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3797E9D-93AB-41F6-BA1C-D11F625E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0BE1BA1-FB11-40F6-A835-EEBE400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A2DE-EF03-4089-BB51-35F25480C8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012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B6217018-7EB1-4E98-BA4C-919A8799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575171F-025F-4D59-8D31-D319C18DD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0768EAA-09AB-4F0C-9531-2409E588D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06C0B-AB61-430B-B524-0B185285F671}" type="datetimeFigureOut">
              <a:rPr lang="pt-BR" smtClean="0"/>
              <a:t>19/07/2017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8DEC3B3-C34D-4BFF-9677-3C25F079D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ACFAB3E-420F-4144-A431-29DA394C3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6A2DE-EF03-4089-BB51-35F25480C8B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221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oplay.globo.com/v/4185460/" TargetMode="External"/><Relationship Id="rId2" Type="http://schemas.openxmlformats.org/officeDocument/2006/relationships/hyperlink" Target="https://www.youtube.com/watch?v=GU3qY0N2x30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HigVyUnropA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45D3B6-ACD3-49EC-9161-4710BE52A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997" y="1122362"/>
            <a:ext cx="9330003" cy="2958317"/>
          </a:xfrm>
        </p:spPr>
        <p:txBody>
          <a:bodyPr>
            <a:normAutofit/>
          </a:bodyPr>
          <a:lstStyle/>
          <a:p>
            <a:r>
              <a:rPr lang="pt-BR" sz="5000" dirty="0"/>
              <a:t>Oficina de Capacitação para Elaboração de Plano Municipal de Saneamento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2F3B584-D967-4074-9202-27278700A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997" y="4080680"/>
            <a:ext cx="9330003" cy="1177119"/>
          </a:xfrm>
        </p:spPr>
        <p:txBody>
          <a:bodyPr/>
          <a:lstStyle/>
          <a:p>
            <a:r>
              <a:rPr lang="pt-BR" dirty="0"/>
              <a:t>2</a:t>
            </a:r>
            <a:r>
              <a:rPr lang="pt-BR" dirty="0" smtClean="0"/>
              <a:t>ª </a:t>
            </a:r>
            <a:r>
              <a:rPr lang="pt-BR" dirty="0"/>
              <a:t>REUNIÃO REGIONAL - REGIÃO </a:t>
            </a:r>
            <a:r>
              <a:rPr lang="pt-BR" dirty="0" smtClean="0"/>
              <a:t>I</a:t>
            </a:r>
            <a:endParaRPr lang="pt-BR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5B7247DA-5A4F-4890-A2CD-C60D34CBF69A}"/>
              </a:ext>
            </a:extLst>
          </p:cNvPr>
          <p:cNvSpPr txBox="1">
            <a:spLocks/>
          </p:cNvSpPr>
          <p:nvPr/>
        </p:nvSpPr>
        <p:spPr>
          <a:xfrm>
            <a:off x="1524000" y="6005015"/>
            <a:ext cx="9144000" cy="619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Porto Alegre, 20 e 21 de julho de </a:t>
            </a:r>
            <a:r>
              <a:rPr lang="pt-BR" dirty="0"/>
              <a:t>2017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CB43134-F079-467F-AD32-0FBC1FFD4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6" y="50750"/>
            <a:ext cx="1020860" cy="102086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B889C4F-17E2-4B3A-A15B-1F6D49AE7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28" y="101501"/>
            <a:ext cx="906323" cy="10208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D473E1F-39C4-46A2-96F3-60267B76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83"/>
          <a:stretch/>
        </p:blipFill>
        <p:spPr>
          <a:xfrm>
            <a:off x="3202055" y="50751"/>
            <a:ext cx="1819614" cy="102085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9C3EFA82-A035-4303-A0BD-51A4430714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9"/>
          <a:stretch/>
        </p:blipFill>
        <p:spPr>
          <a:xfrm>
            <a:off x="9656110" y="50751"/>
            <a:ext cx="1103055" cy="102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C981C0F-A758-42F1-91AB-06C44FE5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000" dirty="0"/>
              <a:t>PRAZO DE ENTREGA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45F2718E-32A8-4624-8561-9D609959A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000" dirty="0" smtClean="0">
                <a:solidFill>
                  <a:schemeClr val="tx1"/>
                </a:solidFill>
              </a:rPr>
              <a:t>11 de Agosto (sexta-feira</a:t>
            </a:r>
            <a:r>
              <a:rPr lang="pt-BR" sz="3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8" name="Picture 4" descr="Resultado de imagem para atenção">
            <a:extLst>
              <a:ext uri="{FF2B5EF4-FFF2-40B4-BE49-F238E27FC236}">
                <a16:creationId xmlns:a16="http://schemas.microsoft.com/office/drawing/2014/main" xmlns="" id="{010ABFB8-5815-4CC5-9DC2-A3476DB2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04" y="273013"/>
            <a:ext cx="7028494" cy="31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9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F4F2EDB-A79F-4DD8-BB09-19D65E9C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Produto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 – Diagnóstico </a:t>
            </a:r>
            <a:b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Técnico-Participativo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5D32059-EADA-4171-B4BA-2B5B85E39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8593" y="3411644"/>
            <a:ext cx="2843408" cy="15690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CAPÍTULO 2 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26" y="2097977"/>
            <a:ext cx="5411701" cy="46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6480" y="2505297"/>
            <a:ext cx="5182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accent2">
                    <a:lumMod val="50000"/>
                  </a:schemeClr>
                </a:solidFill>
              </a:rPr>
              <a:t>Atendimento individual aos municípios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5317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F4F2EDB-A79F-4DD8-BB09-19D65E9C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Produto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 – Diagnóstico </a:t>
            </a:r>
            <a:b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Técnico-Participativo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5D32059-EADA-4171-B4BA-2B5B85E39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192" y="1966586"/>
            <a:ext cx="9885653" cy="1929009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CAPÍTULO 3 – 	DIAGNÓSTICO DO ABASTECIMENTO </a:t>
            </a:r>
          </a:p>
          <a:p>
            <a:pPr marL="0" indent="0" algn="ctr">
              <a:buNone/>
            </a:pPr>
            <a:r>
              <a:rPr lang="pt-BR" dirty="0"/>
              <a:t>	</a:t>
            </a:r>
            <a:r>
              <a:rPr lang="pt-BR" dirty="0" smtClean="0"/>
              <a:t>		DE ÁGUA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22" y="3862518"/>
            <a:ext cx="41243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5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xmlns="" id="{AF4F2EDB-A79F-4DD8-BB09-19D65E9C6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68" y="189760"/>
            <a:ext cx="5235338" cy="1012738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Sistema de Abastecimento de Água - SAA</a:t>
            </a:r>
            <a:endParaRPr lang="pt-B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815185" y="6289900"/>
            <a:ext cx="202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(fonte: </a:t>
            </a:r>
            <a:r>
              <a:rPr lang="pt-BR" dirty="0" smtClean="0"/>
              <a:t>UNIPACS)</a:t>
            </a:r>
            <a:endParaRPr lang="pt-BR" dirty="0"/>
          </a:p>
        </p:txBody>
      </p:sp>
      <p:pic>
        <p:nvPicPr>
          <p:cNvPr id="1026" name="Picture 2" descr="http://2.bp.blogspot.com/-dD66HCXcYH8/T-m5rpf7UmI/AAAAAAAAAow/JQHq511ue94/s1600/AGU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15" y="598672"/>
            <a:ext cx="5689393" cy="56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83" y="1256584"/>
            <a:ext cx="3180765" cy="334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C981C0F-A758-42F1-91AB-06C44FE5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000" dirty="0"/>
              <a:t>PRAZO DE ENTREGA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45F2718E-32A8-4624-8561-9D609959A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000" dirty="0" smtClean="0">
                <a:solidFill>
                  <a:schemeClr val="tx1"/>
                </a:solidFill>
              </a:rPr>
              <a:t>25 de Agosto (sexta-feira</a:t>
            </a:r>
            <a:r>
              <a:rPr lang="pt-BR" sz="3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8" name="Picture 4" descr="Resultado de imagem para atenção">
            <a:extLst>
              <a:ext uri="{FF2B5EF4-FFF2-40B4-BE49-F238E27FC236}">
                <a16:creationId xmlns:a16="http://schemas.microsoft.com/office/drawing/2014/main" xmlns="" id="{010ABFB8-5815-4CC5-9DC2-A3476DB2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04" y="273013"/>
            <a:ext cx="7028494" cy="31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1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F4F2EDB-A79F-4DD8-BB09-19D65E9C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Produto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 – Diagnóstico </a:t>
            </a:r>
            <a:b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Técnico-Participativo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5D32059-EADA-4171-B4BA-2B5B85E39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8593" y="3411644"/>
            <a:ext cx="2843408" cy="15690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CAPÍTULO 3 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26" y="2097977"/>
            <a:ext cx="5411701" cy="46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6480" y="2505297"/>
            <a:ext cx="5182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accent2">
                    <a:lumMod val="50000"/>
                  </a:schemeClr>
                </a:solidFill>
              </a:rPr>
              <a:t>Atendimento individual aos municípios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627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F4F2EDB-A79F-4DD8-BB09-19D65E9C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Produto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 – Diagnóstico </a:t>
            </a:r>
            <a:b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Técnico-Participativo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5D32059-EADA-4171-B4BA-2B5B85E39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192" y="1966586"/>
            <a:ext cx="9885653" cy="4223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CAPÍTULO 4 – 	DIAGNÓSTICO DO SISTEMA DE 				ESGOTAMENTO SANITÁRIO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FILME – EMBRAPA</a:t>
            </a:r>
          </a:p>
          <a:p>
            <a:pPr marL="0" indent="0" algn="ctr">
              <a:buNone/>
            </a:pP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www.youtube.com/watch?v=GU3qY0N2x30</a:t>
            </a:r>
            <a:endParaRPr lang="pt-BR" dirty="0" smtClean="0"/>
          </a:p>
          <a:p>
            <a:pPr marL="0" indent="0" algn="ctr">
              <a:buNone/>
            </a:pPr>
            <a:r>
              <a:rPr lang="pt-BR" dirty="0">
                <a:hlinkClick r:id="rId3"/>
              </a:rPr>
              <a:t>https://globoplay.globo.com/v/4185460</a:t>
            </a:r>
            <a:r>
              <a:rPr lang="pt-BR" dirty="0" smtClean="0">
                <a:hlinkClick r:id="rId3"/>
              </a:rPr>
              <a:t>/</a:t>
            </a: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794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5D32059-EADA-4171-B4BA-2B5B85E39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192" y="1966587"/>
            <a:ext cx="9885653" cy="1565754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CAPÍTULO 4 – 	DIAGNÓSTICO DO SISTEMA DE 				ESGOTAMENTO SANITÁRIO</a:t>
            </a:r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093059" y="6313562"/>
            <a:ext cx="6865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(fonte: SAMAE </a:t>
            </a:r>
            <a:r>
              <a:rPr lang="pt-BR" dirty="0"/>
              <a:t>Rio Preto - http://</a:t>
            </a:r>
            <a:r>
              <a:rPr lang="pt-BR" dirty="0" smtClean="0"/>
              <a:t>www.semae.riopreto.sp.gov.br)</a:t>
            </a:r>
            <a:endParaRPr lang="pt-BR" dirty="0"/>
          </a:p>
        </p:txBody>
      </p:sp>
      <p:pic>
        <p:nvPicPr>
          <p:cNvPr id="5122" name="Picture 2" descr="http://www.semae.riopreto.sp.gov.br/Data/Sites/3/drenagem-%283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4" y="1891081"/>
            <a:ext cx="11748786" cy="36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xmlns="" id="{AF4F2EDB-A79F-4DD8-BB09-19D65E9C6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76" y="177235"/>
            <a:ext cx="7702963" cy="103779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Sistema de Esgotamento Sanitário - SEE</a:t>
            </a:r>
            <a:endParaRPr lang="pt-B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574082"/>
            <a:ext cx="11748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Ligações prediais – Rede coletora – Estação elevatória – Emissários – Tratamento – Disposição Final</a:t>
            </a:r>
          </a:p>
        </p:txBody>
      </p:sp>
    </p:spTree>
    <p:extLst>
      <p:ext uri="{BB962C8B-B14F-4D97-AF65-F5344CB8AC3E}">
        <p14:creationId xmlns:p14="http://schemas.microsoft.com/office/powerpoint/2010/main" val="8799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xmlns="" id="{AF4F2EDB-A79F-4DD8-BB09-19D65E9C6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76" y="177235"/>
            <a:ext cx="7702963" cy="1037790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Esgotamento Sanitário em Áreas Rurais</a:t>
            </a:r>
            <a:endParaRPr lang="pt-B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71" y="1132003"/>
            <a:ext cx="6350305" cy="496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324016" y="6373505"/>
            <a:ext cx="5367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(fonte: </a:t>
            </a:r>
            <a:r>
              <a:rPr lang="pt-BR" dirty="0" smtClean="0"/>
              <a:t>Adaptado de “O Município que Queremos”)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88502" y="6004173"/>
            <a:ext cx="10559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Fossa séptica – Filtro – Sumidouro / Fossa séptica </a:t>
            </a:r>
            <a:r>
              <a:rPr lang="pt-BR" dirty="0" err="1"/>
              <a:t>biodigestora</a:t>
            </a:r>
            <a:r>
              <a:rPr lang="pt-BR" dirty="0"/>
              <a:t> / Fossa rudimentar (Sumidouro)</a:t>
            </a:r>
          </a:p>
        </p:txBody>
      </p:sp>
    </p:spTree>
    <p:extLst>
      <p:ext uri="{BB962C8B-B14F-4D97-AF65-F5344CB8AC3E}">
        <p14:creationId xmlns:p14="http://schemas.microsoft.com/office/powerpoint/2010/main" val="25335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C981C0F-A758-42F1-91AB-06C44FE5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000" dirty="0"/>
              <a:t>PRAZO DE ENTREGA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45F2718E-32A8-4624-8561-9D609959A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000" dirty="0" smtClean="0">
                <a:solidFill>
                  <a:schemeClr val="tx1"/>
                </a:solidFill>
              </a:rPr>
              <a:t>18 de Agosto (sexta-feira</a:t>
            </a:r>
            <a:r>
              <a:rPr lang="pt-BR" sz="3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8" name="Picture 4" descr="Resultado de imagem para atenção">
            <a:extLst>
              <a:ext uri="{FF2B5EF4-FFF2-40B4-BE49-F238E27FC236}">
                <a16:creationId xmlns:a16="http://schemas.microsoft.com/office/drawing/2014/main" xmlns="" id="{010ABFB8-5815-4CC5-9DC2-A3476DB2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04" y="273013"/>
            <a:ext cx="7028494" cy="31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1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4000"/>
                    </a14:imgEffect>
                  </a14:imgLayer>
                </a14:imgProps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B63664-4CE2-424C-9A76-C2BED3C8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Cronograma da Reunião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7AA496E-2901-46A8-8595-89C1B85ED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40" y="1565753"/>
            <a:ext cx="10515600" cy="50855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Dia </a:t>
            </a:r>
            <a:r>
              <a:rPr lang="pt-BR" dirty="0" smtClean="0"/>
              <a:t>19/07 </a:t>
            </a:r>
            <a:r>
              <a:rPr lang="pt-BR" dirty="0"/>
              <a:t>– </a:t>
            </a:r>
            <a:r>
              <a:rPr lang="pt-BR" dirty="0" smtClean="0"/>
              <a:t>Quinta-feira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Assinatura da lista de presença;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Fala Prof. Dieter-UFRGS;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Fala da FUNASA;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Coffee Break</a:t>
            </a:r>
            <a:r>
              <a:rPr lang="pt-BR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Fala da Janaína;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Apresentação do Produto </a:t>
            </a:r>
            <a:r>
              <a:rPr lang="pt-BR" dirty="0" smtClean="0"/>
              <a:t>C – Capítulo 1 e 2;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Atendimento individual aos municípios;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Intervalo de Almoço (</a:t>
            </a:r>
            <a:r>
              <a:rPr lang="pt-BR" dirty="0" smtClean="0"/>
              <a:t>12:00h </a:t>
            </a:r>
            <a:r>
              <a:rPr lang="pt-BR" dirty="0"/>
              <a:t>– </a:t>
            </a:r>
            <a:r>
              <a:rPr lang="pt-BR" dirty="0" smtClean="0"/>
              <a:t>13:30h</a:t>
            </a:r>
            <a:r>
              <a:rPr lang="pt-BR" dirty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Apresentação do Produto C – Capítulo </a:t>
            </a:r>
            <a:r>
              <a:rPr lang="pt-BR" dirty="0" smtClean="0"/>
              <a:t>3;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Atendimento individual aos </a:t>
            </a:r>
            <a:r>
              <a:rPr lang="pt-BR" dirty="0" smtClean="0"/>
              <a:t>municípios;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/>
              <a:t>Coffee</a:t>
            </a:r>
            <a:r>
              <a:rPr lang="pt-BR" dirty="0"/>
              <a:t> </a:t>
            </a:r>
            <a:r>
              <a:rPr lang="pt-BR" dirty="0" smtClean="0"/>
              <a:t>Break;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Apresentação do Produto C – Capítulo </a:t>
            </a:r>
            <a:r>
              <a:rPr lang="pt-BR" dirty="0" smtClean="0"/>
              <a:t>4;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Atendimento individual aos </a:t>
            </a:r>
            <a:r>
              <a:rPr lang="pt-BR" dirty="0" smtClean="0"/>
              <a:t>municípios.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03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F4F2EDB-A79F-4DD8-BB09-19D65E9C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Produto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 – Diagnóstico </a:t>
            </a:r>
            <a:b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Técnico-Participativo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5D32059-EADA-4171-B4BA-2B5B85E39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8593" y="3411644"/>
            <a:ext cx="2843408" cy="15690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CAPÍTULO 4 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26" y="2097977"/>
            <a:ext cx="5411701" cy="46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6480" y="2505297"/>
            <a:ext cx="5182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accent2">
                    <a:lumMod val="50000"/>
                  </a:schemeClr>
                </a:solidFill>
              </a:rPr>
              <a:t>Atendimento individual aos municípios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7926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F4F2EDB-A79F-4DD8-BB09-19D65E9C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Produto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 – Diagnóstico </a:t>
            </a:r>
            <a:b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Técnico-Participativo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5D32059-EADA-4171-B4BA-2B5B85E39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6718" y="2931088"/>
            <a:ext cx="9885653" cy="42230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CAPÍTULO 5 – 	DIAGNÓSTICO DOS SERVIÇOS DE 				LIMPEZA URBANA E MANEJO DE 					RESÍDUOS SÓLIDOS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/>
              <a:t>WWF - "Água Brasil" - Como pensar o lixo</a:t>
            </a:r>
          </a:p>
          <a:p>
            <a:pPr marL="0" indent="0" algn="ctr">
              <a:buNone/>
            </a:pPr>
            <a:r>
              <a:rPr lang="pt-BR" dirty="0">
                <a:hlinkClick r:id="rId2"/>
              </a:rPr>
              <a:t>https://www.youtube.com/watch?v=HigVyUnropA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5" y="785747"/>
            <a:ext cx="2486589" cy="25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5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>
            <a:extLst>
              <a:ext uri="{FF2B5EF4-FFF2-40B4-BE49-F238E27FC236}">
                <a16:creationId xmlns:a16="http://schemas.microsoft.com/office/drawing/2014/main" xmlns="" id="{AF4F2EDB-A79F-4DD8-BB09-19D65E9C6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76" y="177235"/>
            <a:ext cx="9481661" cy="1037790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Limpeza Urbana e Manejo de Resíduos Sólidos</a:t>
            </a:r>
            <a:endParaRPr lang="pt-B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8" y="1100856"/>
            <a:ext cx="8967005" cy="51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777277" y="6210306"/>
            <a:ext cx="5094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(fonte</a:t>
            </a:r>
            <a:r>
              <a:rPr lang="pt-BR" dirty="0" smtClean="0"/>
              <a:t>: Fundação Nacional de Saúde - FUNASA)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97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C981C0F-A758-42F1-91AB-06C44FE5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000" dirty="0"/>
              <a:t>PRAZO DE ENTREGA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45F2718E-32A8-4624-8561-9D609959A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000" dirty="0" smtClean="0">
                <a:solidFill>
                  <a:schemeClr val="tx1"/>
                </a:solidFill>
              </a:rPr>
              <a:t>11 de Agosto (sexta-feira</a:t>
            </a:r>
            <a:r>
              <a:rPr lang="pt-BR" sz="3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8" name="Picture 4" descr="Resultado de imagem para atenção">
            <a:extLst>
              <a:ext uri="{FF2B5EF4-FFF2-40B4-BE49-F238E27FC236}">
                <a16:creationId xmlns:a16="http://schemas.microsoft.com/office/drawing/2014/main" xmlns="" id="{010ABFB8-5815-4CC5-9DC2-A3476DB2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04" y="273013"/>
            <a:ext cx="7028494" cy="31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F4F2EDB-A79F-4DD8-BB09-19D65E9C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Produto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 – Diagnóstico </a:t>
            </a:r>
            <a:b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Técnico-Participativo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5D32059-EADA-4171-B4BA-2B5B85E39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8593" y="3411644"/>
            <a:ext cx="2843408" cy="15690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CAPÍTULO 5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26" y="2097977"/>
            <a:ext cx="5411701" cy="46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6480" y="2505297"/>
            <a:ext cx="5182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accent2">
                    <a:lumMod val="50000"/>
                  </a:schemeClr>
                </a:solidFill>
              </a:rPr>
              <a:t>Atendimento individual aos municípios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9940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F4F2EDB-A79F-4DD8-BB09-19D65E9C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Produto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 – Diagnóstico </a:t>
            </a:r>
            <a:b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Técnico-Participativo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5D32059-EADA-4171-B4BA-2B5B85E39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088" y="2436138"/>
            <a:ext cx="9885653" cy="42230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CAPÍTULO 6 – 	DIAGNÓSTICO DA DRENAGEM E 				MANEJO DE ÁGUAS PLUVIAIS URBANAS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6" y="3818808"/>
            <a:ext cx="23431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0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8" y="1467157"/>
            <a:ext cx="5444011" cy="40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281298" y="5551882"/>
            <a:ext cx="4431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(fonte: </a:t>
            </a:r>
            <a:r>
              <a:rPr lang="pt-BR" dirty="0" smtClean="0"/>
              <a:t>Prefeitura de Belo Horizonte/MG)</a:t>
            </a:r>
            <a:endParaRPr lang="pt-BR" dirty="0"/>
          </a:p>
        </p:txBody>
      </p:sp>
      <p:pic>
        <p:nvPicPr>
          <p:cNvPr id="8198" name="Picture 6" descr="C:\Users\Filipe\FILIPE\ENGENHARIA AMBIENTAL - UFRGS\Bolsa - Dieter I\PROJETO\REGIONAIS\1a regional - Marau\Fotos\Saneamento Básico Marau\20170629_083207_Richtone(HDR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68" y="1467157"/>
            <a:ext cx="3557085" cy="47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8473412" y="6209811"/>
            <a:ext cx="187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(fonte: </a:t>
            </a:r>
            <a:r>
              <a:rPr lang="pt-BR" dirty="0" smtClean="0"/>
              <a:t>do autor)</a:t>
            </a:r>
            <a:endParaRPr lang="pt-BR" dirty="0"/>
          </a:p>
        </p:txBody>
      </p:sp>
      <p:sp>
        <p:nvSpPr>
          <p:cNvPr id="19" name="Título 3">
            <a:extLst>
              <a:ext uri="{FF2B5EF4-FFF2-40B4-BE49-F238E27FC236}">
                <a16:creationId xmlns:a16="http://schemas.microsoft.com/office/drawing/2014/main" xmlns="" id="{AF4F2EDB-A79F-4DD8-BB09-19D65E9C6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76" y="177235"/>
            <a:ext cx="7702963" cy="1037790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Drenagem Urbana</a:t>
            </a:r>
            <a:endParaRPr lang="pt-B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4000"/>
                    </a14:imgEffect>
                  </a14:imgLayer>
                </a14:imgProps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C981C0F-A758-42F1-91AB-06C44FE5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000" dirty="0"/>
              <a:t>PRAZO DE ENTREGA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45F2718E-32A8-4624-8561-9D609959A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000" dirty="0" smtClean="0">
                <a:solidFill>
                  <a:schemeClr val="tx1"/>
                </a:solidFill>
              </a:rPr>
              <a:t>4 de Agosto (sexta-feira</a:t>
            </a:r>
            <a:r>
              <a:rPr lang="pt-BR" sz="3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8" name="Picture 4" descr="Resultado de imagem para atenção">
            <a:extLst>
              <a:ext uri="{FF2B5EF4-FFF2-40B4-BE49-F238E27FC236}">
                <a16:creationId xmlns:a16="http://schemas.microsoft.com/office/drawing/2014/main" xmlns="" id="{010ABFB8-5815-4CC5-9DC2-A3476DB2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04" y="273013"/>
            <a:ext cx="7028494" cy="31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F4F2EDB-A79F-4DD8-BB09-19D65E9C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Produto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 – Diagnóstico </a:t>
            </a:r>
            <a:b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Técnico-Participativo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5D32059-EADA-4171-B4BA-2B5B85E39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8593" y="3411644"/>
            <a:ext cx="2843408" cy="15690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CAPÍTULO 6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26" y="2097977"/>
            <a:ext cx="5411701" cy="46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6480" y="2505297"/>
            <a:ext cx="5182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accent2">
                    <a:lumMod val="50000"/>
                  </a:schemeClr>
                </a:solidFill>
              </a:rPr>
              <a:t>Atendimento individual aos municípios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290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36" y="5831264"/>
            <a:ext cx="709295" cy="709295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94" y="5865870"/>
            <a:ext cx="568325" cy="640080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26" y="5989060"/>
            <a:ext cx="725170" cy="3937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1" t="-8560" r="16654" b="38910"/>
          <a:stretch/>
        </p:blipFill>
        <p:spPr>
          <a:xfrm>
            <a:off x="4811464" y="-178690"/>
            <a:ext cx="2556372" cy="2976481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3372611" y="41849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B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t-B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1B77B729-0DCA-477A-BEBA-87353726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29854"/>
          </a:xfrm>
        </p:spPr>
        <p:txBody>
          <a:bodyPr>
            <a:normAutofit/>
          </a:bodyPr>
          <a:lstStyle/>
          <a:p>
            <a:pPr algn="ctr"/>
            <a:r>
              <a:rPr lang="pt-BR" sz="5000" dirty="0" smtClean="0"/>
              <a:t>Obrigado </a:t>
            </a:r>
            <a:r>
              <a:rPr lang="pt-BR" sz="5000" dirty="0"/>
              <a:t>pela atenção!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2EE5F5D3-68C5-4D6D-A397-0B745097F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41801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it-IT" sz="2300" dirty="0">
                <a:solidFill>
                  <a:schemeClr val="tx1"/>
                </a:solidFill>
              </a:rPr>
              <a:t>Telefone: (51) </a:t>
            </a:r>
            <a:r>
              <a:rPr lang="it-IT" sz="2300" dirty="0" smtClean="0">
                <a:solidFill>
                  <a:schemeClr val="tx1"/>
                </a:solidFill>
              </a:rPr>
              <a:t>3308 7512</a:t>
            </a:r>
            <a:endParaRPr lang="it-IT" sz="23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it-IT" sz="2300" dirty="0">
                <a:solidFill>
                  <a:schemeClr val="tx1"/>
                </a:solidFill>
              </a:rPr>
              <a:t>e-mail: sasb@iph.ufrgs.br</a:t>
            </a:r>
          </a:p>
          <a:p>
            <a:pPr algn="ctr">
              <a:lnSpc>
                <a:spcPct val="100000"/>
              </a:lnSpc>
            </a:pPr>
            <a:r>
              <a:rPr lang="it-IT" sz="2300" dirty="0">
                <a:solidFill>
                  <a:schemeClr val="tx1"/>
                </a:solidFill>
              </a:rPr>
              <a:t>ww.ufrgs.br/planomsb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86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B63664-4CE2-424C-9A76-C2BED3C8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Cronograma da Reunião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7AA496E-2901-46A8-8595-89C1B85ED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40" y="1690688"/>
            <a:ext cx="10515600" cy="4710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Dia 21/07 – Sexta-feira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Assinatura da lista de presença;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Apresentação </a:t>
            </a:r>
            <a:r>
              <a:rPr lang="pt-BR" dirty="0"/>
              <a:t>do Produto </a:t>
            </a:r>
            <a:r>
              <a:rPr lang="pt-BR" dirty="0" smtClean="0"/>
              <a:t>C – Capítulo 5 e 6;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/>
              <a:t>Coffee</a:t>
            </a:r>
            <a:r>
              <a:rPr lang="pt-BR" dirty="0"/>
              <a:t> </a:t>
            </a:r>
            <a:r>
              <a:rPr lang="pt-BR" dirty="0" smtClean="0"/>
              <a:t>Break;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Atendimento individual aos municípios;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Leitura e assinatura da Ata.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82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27836D-74AB-4094-9092-E18433EC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478119"/>
          </a:xfrm>
        </p:spPr>
        <p:txBody>
          <a:bodyPr/>
          <a:lstStyle/>
          <a:p>
            <a:pPr algn="ctr"/>
            <a:r>
              <a:rPr lang="pt-BR" dirty="0" smtClean="0"/>
              <a:t>PRODUTO C – Diagnóstico Técnico-Participativo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6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4000"/>
                    </a14:imgEffect>
                  </a14:imgLayer>
                </a14:imgProps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E0978C-7EEF-4614-B329-075C973D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885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Fases de Elaboração do PMSB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B54260EE-41FC-4818-8619-94F2ED32F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802611"/>
              </p:ext>
            </p:extLst>
          </p:nvPr>
        </p:nvGraphicFramePr>
        <p:xfrm>
          <a:off x="838200" y="1252413"/>
          <a:ext cx="10515600" cy="301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Espaço Reservado para Conteúdo 3">
            <a:extLst>
              <a:ext uri="{FF2B5EF4-FFF2-40B4-BE49-F238E27FC236}">
                <a16:creationId xmlns:a16="http://schemas.microsoft.com/office/drawing/2014/main" xmlns="" id="{B3DD9C1F-5B50-4CCB-8FC4-DAF59FF5FD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600050"/>
              </p:ext>
            </p:extLst>
          </p:nvPr>
        </p:nvGraphicFramePr>
        <p:xfrm>
          <a:off x="838200" y="3838670"/>
          <a:ext cx="10515600" cy="301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Retângulo 6"/>
          <p:cNvSpPr/>
          <p:nvPr/>
        </p:nvSpPr>
        <p:spPr>
          <a:xfrm>
            <a:off x="5135671" y="1427967"/>
            <a:ext cx="1954062" cy="25928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16279" y="1427967"/>
            <a:ext cx="1954062" cy="2592888"/>
          </a:xfrm>
          <a:prstGeom prst="rect">
            <a:avLst/>
          </a:prstGeom>
          <a:solidFill>
            <a:srgbClr val="00B050">
              <a:alpha val="69804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960319" y="1430055"/>
            <a:ext cx="1954062" cy="2592888"/>
          </a:xfrm>
          <a:prstGeom prst="rect">
            <a:avLst/>
          </a:prstGeom>
          <a:solidFill>
            <a:srgbClr val="00B050">
              <a:alpha val="69804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7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A9BF0F-45CC-464C-B7E7-57B2AB89D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DB01A-9709-4368-B250-6FD37E62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A4A6B-CE84-4A84-ACCB-CBEBE25B7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E83E5C-4BB4-46DA-B70E-B25DFBF75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91AD1B-0901-49D6-B201-535590EB5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6A6390-A037-4828-9DE1-ACC46537D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51BE95-74EA-43B1-8D0B-20581C16C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5768B0-5AB0-408B-A901-D5BBDB1FB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BE4E79-DB0F-41EF-B24F-C8F060BCE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BB9D9E-5D7D-4949-89FD-CB6448F0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A9BF0F-45CC-464C-B7E7-57B2AB89D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5DB01A-9709-4368-B250-6FD37E62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2A4A6B-CE84-4A84-ACCB-CBEBE25B7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E83E5C-4BB4-46DA-B70E-B25DFBF75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91AD1B-0901-49D6-B201-535590EB5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6A6390-A037-4828-9DE1-ACC46537D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1BE95-74EA-43B1-8D0B-20581C16C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5768B0-5AB0-408B-A901-D5BBDB1FB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BE4E79-DB0F-41EF-B24F-C8F060BCE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BB9D9E-5D7D-4949-89FD-CB6448F0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A9BF0F-45CC-464C-B7E7-57B2AB89D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5" grpId="0">
        <p:bldSub>
          <a:bldDgm bld="one"/>
        </p:bldSub>
      </p:bldGraphic>
      <p:bldGraphic spid="5" grpId="1" uiExpand="1">
        <p:bldSub>
          <a:bldDgm bld="one"/>
        </p:bldSub>
      </p:bldGraphic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4000"/>
                    </a14:imgEffect>
                  </a14:imgLayer>
                </a14:imgProps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QUE É O DIAGNÓSTICO?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CB04B67-5705-4D6B-90AE-AA91A34F9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5417"/>
            <a:ext cx="10515600" cy="492590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 DIAGNÓSTICO É A BASE ORIENTADORA DO PMSB. </a:t>
            </a:r>
          </a:p>
          <a:p>
            <a:endParaRPr lang="pt-BR" sz="2400" dirty="0" smtClean="0"/>
          </a:p>
          <a:p>
            <a:r>
              <a:rPr lang="pt-BR" sz="2400" dirty="0" smtClean="0"/>
              <a:t>DEVE ABRANGER OS QUATRO EIXOS DO SANEAMENTO </a:t>
            </a:r>
            <a:r>
              <a:rPr lang="pt-BR" sz="2400" dirty="0" smtClean="0"/>
              <a:t>BÁSICO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  <a:r>
              <a:rPr lang="pt-BR" sz="2400" dirty="0" smtClean="0"/>
              <a:t>		- Abastecimento de Água</a:t>
            </a:r>
          </a:p>
          <a:p>
            <a:pPr marL="0" indent="0">
              <a:buNone/>
            </a:pPr>
            <a:r>
              <a:rPr lang="pt-BR" sz="2400" dirty="0" smtClean="0"/>
              <a:t>		- Esgotamento Sanitário</a:t>
            </a:r>
          </a:p>
          <a:p>
            <a:pPr marL="0" indent="0">
              <a:buNone/>
            </a:pPr>
            <a:r>
              <a:rPr lang="pt-BR" sz="2400" dirty="0" smtClean="0"/>
              <a:t>		- Limpeza Urb. </a:t>
            </a:r>
            <a:r>
              <a:rPr lang="pt-BR" sz="2400" dirty="0"/>
              <a:t>e</a:t>
            </a:r>
            <a:r>
              <a:rPr lang="pt-BR" sz="2400" dirty="0" smtClean="0"/>
              <a:t> Manejo de Resíduos Sólidos</a:t>
            </a:r>
          </a:p>
          <a:p>
            <a:pPr marL="0" indent="0">
              <a:buNone/>
            </a:pPr>
            <a:r>
              <a:rPr lang="pt-BR" sz="2400" dirty="0"/>
              <a:t>	</a:t>
            </a:r>
            <a:r>
              <a:rPr lang="pt-BR" sz="2400" dirty="0" smtClean="0"/>
              <a:t>	- Drenagem e Manejo de Águas Pluviais Urbanas</a:t>
            </a:r>
          </a:p>
          <a:p>
            <a:pPr marL="0" indent="0">
              <a:buNone/>
            </a:pPr>
            <a:r>
              <a:rPr lang="pt-BR" sz="2400" dirty="0"/>
              <a:t>	</a:t>
            </a:r>
            <a:r>
              <a:rPr lang="pt-BR" sz="2400" dirty="0" smtClean="0"/>
              <a:t>	- Aspectos socioeconômicos, culturais, ambientais </a:t>
            </a:r>
            <a:r>
              <a:rPr lang="pt-BR" sz="2400" dirty="0" smtClean="0"/>
              <a:t>e de 			infraestrutura</a:t>
            </a:r>
            <a:r>
              <a:rPr lang="pt-BR" sz="2400" dirty="0" smtClean="0"/>
              <a:t>. 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ELABORADO PELO </a:t>
            </a:r>
            <a:r>
              <a:rPr lang="pt-BR" sz="2400" dirty="0" smtClean="0"/>
              <a:t>COMITÊ </a:t>
            </a:r>
            <a:r>
              <a:rPr lang="pt-BR" sz="2400" dirty="0" smtClean="0"/>
              <a:t>EXECUTIVO COM AUXÍLIO DO SASB.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22948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4000"/>
                    </a14:imgEffect>
                  </a14:imgLayer>
                </a14:imgProps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25AD08-F73F-4359-B351-489E9BDD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Metodologia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76B23E54-1DE3-4593-B68E-15D2CC1A40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665548"/>
              </p:ext>
            </p:extLst>
          </p:nvPr>
        </p:nvGraphicFramePr>
        <p:xfrm>
          <a:off x="350728" y="1319158"/>
          <a:ext cx="11040456" cy="5019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66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EDD9E8D8-ADA8-4198-8C53-23F32764BA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Produto </a:t>
            </a:r>
            <a:r>
              <a:rPr lang="pt-BR" dirty="0" smtClean="0"/>
              <a:t>C</a:t>
            </a:r>
            <a:endParaRPr lang="pt-BR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C15D7EDA-4638-428B-A99E-981D453CB5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MANUAL PARA ELABOARAÇÃO DO </a:t>
            </a:r>
          </a:p>
          <a:p>
            <a:r>
              <a:rPr lang="pt-BR" dirty="0" smtClean="0"/>
              <a:t>DIAGNÓSTICO TÉCNICO-PARTICIPATIVO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70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4000"/>
                    </a14:imgEffect>
                  </a14:imgLayer>
                </a14:imgProps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F4F2EDB-A79F-4DD8-BB09-19D65E9C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Produto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 – Diagnóstico </a:t>
            </a:r>
            <a:b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Técnico-Participativo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5D32059-EADA-4171-B4BA-2B5B85E39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192" y="1966587"/>
            <a:ext cx="9885653" cy="3432132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CAPÍTULO 1 – 	INTRODUÇÃO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CAPÍTULO 2 – 	INFORMAÇÕES RELATIVAS AO 					SANEAMENTO BÁSICO DO MUNICÍPIO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2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656</Words>
  <Application>Microsoft Office PowerPoint</Application>
  <PresentationFormat>Personalizar</PresentationFormat>
  <Paragraphs>159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Oficina de Capacitação para Elaboração de Plano Municipal de Saneamento Básico</vt:lpstr>
      <vt:lpstr>Cronograma da Reunião</vt:lpstr>
      <vt:lpstr>Cronograma da Reunião</vt:lpstr>
      <vt:lpstr>PRODUTO C – Diagnóstico Técnico-Participativo  </vt:lpstr>
      <vt:lpstr>Fases de Elaboração do PMSB</vt:lpstr>
      <vt:lpstr>O QUE É O DIAGNÓSTICO?</vt:lpstr>
      <vt:lpstr>Metodologia</vt:lpstr>
      <vt:lpstr>Produto C</vt:lpstr>
      <vt:lpstr>Produto C – Diagnóstico  Técnico-Participativo</vt:lpstr>
      <vt:lpstr>PRAZO DE ENTREGA</vt:lpstr>
      <vt:lpstr>Produto C – Diagnóstico  Técnico-Participativo</vt:lpstr>
      <vt:lpstr>Produto C – Diagnóstico  Técnico-Participativo</vt:lpstr>
      <vt:lpstr>Sistema de Abastecimento de Água - SAA</vt:lpstr>
      <vt:lpstr>PRAZO DE ENTREGA</vt:lpstr>
      <vt:lpstr>Produto C – Diagnóstico  Técnico-Participativo</vt:lpstr>
      <vt:lpstr>Produto C – Diagnóstico  Técnico-Participativo</vt:lpstr>
      <vt:lpstr>Sistema de Esgotamento Sanitário - SEE</vt:lpstr>
      <vt:lpstr>Esgotamento Sanitário em Áreas Rurais</vt:lpstr>
      <vt:lpstr>PRAZO DE ENTREGA</vt:lpstr>
      <vt:lpstr>Produto C – Diagnóstico  Técnico-Participativo</vt:lpstr>
      <vt:lpstr>Produto C – Diagnóstico  Técnico-Participativo</vt:lpstr>
      <vt:lpstr>Limpeza Urbana e Manejo de Resíduos Sólidos</vt:lpstr>
      <vt:lpstr>PRAZO DE ENTREGA</vt:lpstr>
      <vt:lpstr>Produto C – Diagnóstico  Técnico-Participativo</vt:lpstr>
      <vt:lpstr>Produto C – Diagnóstico  Técnico-Participativo</vt:lpstr>
      <vt:lpstr>Drenagem Urbana</vt:lpstr>
      <vt:lpstr>PRAZO DE ENTREGA</vt:lpstr>
      <vt:lpstr>Produto C – Diagnóstico  Técnico-Participativo</vt:lpstr>
      <vt:lpstr>Obrigado pela atenção!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Lígia Tavares</dc:creator>
  <cp:lastModifiedBy>Filipe</cp:lastModifiedBy>
  <cp:revision>93</cp:revision>
  <dcterms:created xsi:type="dcterms:W3CDTF">2017-06-23T20:10:11Z</dcterms:created>
  <dcterms:modified xsi:type="dcterms:W3CDTF">2017-07-20T02:37:22Z</dcterms:modified>
</cp:coreProperties>
</file>