
<file path=[Content_Types].xml><?xml version="1.0" encoding="utf-8"?>
<Types xmlns="http://schemas.openxmlformats.org/package/2006/content-types">
  <Default Extension="png" ContentType="image/png"/>
  <Default Extension="jfif" ContentType="image/jpe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57" r:id="rId4"/>
    <p:sldId id="259" r:id="rId5"/>
    <p:sldId id="261" r:id="rId6"/>
    <p:sldId id="262" r:id="rId7"/>
    <p:sldId id="263" r:id="rId8"/>
    <p:sldId id="303" r:id="rId9"/>
    <p:sldId id="260" r:id="rId10"/>
    <p:sldId id="264" r:id="rId11"/>
    <p:sldId id="270" r:id="rId12"/>
    <p:sldId id="271" r:id="rId13"/>
    <p:sldId id="265" r:id="rId14"/>
    <p:sldId id="269" r:id="rId15"/>
    <p:sldId id="274" r:id="rId16"/>
    <p:sldId id="277" r:id="rId17"/>
    <p:sldId id="276" r:id="rId18"/>
    <p:sldId id="280" r:id="rId19"/>
    <p:sldId id="281" r:id="rId20"/>
    <p:sldId id="282" r:id="rId21"/>
    <p:sldId id="302" r:id="rId22"/>
    <p:sldId id="301"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9" r:id="rId36"/>
    <p:sldId id="298"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g"/><Relationship Id="rId1" Type="http://schemas.openxmlformats.org/officeDocument/2006/relationships/image" Target="../media/image5.jpg"/><Relationship Id="rId4"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g"/><Relationship Id="rId1" Type="http://schemas.openxmlformats.org/officeDocument/2006/relationships/image" Target="../media/image5.jp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835F8-252A-4165-8B33-74D227091214}"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pt-BR"/>
        </a:p>
      </dgm:t>
    </dgm:pt>
    <dgm:pt modelId="{0F72ECE7-3C32-43E8-8417-308FFBB3406C}">
      <dgm:prSet phldrT="[Texto]"/>
      <dgm:spPr/>
      <dgm:t>
        <a:bodyPr/>
        <a:lstStyle/>
        <a:p>
          <a:r>
            <a:rPr lang="pt-BR" dirty="0"/>
            <a:t>Produto A</a:t>
          </a:r>
        </a:p>
      </dgm:t>
    </dgm:pt>
    <dgm:pt modelId="{2317FB7F-2C60-4FE8-B0EA-E06ADEE29401}" type="parTrans" cxnId="{7E5606A9-2AE6-46F3-994A-147CBC831282}">
      <dgm:prSet/>
      <dgm:spPr/>
      <dgm:t>
        <a:bodyPr/>
        <a:lstStyle/>
        <a:p>
          <a:endParaRPr lang="pt-BR"/>
        </a:p>
      </dgm:t>
    </dgm:pt>
    <dgm:pt modelId="{B80F72B7-D5F3-4DF3-9F4A-7B8F3FEFD0DF}" type="sibTrans" cxnId="{7E5606A9-2AE6-46F3-994A-147CBC831282}">
      <dgm:prSet/>
      <dgm:spPr/>
      <dgm:t>
        <a:bodyPr/>
        <a:lstStyle/>
        <a:p>
          <a:endParaRPr lang="pt-BR"/>
        </a:p>
      </dgm:t>
    </dgm:pt>
    <dgm:pt modelId="{238EC343-BE83-481F-A1DC-435FC251F524}">
      <dgm:prSet phldrT="[Texto]"/>
      <dgm:spPr/>
      <dgm:t>
        <a:bodyPr/>
        <a:lstStyle/>
        <a:p>
          <a:r>
            <a:rPr lang="pt-BR" dirty="0"/>
            <a:t>Formação do Grupo de Trabalho;</a:t>
          </a:r>
        </a:p>
      </dgm:t>
    </dgm:pt>
    <dgm:pt modelId="{37D816B0-EE7B-4157-9146-0E4D134CD825}" type="parTrans" cxnId="{CE0A8E73-0546-4305-9C6A-58604DF28DB7}">
      <dgm:prSet/>
      <dgm:spPr/>
      <dgm:t>
        <a:bodyPr/>
        <a:lstStyle/>
        <a:p>
          <a:endParaRPr lang="pt-BR"/>
        </a:p>
      </dgm:t>
    </dgm:pt>
    <dgm:pt modelId="{AB5AFB1E-A474-46B2-A395-42F78B8E5F50}" type="sibTrans" cxnId="{CE0A8E73-0546-4305-9C6A-58604DF28DB7}">
      <dgm:prSet/>
      <dgm:spPr/>
      <dgm:t>
        <a:bodyPr/>
        <a:lstStyle/>
        <a:p>
          <a:endParaRPr lang="pt-BR"/>
        </a:p>
      </dgm:t>
    </dgm:pt>
    <dgm:pt modelId="{50F25B0D-E88F-4AD0-9A3F-1D2789134DAB}">
      <dgm:prSet phldrT="[Texto]"/>
      <dgm:spPr/>
      <dgm:t>
        <a:bodyPr/>
        <a:lstStyle/>
        <a:p>
          <a:r>
            <a:rPr lang="pt-BR" dirty="0"/>
            <a:t>Portaria com definição dos membros dos comitês.</a:t>
          </a:r>
        </a:p>
      </dgm:t>
    </dgm:pt>
    <dgm:pt modelId="{E8D92480-DFCD-4A62-969A-6ADB5C2F746C}" type="parTrans" cxnId="{43C16CD5-75E0-4B2E-9412-9CC7527AE06A}">
      <dgm:prSet/>
      <dgm:spPr/>
      <dgm:t>
        <a:bodyPr/>
        <a:lstStyle/>
        <a:p>
          <a:endParaRPr lang="pt-BR"/>
        </a:p>
      </dgm:t>
    </dgm:pt>
    <dgm:pt modelId="{AAD001EE-5D49-4EE7-B643-EF557FA8B4AE}" type="sibTrans" cxnId="{43C16CD5-75E0-4B2E-9412-9CC7527AE06A}">
      <dgm:prSet/>
      <dgm:spPr/>
      <dgm:t>
        <a:bodyPr/>
        <a:lstStyle/>
        <a:p>
          <a:endParaRPr lang="pt-BR"/>
        </a:p>
      </dgm:t>
    </dgm:pt>
    <dgm:pt modelId="{9BCBC03E-CA7E-4D76-83F1-30DF5CA55664}">
      <dgm:prSet phldrT="[Texto]"/>
      <dgm:spPr/>
      <dgm:t>
        <a:bodyPr/>
        <a:lstStyle/>
        <a:p>
          <a:r>
            <a:rPr lang="pt-BR" dirty="0"/>
            <a:t>Produto B</a:t>
          </a:r>
        </a:p>
      </dgm:t>
    </dgm:pt>
    <dgm:pt modelId="{D8E9A52A-26C2-4DB4-BE0F-C3F356EE63DA}" type="parTrans" cxnId="{63D5848B-0F3A-4E1E-8927-87CA5F1C9127}">
      <dgm:prSet/>
      <dgm:spPr/>
      <dgm:t>
        <a:bodyPr/>
        <a:lstStyle/>
        <a:p>
          <a:endParaRPr lang="pt-BR"/>
        </a:p>
      </dgm:t>
    </dgm:pt>
    <dgm:pt modelId="{4C6A6C54-5A09-4777-8BA5-668FCFED958F}" type="sibTrans" cxnId="{63D5848B-0F3A-4E1E-8927-87CA5F1C9127}">
      <dgm:prSet/>
      <dgm:spPr/>
      <dgm:t>
        <a:bodyPr/>
        <a:lstStyle/>
        <a:p>
          <a:endParaRPr lang="pt-BR"/>
        </a:p>
      </dgm:t>
    </dgm:pt>
    <dgm:pt modelId="{FBEBE3D8-49C7-42A2-A10D-AD31E2DB1301}">
      <dgm:prSet phldrT="[Texto]"/>
      <dgm:spPr/>
      <dgm:t>
        <a:bodyPr/>
        <a:lstStyle/>
        <a:p>
          <a:r>
            <a:rPr lang="pt-BR" dirty="0"/>
            <a:t>Plano de mobilização social;</a:t>
          </a:r>
        </a:p>
      </dgm:t>
    </dgm:pt>
    <dgm:pt modelId="{EF59424E-8E72-4F28-939B-CFE3713E54A4}" type="parTrans" cxnId="{F75D53D0-0AA5-4BB3-9139-8CDFF2F48C6A}">
      <dgm:prSet/>
      <dgm:spPr/>
      <dgm:t>
        <a:bodyPr/>
        <a:lstStyle/>
        <a:p>
          <a:endParaRPr lang="pt-BR"/>
        </a:p>
      </dgm:t>
    </dgm:pt>
    <dgm:pt modelId="{808E9BE9-B15A-41D4-9D09-03EF267E69F8}" type="sibTrans" cxnId="{F75D53D0-0AA5-4BB3-9139-8CDFF2F48C6A}">
      <dgm:prSet/>
      <dgm:spPr/>
      <dgm:t>
        <a:bodyPr/>
        <a:lstStyle/>
        <a:p>
          <a:endParaRPr lang="pt-BR"/>
        </a:p>
      </dgm:t>
    </dgm:pt>
    <dgm:pt modelId="{997DF683-5C69-4EB1-810F-6167A4996E70}">
      <dgm:prSet phldrT="[Texto]"/>
      <dgm:spPr/>
      <dgm:t>
        <a:bodyPr/>
        <a:lstStyle/>
        <a:p>
          <a:r>
            <a:rPr lang="pt-BR" dirty="0"/>
            <a:t>Plano de mobilização social.</a:t>
          </a:r>
        </a:p>
      </dgm:t>
    </dgm:pt>
    <dgm:pt modelId="{6D357960-ABF1-4FB4-A47A-376AF8DECB9A}" type="parTrans" cxnId="{7A184AED-AC83-477D-8CE3-02CACB586452}">
      <dgm:prSet/>
      <dgm:spPr/>
      <dgm:t>
        <a:bodyPr/>
        <a:lstStyle/>
        <a:p>
          <a:endParaRPr lang="pt-BR"/>
        </a:p>
      </dgm:t>
    </dgm:pt>
    <dgm:pt modelId="{3F84FD9F-2A39-4C51-A167-F473C3B6878D}" type="sibTrans" cxnId="{7A184AED-AC83-477D-8CE3-02CACB586452}">
      <dgm:prSet/>
      <dgm:spPr/>
      <dgm:t>
        <a:bodyPr/>
        <a:lstStyle/>
        <a:p>
          <a:endParaRPr lang="pt-BR"/>
        </a:p>
      </dgm:t>
    </dgm:pt>
    <dgm:pt modelId="{606B4921-E002-4058-B607-439B71833470}">
      <dgm:prSet phldrT="[Texto]"/>
      <dgm:spPr/>
      <dgm:t>
        <a:bodyPr/>
        <a:lstStyle/>
        <a:p>
          <a:r>
            <a:rPr lang="pt-BR" dirty="0"/>
            <a:t>Produto C</a:t>
          </a:r>
        </a:p>
      </dgm:t>
    </dgm:pt>
    <dgm:pt modelId="{7A029E60-6148-4783-B769-7A9AB35C577A}" type="parTrans" cxnId="{D53062F1-C7AD-4DB8-995F-2B138495E8AD}">
      <dgm:prSet/>
      <dgm:spPr/>
      <dgm:t>
        <a:bodyPr/>
        <a:lstStyle/>
        <a:p>
          <a:endParaRPr lang="pt-BR"/>
        </a:p>
      </dgm:t>
    </dgm:pt>
    <dgm:pt modelId="{C23DF60A-B3E0-4505-BDFF-994CE9824313}" type="sibTrans" cxnId="{D53062F1-C7AD-4DB8-995F-2B138495E8AD}">
      <dgm:prSet/>
      <dgm:spPr/>
      <dgm:t>
        <a:bodyPr/>
        <a:lstStyle/>
        <a:p>
          <a:endParaRPr lang="pt-BR"/>
        </a:p>
      </dgm:t>
    </dgm:pt>
    <dgm:pt modelId="{057918B4-1BBF-41FE-8050-4FD3EF46A1C2}">
      <dgm:prSet phldrT="[Texto]"/>
      <dgm:spPr/>
      <dgm:t>
        <a:bodyPr/>
        <a:lstStyle/>
        <a:p>
          <a:r>
            <a:rPr lang="pt-BR" dirty="0"/>
            <a:t>Diagnóstico</a:t>
          </a:r>
          <a:r>
            <a:rPr lang="pt-BR" baseline="0" dirty="0"/>
            <a:t> técnico-participativo;</a:t>
          </a:r>
          <a:endParaRPr lang="pt-BR" dirty="0"/>
        </a:p>
      </dgm:t>
    </dgm:pt>
    <dgm:pt modelId="{5ECA695A-6E06-461C-8E5B-37B4940DD1D3}" type="parTrans" cxnId="{4291A748-6D8B-4332-A519-4D4AA308218B}">
      <dgm:prSet/>
      <dgm:spPr/>
      <dgm:t>
        <a:bodyPr/>
        <a:lstStyle/>
        <a:p>
          <a:endParaRPr lang="pt-BR"/>
        </a:p>
      </dgm:t>
    </dgm:pt>
    <dgm:pt modelId="{0E11CABA-8439-45F8-B994-459B075E3E19}" type="sibTrans" cxnId="{4291A748-6D8B-4332-A519-4D4AA308218B}">
      <dgm:prSet/>
      <dgm:spPr/>
      <dgm:t>
        <a:bodyPr/>
        <a:lstStyle/>
        <a:p>
          <a:endParaRPr lang="pt-BR"/>
        </a:p>
      </dgm:t>
    </dgm:pt>
    <dgm:pt modelId="{23B27DBC-2B22-4D9E-B190-6318D7937DED}">
      <dgm:prSet phldrT="[Texto]"/>
      <dgm:spPr/>
      <dgm:t>
        <a:bodyPr/>
        <a:lstStyle/>
        <a:p>
          <a:r>
            <a:rPr lang="pt-BR" dirty="0"/>
            <a:t>Relatório do diagnóstico</a:t>
          </a:r>
          <a:r>
            <a:rPr lang="pt-BR" baseline="0" dirty="0"/>
            <a:t> técnico-participativo.</a:t>
          </a:r>
          <a:endParaRPr lang="pt-BR" dirty="0"/>
        </a:p>
      </dgm:t>
    </dgm:pt>
    <dgm:pt modelId="{D5F8796B-1F9B-4F96-9897-019E72658A44}" type="parTrans" cxnId="{5DC6C1D3-E8BF-40D3-8BEF-3954FE3F9820}">
      <dgm:prSet/>
      <dgm:spPr/>
      <dgm:t>
        <a:bodyPr/>
        <a:lstStyle/>
        <a:p>
          <a:endParaRPr lang="pt-BR"/>
        </a:p>
      </dgm:t>
    </dgm:pt>
    <dgm:pt modelId="{CBC290F3-3611-4573-A8AC-A287306FB1E2}" type="sibTrans" cxnId="{5DC6C1D3-E8BF-40D3-8BEF-3954FE3F9820}">
      <dgm:prSet/>
      <dgm:spPr/>
      <dgm:t>
        <a:bodyPr/>
        <a:lstStyle/>
        <a:p>
          <a:endParaRPr lang="pt-BR"/>
        </a:p>
      </dgm:t>
    </dgm:pt>
    <dgm:pt modelId="{6836A131-6650-43DF-9ADC-82902ECDCE62}">
      <dgm:prSet/>
      <dgm:spPr/>
      <dgm:t>
        <a:bodyPr/>
        <a:lstStyle/>
        <a:p>
          <a:r>
            <a:rPr lang="pt-BR" dirty="0"/>
            <a:t>Produto D</a:t>
          </a:r>
        </a:p>
      </dgm:t>
    </dgm:pt>
    <dgm:pt modelId="{0D1FF1A1-891D-4D08-BC46-444C2433101A}" type="parTrans" cxnId="{3A4A45E5-4641-471D-A30B-B1F353E6CAC2}">
      <dgm:prSet/>
      <dgm:spPr/>
      <dgm:t>
        <a:bodyPr/>
        <a:lstStyle/>
        <a:p>
          <a:endParaRPr lang="pt-BR"/>
        </a:p>
      </dgm:t>
    </dgm:pt>
    <dgm:pt modelId="{253934E8-DF35-489A-854E-A8FA907A857D}" type="sibTrans" cxnId="{3A4A45E5-4641-471D-A30B-B1F353E6CAC2}">
      <dgm:prSet/>
      <dgm:spPr/>
      <dgm:t>
        <a:bodyPr/>
        <a:lstStyle/>
        <a:p>
          <a:endParaRPr lang="pt-BR"/>
        </a:p>
      </dgm:t>
    </dgm:pt>
    <dgm:pt modelId="{0C65F444-EBA5-4510-AD09-A94C743DF785}">
      <dgm:prSet/>
      <dgm:spPr/>
      <dgm:t>
        <a:bodyPr/>
        <a:lstStyle/>
        <a:p>
          <a:r>
            <a:rPr lang="pt-BR" dirty="0"/>
            <a:t>Prospectiva e Planejamento Estratégico;</a:t>
          </a:r>
        </a:p>
      </dgm:t>
    </dgm:pt>
    <dgm:pt modelId="{7C80AF4B-7EDB-49EF-91D0-3BD305DEA2B9}" type="parTrans" cxnId="{764C4A46-355F-418C-BD13-9C644F274F4D}">
      <dgm:prSet/>
      <dgm:spPr/>
      <dgm:t>
        <a:bodyPr/>
        <a:lstStyle/>
        <a:p>
          <a:endParaRPr lang="pt-BR"/>
        </a:p>
      </dgm:t>
    </dgm:pt>
    <dgm:pt modelId="{80C4E205-274F-42E7-B91D-47ECCFAEEF4D}" type="sibTrans" cxnId="{764C4A46-355F-418C-BD13-9C644F274F4D}">
      <dgm:prSet/>
      <dgm:spPr/>
      <dgm:t>
        <a:bodyPr/>
        <a:lstStyle/>
        <a:p>
          <a:endParaRPr lang="pt-BR"/>
        </a:p>
      </dgm:t>
    </dgm:pt>
    <dgm:pt modelId="{2979E8EE-3A84-49DB-8E95-8B06E4A418FB}">
      <dgm:prSet/>
      <dgm:spPr/>
      <dgm:t>
        <a:bodyPr/>
        <a:lstStyle/>
        <a:p>
          <a:r>
            <a:rPr lang="pt-BR" dirty="0"/>
            <a:t>Relatório da prospectiva e planejamento estratégico.</a:t>
          </a:r>
        </a:p>
      </dgm:t>
    </dgm:pt>
    <dgm:pt modelId="{A1E68021-2B5B-4091-B7CE-FCBF8D95C8A2}" type="parTrans" cxnId="{426AC0A8-64B3-4F44-A5C7-8BC58D9D929F}">
      <dgm:prSet/>
      <dgm:spPr/>
      <dgm:t>
        <a:bodyPr/>
        <a:lstStyle/>
        <a:p>
          <a:endParaRPr lang="pt-BR"/>
        </a:p>
      </dgm:t>
    </dgm:pt>
    <dgm:pt modelId="{E799138E-FFC4-42B9-AA02-9903A2F2B2B2}" type="sibTrans" cxnId="{426AC0A8-64B3-4F44-A5C7-8BC58D9D929F}">
      <dgm:prSet/>
      <dgm:spPr/>
      <dgm:t>
        <a:bodyPr/>
        <a:lstStyle/>
        <a:p>
          <a:endParaRPr lang="pt-BR"/>
        </a:p>
      </dgm:t>
    </dgm:pt>
    <dgm:pt modelId="{19DC115E-A045-4461-B6D0-5B2527F10F03}">
      <dgm:prSet/>
      <dgm:spPr/>
      <dgm:t>
        <a:bodyPr/>
        <a:lstStyle/>
        <a:p>
          <a:r>
            <a:rPr lang="pt-BR" dirty="0"/>
            <a:t>Produto E</a:t>
          </a:r>
        </a:p>
      </dgm:t>
    </dgm:pt>
    <dgm:pt modelId="{573E9082-640A-49E8-960E-740DF3DD8320}" type="parTrans" cxnId="{E6F47D10-35E0-40DC-AD15-B64750B837A1}">
      <dgm:prSet/>
      <dgm:spPr/>
      <dgm:t>
        <a:bodyPr/>
        <a:lstStyle/>
        <a:p>
          <a:endParaRPr lang="pt-BR"/>
        </a:p>
      </dgm:t>
    </dgm:pt>
    <dgm:pt modelId="{E6DE72AA-36BB-496E-8273-FDA9395F2F21}" type="sibTrans" cxnId="{E6F47D10-35E0-40DC-AD15-B64750B837A1}">
      <dgm:prSet/>
      <dgm:spPr/>
      <dgm:t>
        <a:bodyPr/>
        <a:lstStyle/>
        <a:p>
          <a:endParaRPr lang="pt-BR"/>
        </a:p>
      </dgm:t>
    </dgm:pt>
    <dgm:pt modelId="{7AB4DEC0-6A87-49D3-A47C-5B84CA265486}">
      <dgm:prSet/>
      <dgm:spPr/>
      <dgm:t>
        <a:bodyPr/>
        <a:lstStyle/>
        <a:p>
          <a:r>
            <a:rPr lang="pt-BR" dirty="0"/>
            <a:t>Programas, Projetos e Ações;</a:t>
          </a:r>
        </a:p>
      </dgm:t>
    </dgm:pt>
    <dgm:pt modelId="{0F23B1FB-11DE-4165-98F7-8E194197296A}" type="parTrans" cxnId="{65119B68-1F9F-45CC-9809-A7D4661440FE}">
      <dgm:prSet/>
      <dgm:spPr/>
      <dgm:t>
        <a:bodyPr/>
        <a:lstStyle/>
        <a:p>
          <a:endParaRPr lang="pt-BR"/>
        </a:p>
      </dgm:t>
    </dgm:pt>
    <dgm:pt modelId="{4D9438D3-93C0-4774-B225-21CAD4A875B1}" type="sibTrans" cxnId="{65119B68-1F9F-45CC-9809-A7D4661440FE}">
      <dgm:prSet/>
      <dgm:spPr/>
      <dgm:t>
        <a:bodyPr/>
        <a:lstStyle/>
        <a:p>
          <a:endParaRPr lang="pt-BR"/>
        </a:p>
      </dgm:t>
    </dgm:pt>
    <dgm:pt modelId="{CC9EDF8C-9BAB-451C-BA2F-34A7A62BFBE6}">
      <dgm:prSet/>
      <dgm:spPr/>
      <dgm:t>
        <a:bodyPr/>
        <a:lstStyle/>
        <a:p>
          <a:r>
            <a:rPr lang="pt-BR" dirty="0"/>
            <a:t>Relatório dos programas, projetos e ações.</a:t>
          </a:r>
        </a:p>
      </dgm:t>
    </dgm:pt>
    <dgm:pt modelId="{91FB2F1D-8C72-49D0-98F3-67902FD60D7C}" type="parTrans" cxnId="{FF5F7C8F-00D8-4788-A99C-ED6CCCB7618B}">
      <dgm:prSet/>
      <dgm:spPr/>
      <dgm:t>
        <a:bodyPr/>
        <a:lstStyle/>
        <a:p>
          <a:endParaRPr lang="pt-BR"/>
        </a:p>
      </dgm:t>
    </dgm:pt>
    <dgm:pt modelId="{F90294AD-1385-4B22-B984-C061C02B452E}" type="sibTrans" cxnId="{FF5F7C8F-00D8-4788-A99C-ED6CCCB7618B}">
      <dgm:prSet/>
      <dgm:spPr/>
      <dgm:t>
        <a:bodyPr/>
        <a:lstStyle/>
        <a:p>
          <a:endParaRPr lang="pt-BR"/>
        </a:p>
      </dgm:t>
    </dgm:pt>
    <dgm:pt modelId="{420B9616-51BC-421C-91B4-A491C85D7704}" type="pres">
      <dgm:prSet presAssocID="{F43835F8-252A-4165-8B33-74D227091214}" presName="Name0" presStyleCnt="0">
        <dgm:presLayoutVars>
          <dgm:dir/>
          <dgm:animLvl val="lvl"/>
          <dgm:resizeHandles val="exact"/>
        </dgm:presLayoutVars>
      </dgm:prSet>
      <dgm:spPr/>
    </dgm:pt>
    <dgm:pt modelId="{6441BE1B-3BE1-407C-BD91-1511521D2F24}" type="pres">
      <dgm:prSet presAssocID="{0F72ECE7-3C32-43E8-8417-308FFBB3406C}" presName="composite" presStyleCnt="0"/>
      <dgm:spPr/>
    </dgm:pt>
    <dgm:pt modelId="{85A9BF0F-45CC-464C-B7E7-57B2AB89DDC5}" type="pres">
      <dgm:prSet presAssocID="{0F72ECE7-3C32-43E8-8417-308FFBB3406C}" presName="parTx" presStyleLbl="alignNode1" presStyleIdx="0" presStyleCnt="5">
        <dgm:presLayoutVars>
          <dgm:chMax val="0"/>
          <dgm:chPref val="0"/>
          <dgm:bulletEnabled val="1"/>
        </dgm:presLayoutVars>
      </dgm:prSet>
      <dgm:spPr/>
    </dgm:pt>
    <dgm:pt modelId="{B95DB01A-9709-4368-B250-6FD37E62FFA9}" type="pres">
      <dgm:prSet presAssocID="{0F72ECE7-3C32-43E8-8417-308FFBB3406C}" presName="desTx" presStyleLbl="alignAccFollowNode1" presStyleIdx="0" presStyleCnt="5">
        <dgm:presLayoutVars>
          <dgm:bulletEnabled val="1"/>
        </dgm:presLayoutVars>
      </dgm:prSet>
      <dgm:spPr/>
    </dgm:pt>
    <dgm:pt modelId="{F9788435-1126-4679-9A77-35B97AC2E43C}" type="pres">
      <dgm:prSet presAssocID="{B80F72B7-D5F3-4DF3-9F4A-7B8F3FEFD0DF}" presName="space" presStyleCnt="0"/>
      <dgm:spPr/>
    </dgm:pt>
    <dgm:pt modelId="{CEB65CE5-C09E-49DA-9D81-3D3A12DEAC1F}" type="pres">
      <dgm:prSet presAssocID="{9BCBC03E-CA7E-4D76-83F1-30DF5CA55664}" presName="composite" presStyleCnt="0"/>
      <dgm:spPr/>
    </dgm:pt>
    <dgm:pt modelId="{8F2A4A6B-CE84-4A84-ACCB-CBEBE25B7D74}" type="pres">
      <dgm:prSet presAssocID="{9BCBC03E-CA7E-4D76-83F1-30DF5CA55664}" presName="parTx" presStyleLbl="alignNode1" presStyleIdx="1" presStyleCnt="5">
        <dgm:presLayoutVars>
          <dgm:chMax val="0"/>
          <dgm:chPref val="0"/>
          <dgm:bulletEnabled val="1"/>
        </dgm:presLayoutVars>
      </dgm:prSet>
      <dgm:spPr/>
    </dgm:pt>
    <dgm:pt modelId="{DCE83E5C-4BB4-46DA-B70E-B25DFBF75491}" type="pres">
      <dgm:prSet presAssocID="{9BCBC03E-CA7E-4D76-83F1-30DF5CA55664}" presName="desTx" presStyleLbl="alignAccFollowNode1" presStyleIdx="1" presStyleCnt="5">
        <dgm:presLayoutVars>
          <dgm:bulletEnabled val="1"/>
        </dgm:presLayoutVars>
      </dgm:prSet>
      <dgm:spPr/>
    </dgm:pt>
    <dgm:pt modelId="{CC4E3699-076C-48EA-8511-598704E9F0EC}" type="pres">
      <dgm:prSet presAssocID="{4C6A6C54-5A09-4777-8BA5-668FCFED958F}" presName="space" presStyleCnt="0"/>
      <dgm:spPr/>
    </dgm:pt>
    <dgm:pt modelId="{BBFA4136-BCFB-4C60-BFA3-1582F5791A78}" type="pres">
      <dgm:prSet presAssocID="{606B4921-E002-4058-B607-439B71833470}" presName="composite" presStyleCnt="0"/>
      <dgm:spPr/>
    </dgm:pt>
    <dgm:pt modelId="{8A91AD1B-0901-49D6-B201-535590EB5BB8}" type="pres">
      <dgm:prSet presAssocID="{606B4921-E002-4058-B607-439B71833470}" presName="parTx" presStyleLbl="alignNode1" presStyleIdx="2" presStyleCnt="5">
        <dgm:presLayoutVars>
          <dgm:chMax val="0"/>
          <dgm:chPref val="0"/>
          <dgm:bulletEnabled val="1"/>
        </dgm:presLayoutVars>
      </dgm:prSet>
      <dgm:spPr/>
    </dgm:pt>
    <dgm:pt modelId="{CC6A6390-A037-4828-9DE1-ACC46537D1DF}" type="pres">
      <dgm:prSet presAssocID="{606B4921-E002-4058-B607-439B71833470}" presName="desTx" presStyleLbl="alignAccFollowNode1" presStyleIdx="2" presStyleCnt="5">
        <dgm:presLayoutVars>
          <dgm:bulletEnabled val="1"/>
        </dgm:presLayoutVars>
      </dgm:prSet>
      <dgm:spPr/>
    </dgm:pt>
    <dgm:pt modelId="{42ED3572-C08A-4248-9F80-01174C8DA253}" type="pres">
      <dgm:prSet presAssocID="{C23DF60A-B3E0-4505-BDFF-994CE9824313}" presName="space" presStyleCnt="0"/>
      <dgm:spPr/>
    </dgm:pt>
    <dgm:pt modelId="{6B858BC5-172D-4CC4-8ADE-CC6564C89ADA}" type="pres">
      <dgm:prSet presAssocID="{6836A131-6650-43DF-9ADC-82902ECDCE62}" presName="composite" presStyleCnt="0"/>
      <dgm:spPr/>
    </dgm:pt>
    <dgm:pt modelId="{8C51BE95-74EA-43B1-8D0B-20581C16C26A}" type="pres">
      <dgm:prSet presAssocID="{6836A131-6650-43DF-9ADC-82902ECDCE62}" presName="parTx" presStyleLbl="alignNode1" presStyleIdx="3" presStyleCnt="5">
        <dgm:presLayoutVars>
          <dgm:chMax val="0"/>
          <dgm:chPref val="0"/>
          <dgm:bulletEnabled val="1"/>
        </dgm:presLayoutVars>
      </dgm:prSet>
      <dgm:spPr/>
    </dgm:pt>
    <dgm:pt modelId="{B45768B0-5AB0-408B-A901-D5BBDB1FBDB2}" type="pres">
      <dgm:prSet presAssocID="{6836A131-6650-43DF-9ADC-82902ECDCE62}" presName="desTx" presStyleLbl="alignAccFollowNode1" presStyleIdx="3" presStyleCnt="5">
        <dgm:presLayoutVars>
          <dgm:bulletEnabled val="1"/>
        </dgm:presLayoutVars>
      </dgm:prSet>
      <dgm:spPr/>
    </dgm:pt>
    <dgm:pt modelId="{B8E3407A-5392-40BF-85E8-FFCA39F67D53}" type="pres">
      <dgm:prSet presAssocID="{253934E8-DF35-489A-854E-A8FA907A857D}" presName="space" presStyleCnt="0"/>
      <dgm:spPr/>
    </dgm:pt>
    <dgm:pt modelId="{9CFF49C6-ED54-4594-A5F6-BE4EB37E63ED}" type="pres">
      <dgm:prSet presAssocID="{19DC115E-A045-4461-B6D0-5B2527F10F03}" presName="composite" presStyleCnt="0"/>
      <dgm:spPr/>
    </dgm:pt>
    <dgm:pt modelId="{BCBE4E79-DB0F-41EF-B24F-C8F060BCE23C}" type="pres">
      <dgm:prSet presAssocID="{19DC115E-A045-4461-B6D0-5B2527F10F03}" presName="parTx" presStyleLbl="alignNode1" presStyleIdx="4" presStyleCnt="5">
        <dgm:presLayoutVars>
          <dgm:chMax val="0"/>
          <dgm:chPref val="0"/>
          <dgm:bulletEnabled val="1"/>
        </dgm:presLayoutVars>
      </dgm:prSet>
      <dgm:spPr/>
    </dgm:pt>
    <dgm:pt modelId="{A7BB9D9E-5D7D-4949-89FD-CB6448F0F998}" type="pres">
      <dgm:prSet presAssocID="{19DC115E-A045-4461-B6D0-5B2527F10F03}" presName="desTx" presStyleLbl="alignAccFollowNode1" presStyleIdx="4" presStyleCnt="5">
        <dgm:presLayoutVars>
          <dgm:bulletEnabled val="1"/>
        </dgm:presLayoutVars>
      </dgm:prSet>
      <dgm:spPr/>
    </dgm:pt>
  </dgm:ptLst>
  <dgm:cxnLst>
    <dgm:cxn modelId="{E6F47D10-35E0-40DC-AD15-B64750B837A1}" srcId="{F43835F8-252A-4165-8B33-74D227091214}" destId="{19DC115E-A045-4461-B6D0-5B2527F10F03}" srcOrd="4" destOrd="0" parTransId="{573E9082-640A-49E8-960E-740DF3DD8320}" sibTransId="{E6DE72AA-36BB-496E-8273-FDA9395F2F21}"/>
    <dgm:cxn modelId="{1DFBF629-5453-467B-853B-0D3B2BB6D666}" type="presOf" srcId="{19DC115E-A045-4461-B6D0-5B2527F10F03}" destId="{BCBE4E79-DB0F-41EF-B24F-C8F060BCE23C}" srcOrd="0" destOrd="0" presId="urn:microsoft.com/office/officeart/2005/8/layout/hList1"/>
    <dgm:cxn modelId="{09C19531-AD15-46B5-B724-B3A92411259B}" type="presOf" srcId="{F43835F8-252A-4165-8B33-74D227091214}" destId="{420B9616-51BC-421C-91B4-A491C85D7704}" srcOrd="0" destOrd="0" presId="urn:microsoft.com/office/officeart/2005/8/layout/hList1"/>
    <dgm:cxn modelId="{BBBD0D3E-FA71-4D8D-823F-90EA35E74F82}" type="presOf" srcId="{CC9EDF8C-9BAB-451C-BA2F-34A7A62BFBE6}" destId="{A7BB9D9E-5D7D-4949-89FD-CB6448F0F998}" srcOrd="0" destOrd="1" presId="urn:microsoft.com/office/officeart/2005/8/layout/hList1"/>
    <dgm:cxn modelId="{2092915E-E000-42FF-A406-23D9F94E681F}" type="presOf" srcId="{057918B4-1BBF-41FE-8050-4FD3EF46A1C2}" destId="{CC6A6390-A037-4828-9DE1-ACC46537D1DF}" srcOrd="0" destOrd="0" presId="urn:microsoft.com/office/officeart/2005/8/layout/hList1"/>
    <dgm:cxn modelId="{98A9895F-ADA1-481B-BD63-305C0574D470}" type="presOf" srcId="{997DF683-5C69-4EB1-810F-6167A4996E70}" destId="{DCE83E5C-4BB4-46DA-B70E-B25DFBF75491}" srcOrd="0" destOrd="1" presId="urn:microsoft.com/office/officeart/2005/8/layout/hList1"/>
    <dgm:cxn modelId="{764C4A46-355F-418C-BD13-9C644F274F4D}" srcId="{6836A131-6650-43DF-9ADC-82902ECDCE62}" destId="{0C65F444-EBA5-4510-AD09-A94C743DF785}" srcOrd="0" destOrd="0" parTransId="{7C80AF4B-7EDB-49EF-91D0-3BD305DEA2B9}" sibTransId="{80C4E205-274F-42E7-B91D-47ECCFAEEF4D}"/>
    <dgm:cxn modelId="{65119B68-1F9F-45CC-9809-A7D4661440FE}" srcId="{19DC115E-A045-4461-B6D0-5B2527F10F03}" destId="{7AB4DEC0-6A87-49D3-A47C-5B84CA265486}" srcOrd="0" destOrd="0" parTransId="{0F23B1FB-11DE-4165-98F7-8E194197296A}" sibTransId="{4D9438D3-93C0-4774-B225-21CAD4A875B1}"/>
    <dgm:cxn modelId="{4291A748-6D8B-4332-A519-4D4AA308218B}" srcId="{606B4921-E002-4058-B607-439B71833470}" destId="{057918B4-1BBF-41FE-8050-4FD3EF46A1C2}" srcOrd="0" destOrd="0" parTransId="{5ECA695A-6E06-461C-8E5B-37B4940DD1D3}" sibTransId="{0E11CABA-8439-45F8-B994-459B075E3E19}"/>
    <dgm:cxn modelId="{CE0A8E73-0546-4305-9C6A-58604DF28DB7}" srcId="{0F72ECE7-3C32-43E8-8417-308FFBB3406C}" destId="{238EC343-BE83-481F-A1DC-435FC251F524}" srcOrd="0" destOrd="0" parTransId="{37D816B0-EE7B-4157-9146-0E4D134CD825}" sibTransId="{AB5AFB1E-A474-46B2-A395-42F78B8E5F50}"/>
    <dgm:cxn modelId="{7998C574-6760-46F6-8651-B14FA287243B}" type="presOf" srcId="{23B27DBC-2B22-4D9E-B190-6318D7937DED}" destId="{CC6A6390-A037-4828-9DE1-ACC46537D1DF}" srcOrd="0" destOrd="1" presId="urn:microsoft.com/office/officeart/2005/8/layout/hList1"/>
    <dgm:cxn modelId="{E996B17A-EA5E-4FB3-81D7-FADBC79A0E8F}" type="presOf" srcId="{50F25B0D-E88F-4AD0-9A3F-1D2789134DAB}" destId="{B95DB01A-9709-4368-B250-6FD37E62FFA9}" srcOrd="0" destOrd="1" presId="urn:microsoft.com/office/officeart/2005/8/layout/hList1"/>
    <dgm:cxn modelId="{2E92B25A-2BCB-4901-A71E-DA1C5F8CB88D}" type="presOf" srcId="{7AB4DEC0-6A87-49D3-A47C-5B84CA265486}" destId="{A7BB9D9E-5D7D-4949-89FD-CB6448F0F998}" srcOrd="0" destOrd="0" presId="urn:microsoft.com/office/officeart/2005/8/layout/hList1"/>
    <dgm:cxn modelId="{4C3CD77C-49E3-4533-A0AA-156B8AA56BAB}" type="presOf" srcId="{2979E8EE-3A84-49DB-8E95-8B06E4A418FB}" destId="{B45768B0-5AB0-408B-A901-D5BBDB1FBDB2}" srcOrd="0" destOrd="1" presId="urn:microsoft.com/office/officeart/2005/8/layout/hList1"/>
    <dgm:cxn modelId="{0FBF6982-1C90-415F-8DF3-330EDFA669A1}" type="presOf" srcId="{606B4921-E002-4058-B607-439B71833470}" destId="{8A91AD1B-0901-49D6-B201-535590EB5BB8}" srcOrd="0" destOrd="0" presId="urn:microsoft.com/office/officeart/2005/8/layout/hList1"/>
    <dgm:cxn modelId="{63D5848B-0F3A-4E1E-8927-87CA5F1C9127}" srcId="{F43835F8-252A-4165-8B33-74D227091214}" destId="{9BCBC03E-CA7E-4D76-83F1-30DF5CA55664}" srcOrd="1" destOrd="0" parTransId="{D8E9A52A-26C2-4DB4-BE0F-C3F356EE63DA}" sibTransId="{4C6A6C54-5A09-4777-8BA5-668FCFED958F}"/>
    <dgm:cxn modelId="{FF5F7C8F-00D8-4788-A99C-ED6CCCB7618B}" srcId="{19DC115E-A045-4461-B6D0-5B2527F10F03}" destId="{CC9EDF8C-9BAB-451C-BA2F-34A7A62BFBE6}" srcOrd="1" destOrd="0" parTransId="{91FB2F1D-8C72-49D0-98F3-67902FD60D7C}" sibTransId="{F90294AD-1385-4B22-B984-C061C02B452E}"/>
    <dgm:cxn modelId="{426AC0A8-64B3-4F44-A5C7-8BC58D9D929F}" srcId="{6836A131-6650-43DF-9ADC-82902ECDCE62}" destId="{2979E8EE-3A84-49DB-8E95-8B06E4A418FB}" srcOrd="1" destOrd="0" parTransId="{A1E68021-2B5B-4091-B7CE-FCBF8D95C8A2}" sibTransId="{E799138E-FFC4-42B9-AA02-9903A2F2B2B2}"/>
    <dgm:cxn modelId="{7E5606A9-2AE6-46F3-994A-147CBC831282}" srcId="{F43835F8-252A-4165-8B33-74D227091214}" destId="{0F72ECE7-3C32-43E8-8417-308FFBB3406C}" srcOrd="0" destOrd="0" parTransId="{2317FB7F-2C60-4FE8-B0EA-E06ADEE29401}" sibTransId="{B80F72B7-D5F3-4DF3-9F4A-7B8F3FEFD0DF}"/>
    <dgm:cxn modelId="{479F0DB0-76A6-48C3-BAE9-E87513BBF9C5}" type="presOf" srcId="{238EC343-BE83-481F-A1DC-435FC251F524}" destId="{B95DB01A-9709-4368-B250-6FD37E62FFA9}" srcOrd="0" destOrd="0" presId="urn:microsoft.com/office/officeart/2005/8/layout/hList1"/>
    <dgm:cxn modelId="{FD073ECE-62E8-4EAB-8B70-00B28799D5CB}" type="presOf" srcId="{FBEBE3D8-49C7-42A2-A10D-AD31E2DB1301}" destId="{DCE83E5C-4BB4-46DA-B70E-B25DFBF75491}" srcOrd="0" destOrd="0" presId="urn:microsoft.com/office/officeart/2005/8/layout/hList1"/>
    <dgm:cxn modelId="{F75D53D0-0AA5-4BB3-9139-8CDFF2F48C6A}" srcId="{9BCBC03E-CA7E-4D76-83F1-30DF5CA55664}" destId="{FBEBE3D8-49C7-42A2-A10D-AD31E2DB1301}" srcOrd="0" destOrd="0" parTransId="{EF59424E-8E72-4F28-939B-CFE3713E54A4}" sibTransId="{808E9BE9-B15A-41D4-9D09-03EF267E69F8}"/>
    <dgm:cxn modelId="{5DC6C1D3-E8BF-40D3-8BEF-3954FE3F9820}" srcId="{606B4921-E002-4058-B607-439B71833470}" destId="{23B27DBC-2B22-4D9E-B190-6318D7937DED}" srcOrd="1" destOrd="0" parTransId="{D5F8796B-1F9B-4F96-9897-019E72658A44}" sibTransId="{CBC290F3-3611-4573-A8AC-A287306FB1E2}"/>
    <dgm:cxn modelId="{43C16CD5-75E0-4B2E-9412-9CC7527AE06A}" srcId="{0F72ECE7-3C32-43E8-8417-308FFBB3406C}" destId="{50F25B0D-E88F-4AD0-9A3F-1D2789134DAB}" srcOrd="1" destOrd="0" parTransId="{E8D92480-DFCD-4A62-969A-6ADB5C2F746C}" sibTransId="{AAD001EE-5D49-4EE7-B643-EF557FA8B4AE}"/>
    <dgm:cxn modelId="{3A4A45E5-4641-471D-A30B-B1F353E6CAC2}" srcId="{F43835F8-252A-4165-8B33-74D227091214}" destId="{6836A131-6650-43DF-9ADC-82902ECDCE62}" srcOrd="3" destOrd="0" parTransId="{0D1FF1A1-891D-4D08-BC46-444C2433101A}" sibTransId="{253934E8-DF35-489A-854E-A8FA907A857D}"/>
    <dgm:cxn modelId="{394DAAE8-94F8-4BEA-9451-BA4D9ECB3CA7}" type="presOf" srcId="{0F72ECE7-3C32-43E8-8417-308FFBB3406C}" destId="{85A9BF0F-45CC-464C-B7E7-57B2AB89DDC5}" srcOrd="0" destOrd="0" presId="urn:microsoft.com/office/officeart/2005/8/layout/hList1"/>
    <dgm:cxn modelId="{7A184AED-AC83-477D-8CE3-02CACB586452}" srcId="{9BCBC03E-CA7E-4D76-83F1-30DF5CA55664}" destId="{997DF683-5C69-4EB1-810F-6167A4996E70}" srcOrd="1" destOrd="0" parTransId="{6D357960-ABF1-4FB4-A47A-376AF8DECB9A}" sibTransId="{3F84FD9F-2A39-4C51-A167-F473C3B6878D}"/>
    <dgm:cxn modelId="{D53062F1-C7AD-4DB8-995F-2B138495E8AD}" srcId="{F43835F8-252A-4165-8B33-74D227091214}" destId="{606B4921-E002-4058-B607-439B71833470}" srcOrd="2" destOrd="0" parTransId="{7A029E60-6148-4783-B769-7A9AB35C577A}" sibTransId="{C23DF60A-B3E0-4505-BDFF-994CE9824313}"/>
    <dgm:cxn modelId="{7DAD50F7-8206-4D17-9209-D069A18ADBD5}" type="presOf" srcId="{0C65F444-EBA5-4510-AD09-A94C743DF785}" destId="{B45768B0-5AB0-408B-A901-D5BBDB1FBDB2}" srcOrd="0" destOrd="0" presId="urn:microsoft.com/office/officeart/2005/8/layout/hList1"/>
    <dgm:cxn modelId="{0C2ECCFF-299A-48CD-8B14-A78BBE6E63F8}" type="presOf" srcId="{9BCBC03E-CA7E-4D76-83F1-30DF5CA55664}" destId="{8F2A4A6B-CE84-4A84-ACCB-CBEBE25B7D74}" srcOrd="0" destOrd="0" presId="urn:microsoft.com/office/officeart/2005/8/layout/hList1"/>
    <dgm:cxn modelId="{C8A0DEFF-E86B-4645-A02E-1683AEC2D2BA}" type="presOf" srcId="{6836A131-6650-43DF-9ADC-82902ECDCE62}" destId="{8C51BE95-74EA-43B1-8D0B-20581C16C26A}" srcOrd="0" destOrd="0" presId="urn:microsoft.com/office/officeart/2005/8/layout/hList1"/>
    <dgm:cxn modelId="{AD0324CA-4F84-4394-BD5A-AB1A97C72001}" type="presParOf" srcId="{420B9616-51BC-421C-91B4-A491C85D7704}" destId="{6441BE1B-3BE1-407C-BD91-1511521D2F24}" srcOrd="0" destOrd="0" presId="urn:microsoft.com/office/officeart/2005/8/layout/hList1"/>
    <dgm:cxn modelId="{12068034-E27D-4C2F-9A71-6A95BF4C0612}" type="presParOf" srcId="{6441BE1B-3BE1-407C-BD91-1511521D2F24}" destId="{85A9BF0F-45CC-464C-B7E7-57B2AB89DDC5}" srcOrd="0" destOrd="0" presId="urn:microsoft.com/office/officeart/2005/8/layout/hList1"/>
    <dgm:cxn modelId="{44C55DC0-94C4-43DB-AA72-52C7B442BB9C}" type="presParOf" srcId="{6441BE1B-3BE1-407C-BD91-1511521D2F24}" destId="{B95DB01A-9709-4368-B250-6FD37E62FFA9}" srcOrd="1" destOrd="0" presId="urn:microsoft.com/office/officeart/2005/8/layout/hList1"/>
    <dgm:cxn modelId="{AEAF3F1C-8553-48A7-955B-8297A48FEFD4}" type="presParOf" srcId="{420B9616-51BC-421C-91B4-A491C85D7704}" destId="{F9788435-1126-4679-9A77-35B97AC2E43C}" srcOrd="1" destOrd="0" presId="urn:microsoft.com/office/officeart/2005/8/layout/hList1"/>
    <dgm:cxn modelId="{5BFC29E3-523E-4797-BE3D-18CB3E2A30D1}" type="presParOf" srcId="{420B9616-51BC-421C-91B4-A491C85D7704}" destId="{CEB65CE5-C09E-49DA-9D81-3D3A12DEAC1F}" srcOrd="2" destOrd="0" presId="urn:microsoft.com/office/officeart/2005/8/layout/hList1"/>
    <dgm:cxn modelId="{F7611F3B-43D0-49B9-BB96-1349E1188BFC}" type="presParOf" srcId="{CEB65CE5-C09E-49DA-9D81-3D3A12DEAC1F}" destId="{8F2A4A6B-CE84-4A84-ACCB-CBEBE25B7D74}" srcOrd="0" destOrd="0" presId="urn:microsoft.com/office/officeart/2005/8/layout/hList1"/>
    <dgm:cxn modelId="{5DE86519-6398-453A-BC75-8745857D915C}" type="presParOf" srcId="{CEB65CE5-C09E-49DA-9D81-3D3A12DEAC1F}" destId="{DCE83E5C-4BB4-46DA-B70E-B25DFBF75491}" srcOrd="1" destOrd="0" presId="urn:microsoft.com/office/officeart/2005/8/layout/hList1"/>
    <dgm:cxn modelId="{E4A57D15-97B0-4398-AC5A-49D622B0A016}" type="presParOf" srcId="{420B9616-51BC-421C-91B4-A491C85D7704}" destId="{CC4E3699-076C-48EA-8511-598704E9F0EC}" srcOrd="3" destOrd="0" presId="urn:microsoft.com/office/officeart/2005/8/layout/hList1"/>
    <dgm:cxn modelId="{5D30087B-6884-49AB-AB3E-31C1B0C6B82E}" type="presParOf" srcId="{420B9616-51BC-421C-91B4-A491C85D7704}" destId="{BBFA4136-BCFB-4C60-BFA3-1582F5791A78}" srcOrd="4" destOrd="0" presId="urn:microsoft.com/office/officeart/2005/8/layout/hList1"/>
    <dgm:cxn modelId="{E3093E04-7977-4E7C-B77C-B678E95EE240}" type="presParOf" srcId="{BBFA4136-BCFB-4C60-BFA3-1582F5791A78}" destId="{8A91AD1B-0901-49D6-B201-535590EB5BB8}" srcOrd="0" destOrd="0" presId="urn:microsoft.com/office/officeart/2005/8/layout/hList1"/>
    <dgm:cxn modelId="{82EF502C-0D9E-4006-8022-412A02255B64}" type="presParOf" srcId="{BBFA4136-BCFB-4C60-BFA3-1582F5791A78}" destId="{CC6A6390-A037-4828-9DE1-ACC46537D1DF}" srcOrd="1" destOrd="0" presId="urn:microsoft.com/office/officeart/2005/8/layout/hList1"/>
    <dgm:cxn modelId="{E50BB839-D1F1-4461-895F-A119EEA50751}" type="presParOf" srcId="{420B9616-51BC-421C-91B4-A491C85D7704}" destId="{42ED3572-C08A-4248-9F80-01174C8DA253}" srcOrd="5" destOrd="0" presId="urn:microsoft.com/office/officeart/2005/8/layout/hList1"/>
    <dgm:cxn modelId="{D019290C-1212-4536-ACB1-D0156AAF7D67}" type="presParOf" srcId="{420B9616-51BC-421C-91B4-A491C85D7704}" destId="{6B858BC5-172D-4CC4-8ADE-CC6564C89ADA}" srcOrd="6" destOrd="0" presId="urn:microsoft.com/office/officeart/2005/8/layout/hList1"/>
    <dgm:cxn modelId="{9A24CFB5-EEDB-4F3D-8F02-E898E617AB37}" type="presParOf" srcId="{6B858BC5-172D-4CC4-8ADE-CC6564C89ADA}" destId="{8C51BE95-74EA-43B1-8D0B-20581C16C26A}" srcOrd="0" destOrd="0" presId="urn:microsoft.com/office/officeart/2005/8/layout/hList1"/>
    <dgm:cxn modelId="{C8809A4F-DA86-4EBA-9AF8-07E0CFA3FE0D}" type="presParOf" srcId="{6B858BC5-172D-4CC4-8ADE-CC6564C89ADA}" destId="{B45768B0-5AB0-408B-A901-D5BBDB1FBDB2}" srcOrd="1" destOrd="0" presId="urn:microsoft.com/office/officeart/2005/8/layout/hList1"/>
    <dgm:cxn modelId="{71449B50-5095-40F5-BA55-CBA5569877A4}" type="presParOf" srcId="{420B9616-51BC-421C-91B4-A491C85D7704}" destId="{B8E3407A-5392-40BF-85E8-FFCA39F67D53}" srcOrd="7" destOrd="0" presId="urn:microsoft.com/office/officeart/2005/8/layout/hList1"/>
    <dgm:cxn modelId="{3362D320-102C-4202-9744-1383C4B02472}" type="presParOf" srcId="{420B9616-51BC-421C-91B4-A491C85D7704}" destId="{9CFF49C6-ED54-4594-A5F6-BE4EB37E63ED}" srcOrd="8" destOrd="0" presId="urn:microsoft.com/office/officeart/2005/8/layout/hList1"/>
    <dgm:cxn modelId="{D73A3194-A5FF-4F34-82BC-4F96AC3ED65E}" type="presParOf" srcId="{9CFF49C6-ED54-4594-A5F6-BE4EB37E63ED}" destId="{BCBE4E79-DB0F-41EF-B24F-C8F060BCE23C}" srcOrd="0" destOrd="0" presId="urn:microsoft.com/office/officeart/2005/8/layout/hList1"/>
    <dgm:cxn modelId="{0C7F9099-AB71-49C5-8EA8-329E71A90045}" type="presParOf" srcId="{9CFF49C6-ED54-4594-A5F6-BE4EB37E63ED}" destId="{A7BB9D9E-5D7D-4949-89FD-CB6448F0F99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1157B1-077D-4D89-8211-2E0C773FFFED}" type="doc">
      <dgm:prSet loTypeId="urn:microsoft.com/office/officeart/2005/8/layout/hProcess9" loCatId="process" qsTypeId="urn:microsoft.com/office/officeart/2005/8/quickstyle/simple1" qsCatId="simple" csTypeId="urn:microsoft.com/office/officeart/2005/8/colors/accent0_2" csCatId="mainScheme" phldr="1"/>
      <dgm:spPr/>
    </dgm:pt>
    <dgm:pt modelId="{04FE18D6-CDAC-4210-B1D7-7038328AF53C}">
      <dgm:prSet phldrT="[Texto]"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r>
            <a:rPr lang="pt-BR" sz="1400" kern="1200" dirty="0">
              <a:solidFill>
                <a:prstClr val="white">
                  <a:lumMod val="65000"/>
                </a:prstClr>
              </a:solidFill>
              <a:latin typeface="Georgia" panose="02040502050405020303"/>
              <a:ea typeface="+mn-ea"/>
              <a:cs typeface="+mn-cs"/>
            </a:rPr>
            <a:t>Organização dos Setores de Mobilização Social</a:t>
          </a:r>
        </a:p>
      </dgm:t>
    </dgm:pt>
    <dgm:pt modelId="{2BFA2893-26BE-4909-9B0F-CAC4EB25E3D3}" type="parTrans" cxnId="{943D5266-6041-4507-8469-4DBA726B6F59}">
      <dgm:prSet/>
      <dgm:spPr/>
      <dgm:t>
        <a:bodyPr/>
        <a:lstStyle/>
        <a:p>
          <a:endParaRPr lang="pt-BR"/>
        </a:p>
      </dgm:t>
    </dgm:pt>
    <dgm:pt modelId="{AD5333BE-B339-490C-A742-C3F4842EC289}" type="sibTrans" cxnId="{943D5266-6041-4507-8469-4DBA726B6F59}">
      <dgm:prSet/>
      <dgm:spPr/>
      <dgm:t>
        <a:bodyPr/>
        <a:lstStyle/>
        <a:p>
          <a:endParaRPr lang="pt-BR"/>
        </a:p>
      </dgm:t>
    </dgm:pt>
    <dgm:pt modelId="{88F81D47-EFAB-4733-91DF-F4AB26A64C21}">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gm:t>
    </dgm:pt>
    <dgm:pt modelId="{CFDB4345-1F4D-48AD-9250-2B2361E04496}" type="parTrans" cxnId="{659D4084-839C-469F-9F8E-F09545C6B02C}">
      <dgm:prSet/>
      <dgm:spPr/>
      <dgm:t>
        <a:bodyPr/>
        <a:lstStyle/>
        <a:p>
          <a:endParaRPr lang="pt-BR"/>
        </a:p>
      </dgm:t>
    </dgm:pt>
    <dgm:pt modelId="{64F77EB9-0E07-4239-8283-96B87E8A7D58}" type="sibTrans" cxnId="{659D4084-839C-469F-9F8E-F09545C6B02C}">
      <dgm:prSet/>
      <dgm:spPr/>
      <dgm:t>
        <a:bodyPr/>
        <a:lstStyle/>
        <a:p>
          <a:endParaRPr lang="pt-BR"/>
        </a:p>
      </dgm:t>
    </dgm:pt>
    <dgm:pt modelId="{487C0E28-898B-4E14-B7D2-3D3E8EE8DBE8}">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gm:t>
    </dgm:pt>
    <dgm:pt modelId="{FC922FD5-4FD0-428B-BA00-ABDBA6169ADF}" type="parTrans" cxnId="{0439CB92-41A2-42A0-BA2B-D61F12F756FC}">
      <dgm:prSet/>
      <dgm:spPr/>
      <dgm:t>
        <a:bodyPr/>
        <a:lstStyle/>
        <a:p>
          <a:endParaRPr lang="pt-BR"/>
        </a:p>
      </dgm:t>
    </dgm:pt>
    <dgm:pt modelId="{238B2E34-86DC-4FE4-8F9A-1DEF31317EF1}" type="sibTrans" cxnId="{0439CB92-41A2-42A0-BA2B-D61F12F756FC}">
      <dgm:prSet/>
      <dgm:spPr/>
      <dgm:t>
        <a:bodyPr/>
        <a:lstStyle/>
        <a:p>
          <a:endParaRPr lang="pt-BR"/>
        </a:p>
      </dgm:t>
    </dgm:pt>
    <dgm:pt modelId="{FCE7DD19-222D-47AE-895F-083235662CD1}">
      <dgm:prSet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76200" tIns="76200" rIns="76200" bIns="76200" numCol="1" spcCol="1270" anchor="ctr" anchorCtr="0"/>
        <a:lstStyle/>
        <a:p>
          <a:r>
            <a:rPr lang="pt-BR" sz="2000" b="0" kern="1200" cap="none" spc="0" dirty="0">
              <a:ln w="0"/>
              <a:solidFill>
                <a:prstClr val="black"/>
              </a:solidFill>
              <a:effectLst>
                <a:outerShdw blurRad="38100" dist="19050" dir="2700000" algn="tl" rotWithShape="0">
                  <a:prstClr val="black">
                    <a:alpha val="40000"/>
                  </a:prstClr>
                </a:outerShdw>
              </a:effectLst>
              <a:latin typeface="Georgia" panose="02040502050405020303"/>
              <a:ea typeface="+mn-ea"/>
              <a:cs typeface="+mn-cs"/>
            </a:rPr>
            <a:t>Definição dos Atores Sociais</a:t>
          </a:r>
        </a:p>
      </dgm:t>
    </dgm:pt>
    <dgm:pt modelId="{6FAE3529-10AB-4F58-AAC7-064DD75EA713}" type="parTrans" cxnId="{73836140-AEC3-4E23-B08A-53AAC9646445}">
      <dgm:prSet/>
      <dgm:spPr/>
      <dgm:t>
        <a:bodyPr/>
        <a:lstStyle/>
        <a:p>
          <a:endParaRPr lang="pt-BR"/>
        </a:p>
      </dgm:t>
    </dgm:pt>
    <dgm:pt modelId="{52830A65-F35F-41F2-9AB3-6C3F77C0EB30}" type="sibTrans" cxnId="{73836140-AEC3-4E23-B08A-53AAC9646445}">
      <dgm:prSet/>
      <dgm:spPr/>
      <dgm:t>
        <a:bodyPr/>
        <a:lstStyle/>
        <a:p>
          <a:endParaRPr lang="pt-BR"/>
        </a:p>
      </dgm:t>
    </dgm:pt>
    <dgm:pt modelId="{8F9D20A5-0F3A-4C8A-90E7-BB9A257A102C}" type="pres">
      <dgm:prSet presAssocID="{8F1157B1-077D-4D89-8211-2E0C773FFFED}" presName="CompostProcess" presStyleCnt="0">
        <dgm:presLayoutVars>
          <dgm:dir/>
          <dgm:resizeHandles val="exact"/>
        </dgm:presLayoutVars>
      </dgm:prSet>
      <dgm:spPr/>
    </dgm:pt>
    <dgm:pt modelId="{3C23AC39-0FF7-4D01-BC95-A118E15FE1AC}" type="pres">
      <dgm:prSet presAssocID="{8F1157B1-077D-4D89-8211-2E0C773FFFED}" presName="arrow" presStyleLbl="bgShp" presStyleIdx="0" presStyleCnt="1" custLinFactNeighborX="304" custLinFactNeighborY="479"/>
      <dgm:spPr>
        <a:solidFill>
          <a:schemeClr val="bg2"/>
        </a:solidFill>
      </dgm:spPr>
    </dgm:pt>
    <dgm:pt modelId="{76D9C8E1-C732-4AEA-AA3B-18544D67B4D3}" type="pres">
      <dgm:prSet presAssocID="{8F1157B1-077D-4D89-8211-2E0C773FFFED}" presName="linearProcess" presStyleCnt="0"/>
      <dgm:spPr/>
    </dgm:pt>
    <dgm:pt modelId="{F0EB1B67-0F83-4663-AAFD-F6EB98E058D5}" type="pres">
      <dgm:prSet presAssocID="{04FE18D6-CDAC-4210-B1D7-7038328AF53C}" presName="textNode" presStyleLbl="node1" presStyleIdx="0" presStyleCnt="4">
        <dgm:presLayoutVars>
          <dgm:bulletEnabled val="1"/>
        </dgm:presLayoutVars>
      </dgm:prSet>
      <dgm:spPr>
        <a:xfrm>
          <a:off x="3783" y="751522"/>
          <a:ext cx="2458048" cy="1002030"/>
        </a:xfrm>
        <a:prstGeom prst="roundRect">
          <a:avLst/>
        </a:prstGeom>
      </dgm:spPr>
    </dgm:pt>
    <dgm:pt modelId="{451DE422-6728-4D55-822A-A2C83A80255B}" type="pres">
      <dgm:prSet presAssocID="{AD5333BE-B339-490C-A742-C3F4842EC289}" presName="sibTrans" presStyleCnt="0"/>
      <dgm:spPr/>
    </dgm:pt>
    <dgm:pt modelId="{7FED70CA-6EC8-4909-894A-655A8B83700B}" type="pres">
      <dgm:prSet presAssocID="{FCE7DD19-222D-47AE-895F-083235662CD1}" presName="textNode" presStyleLbl="node1" presStyleIdx="1" presStyleCnt="4">
        <dgm:presLayoutVars>
          <dgm:bulletEnabled val="1"/>
        </dgm:presLayoutVars>
      </dgm:prSet>
      <dgm:spPr>
        <a:xfrm>
          <a:off x="2871506" y="751522"/>
          <a:ext cx="2458048" cy="1002030"/>
        </a:xfrm>
        <a:prstGeom prst="roundRect">
          <a:avLst/>
        </a:prstGeom>
      </dgm:spPr>
    </dgm:pt>
    <dgm:pt modelId="{42CE00AC-45D7-4149-9D51-DCEEE61B10B8}" type="pres">
      <dgm:prSet presAssocID="{52830A65-F35F-41F2-9AB3-6C3F77C0EB30}" presName="sibTrans" presStyleCnt="0"/>
      <dgm:spPr/>
    </dgm:pt>
    <dgm:pt modelId="{EE025A7E-EC5C-4B46-9F3B-555BF5545A3D}" type="pres">
      <dgm:prSet presAssocID="{88F81D47-EFAB-4733-91DF-F4AB26A64C21}" presName="textNode" presStyleLbl="node1" presStyleIdx="2" presStyleCnt="4">
        <dgm:presLayoutVars>
          <dgm:bulletEnabled val="1"/>
        </dgm:presLayoutVars>
      </dgm:prSet>
      <dgm:spPr/>
    </dgm:pt>
    <dgm:pt modelId="{789F9901-1689-4BAE-BE9F-C88EF73D7565}" type="pres">
      <dgm:prSet presAssocID="{64F77EB9-0E07-4239-8283-96B87E8A7D58}" presName="sibTrans" presStyleCnt="0"/>
      <dgm:spPr/>
    </dgm:pt>
    <dgm:pt modelId="{0917BB75-D6AA-4E9D-B878-6913B47E21D2}" type="pres">
      <dgm:prSet presAssocID="{487C0E28-898B-4E14-B7D2-3D3E8EE8DBE8}" presName="textNode" presStyleLbl="node1" presStyleIdx="3" presStyleCnt="4">
        <dgm:presLayoutVars>
          <dgm:bulletEnabled val="1"/>
        </dgm:presLayoutVars>
      </dgm:prSet>
      <dgm:spPr/>
    </dgm:pt>
  </dgm:ptLst>
  <dgm:cxnLst>
    <dgm:cxn modelId="{EF696B37-59B3-4122-8D45-582FFB78A3E7}" type="presOf" srcId="{487C0E28-898B-4E14-B7D2-3D3E8EE8DBE8}" destId="{0917BB75-D6AA-4E9D-B878-6913B47E21D2}" srcOrd="0" destOrd="0" presId="urn:microsoft.com/office/officeart/2005/8/layout/hProcess9"/>
    <dgm:cxn modelId="{73836140-AEC3-4E23-B08A-53AAC9646445}" srcId="{8F1157B1-077D-4D89-8211-2E0C773FFFED}" destId="{FCE7DD19-222D-47AE-895F-083235662CD1}" srcOrd="1" destOrd="0" parTransId="{6FAE3529-10AB-4F58-AAC7-064DD75EA713}" sibTransId="{52830A65-F35F-41F2-9AB3-6C3F77C0EB30}"/>
    <dgm:cxn modelId="{DAEF1D41-C0B5-48CB-8B57-8E4BFFAE2E3D}" type="presOf" srcId="{8F1157B1-077D-4D89-8211-2E0C773FFFED}" destId="{8F9D20A5-0F3A-4C8A-90E7-BB9A257A102C}" srcOrd="0" destOrd="0" presId="urn:microsoft.com/office/officeart/2005/8/layout/hProcess9"/>
    <dgm:cxn modelId="{943D5266-6041-4507-8469-4DBA726B6F59}" srcId="{8F1157B1-077D-4D89-8211-2E0C773FFFED}" destId="{04FE18D6-CDAC-4210-B1D7-7038328AF53C}" srcOrd="0" destOrd="0" parTransId="{2BFA2893-26BE-4909-9B0F-CAC4EB25E3D3}" sibTransId="{AD5333BE-B339-490C-A742-C3F4842EC289}"/>
    <dgm:cxn modelId="{70CBD682-5E5B-488E-9848-16C3E916542C}" type="presOf" srcId="{04FE18D6-CDAC-4210-B1D7-7038328AF53C}" destId="{F0EB1B67-0F83-4663-AAFD-F6EB98E058D5}" srcOrd="0" destOrd="0" presId="urn:microsoft.com/office/officeart/2005/8/layout/hProcess9"/>
    <dgm:cxn modelId="{659D4084-839C-469F-9F8E-F09545C6B02C}" srcId="{8F1157B1-077D-4D89-8211-2E0C773FFFED}" destId="{88F81D47-EFAB-4733-91DF-F4AB26A64C21}" srcOrd="2" destOrd="0" parTransId="{CFDB4345-1F4D-48AD-9250-2B2361E04496}" sibTransId="{64F77EB9-0E07-4239-8283-96B87E8A7D58}"/>
    <dgm:cxn modelId="{0439CB92-41A2-42A0-BA2B-D61F12F756FC}" srcId="{8F1157B1-077D-4D89-8211-2E0C773FFFED}" destId="{487C0E28-898B-4E14-B7D2-3D3E8EE8DBE8}" srcOrd="3" destOrd="0" parTransId="{FC922FD5-4FD0-428B-BA00-ABDBA6169ADF}" sibTransId="{238B2E34-86DC-4FE4-8F9A-1DEF31317EF1}"/>
    <dgm:cxn modelId="{1F0670E0-A3A3-4C0D-9CB7-9A8FBF962429}" type="presOf" srcId="{88F81D47-EFAB-4733-91DF-F4AB26A64C21}" destId="{EE025A7E-EC5C-4B46-9F3B-555BF5545A3D}" srcOrd="0" destOrd="0" presId="urn:microsoft.com/office/officeart/2005/8/layout/hProcess9"/>
    <dgm:cxn modelId="{19FEB5EF-B027-4330-9BBB-691B82D851DF}" type="presOf" srcId="{FCE7DD19-222D-47AE-895F-083235662CD1}" destId="{7FED70CA-6EC8-4909-894A-655A8B83700B}" srcOrd="0" destOrd="0" presId="urn:microsoft.com/office/officeart/2005/8/layout/hProcess9"/>
    <dgm:cxn modelId="{F680EF91-93A1-4CB9-B700-E05FDF49BF8C}" type="presParOf" srcId="{8F9D20A5-0F3A-4C8A-90E7-BB9A257A102C}" destId="{3C23AC39-0FF7-4D01-BC95-A118E15FE1AC}" srcOrd="0" destOrd="0" presId="urn:microsoft.com/office/officeart/2005/8/layout/hProcess9"/>
    <dgm:cxn modelId="{E540E0D1-BF6F-4419-9C6F-42D397261903}" type="presParOf" srcId="{8F9D20A5-0F3A-4C8A-90E7-BB9A257A102C}" destId="{76D9C8E1-C732-4AEA-AA3B-18544D67B4D3}" srcOrd="1" destOrd="0" presId="urn:microsoft.com/office/officeart/2005/8/layout/hProcess9"/>
    <dgm:cxn modelId="{37C940F6-634C-4903-B9D3-3E682EF90625}" type="presParOf" srcId="{76D9C8E1-C732-4AEA-AA3B-18544D67B4D3}" destId="{F0EB1B67-0F83-4663-AAFD-F6EB98E058D5}" srcOrd="0" destOrd="0" presId="urn:microsoft.com/office/officeart/2005/8/layout/hProcess9"/>
    <dgm:cxn modelId="{52DF49CE-FA2C-4BB5-82AC-58040AB4B495}" type="presParOf" srcId="{76D9C8E1-C732-4AEA-AA3B-18544D67B4D3}" destId="{451DE422-6728-4D55-822A-A2C83A80255B}" srcOrd="1" destOrd="0" presId="urn:microsoft.com/office/officeart/2005/8/layout/hProcess9"/>
    <dgm:cxn modelId="{8C5040D4-7007-4D4B-9712-1E9682C9F0F6}" type="presParOf" srcId="{76D9C8E1-C732-4AEA-AA3B-18544D67B4D3}" destId="{7FED70CA-6EC8-4909-894A-655A8B83700B}" srcOrd="2" destOrd="0" presId="urn:microsoft.com/office/officeart/2005/8/layout/hProcess9"/>
    <dgm:cxn modelId="{1E392D54-17B8-4D11-9BDE-53DCC7DAD802}" type="presParOf" srcId="{76D9C8E1-C732-4AEA-AA3B-18544D67B4D3}" destId="{42CE00AC-45D7-4149-9D51-DCEEE61B10B8}" srcOrd="3" destOrd="0" presId="urn:microsoft.com/office/officeart/2005/8/layout/hProcess9"/>
    <dgm:cxn modelId="{4A621308-9B78-40F4-ACDD-4BB5EB5CAF00}" type="presParOf" srcId="{76D9C8E1-C732-4AEA-AA3B-18544D67B4D3}" destId="{EE025A7E-EC5C-4B46-9F3B-555BF5545A3D}" srcOrd="4" destOrd="0" presId="urn:microsoft.com/office/officeart/2005/8/layout/hProcess9"/>
    <dgm:cxn modelId="{DC2C8E6A-650F-421B-8FB8-372B647FD93F}" type="presParOf" srcId="{76D9C8E1-C732-4AEA-AA3B-18544D67B4D3}" destId="{789F9901-1689-4BAE-BE9F-C88EF73D7565}" srcOrd="5" destOrd="0" presId="urn:microsoft.com/office/officeart/2005/8/layout/hProcess9"/>
    <dgm:cxn modelId="{B1EBC2A1-0260-4C7E-BD07-5151E5AB203D}" type="presParOf" srcId="{76D9C8E1-C732-4AEA-AA3B-18544D67B4D3}" destId="{0917BB75-D6AA-4E9D-B878-6913B47E21D2}"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1157B1-077D-4D89-8211-2E0C773FFFED}" type="doc">
      <dgm:prSet loTypeId="urn:microsoft.com/office/officeart/2005/8/layout/hProcess9" loCatId="process" qsTypeId="urn:microsoft.com/office/officeart/2005/8/quickstyle/simple1" qsCatId="simple" csTypeId="urn:microsoft.com/office/officeart/2005/8/colors/accent0_2" csCatId="mainScheme" phldr="1"/>
      <dgm:spPr/>
    </dgm:pt>
    <dgm:pt modelId="{04FE18D6-CDAC-4210-B1D7-7038328AF53C}">
      <dgm:prSet phldrT="[Texto]"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r>
            <a:rPr lang="pt-BR" sz="1400" kern="1200" dirty="0">
              <a:solidFill>
                <a:prstClr val="white">
                  <a:lumMod val="65000"/>
                </a:prstClr>
              </a:solidFill>
              <a:latin typeface="Georgia" panose="02040502050405020303"/>
              <a:ea typeface="+mn-ea"/>
              <a:cs typeface="+mn-cs"/>
            </a:rPr>
            <a:t>Organização dos Setores de Mobilização Social</a:t>
          </a:r>
        </a:p>
      </dgm:t>
    </dgm:pt>
    <dgm:pt modelId="{2BFA2893-26BE-4909-9B0F-CAC4EB25E3D3}" type="parTrans" cxnId="{943D5266-6041-4507-8469-4DBA726B6F59}">
      <dgm:prSet/>
      <dgm:spPr/>
      <dgm:t>
        <a:bodyPr/>
        <a:lstStyle/>
        <a:p>
          <a:endParaRPr lang="pt-BR"/>
        </a:p>
      </dgm:t>
    </dgm:pt>
    <dgm:pt modelId="{AD5333BE-B339-490C-A742-C3F4842EC289}" type="sibTrans" cxnId="{943D5266-6041-4507-8469-4DBA726B6F59}">
      <dgm:prSet/>
      <dgm:spPr/>
      <dgm:t>
        <a:bodyPr/>
        <a:lstStyle/>
        <a:p>
          <a:endParaRPr lang="pt-BR"/>
        </a:p>
      </dgm:t>
    </dgm:pt>
    <dgm:pt modelId="{88F81D47-EFAB-4733-91DF-F4AB26A64C21}">
      <dgm:prSet phldrT="[Texto]"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76200" tIns="76200" rIns="76200" bIns="76200" numCol="1" spcCol="1270" anchor="ctr" anchorCtr="0"/>
        <a:lstStyle/>
        <a:p>
          <a:pPr marL="0" lvl="0" indent="0" algn="ctr" defTabSz="622300">
            <a:lnSpc>
              <a:spcPct val="90000"/>
            </a:lnSpc>
            <a:spcBef>
              <a:spcPct val="0"/>
            </a:spcBef>
            <a:spcAft>
              <a:spcPct val="35000"/>
            </a:spcAft>
            <a:buNone/>
          </a:pPr>
          <a:r>
            <a:rPr lang="pt-BR" sz="1800" kern="1200" dirty="0">
              <a:solidFill>
                <a:schemeClr val="tx1"/>
              </a:solidFill>
              <a:latin typeface="Georgia" panose="02040502050405020303"/>
              <a:ea typeface="+mn-ea"/>
              <a:cs typeface="+mn-cs"/>
            </a:rPr>
            <a:t>Apresentação do Cronograma das Atividades e Eventos de Mobilização e Participação Social</a:t>
          </a:r>
        </a:p>
      </dgm:t>
    </dgm:pt>
    <dgm:pt modelId="{CFDB4345-1F4D-48AD-9250-2B2361E04496}" type="parTrans" cxnId="{659D4084-839C-469F-9F8E-F09545C6B02C}">
      <dgm:prSet/>
      <dgm:spPr/>
      <dgm:t>
        <a:bodyPr/>
        <a:lstStyle/>
        <a:p>
          <a:endParaRPr lang="pt-BR"/>
        </a:p>
      </dgm:t>
    </dgm:pt>
    <dgm:pt modelId="{64F77EB9-0E07-4239-8283-96B87E8A7D58}" type="sibTrans" cxnId="{659D4084-839C-469F-9F8E-F09545C6B02C}">
      <dgm:prSet/>
      <dgm:spPr/>
      <dgm:t>
        <a:bodyPr/>
        <a:lstStyle/>
        <a:p>
          <a:endParaRPr lang="pt-BR"/>
        </a:p>
      </dgm:t>
    </dgm:pt>
    <dgm:pt modelId="{487C0E28-898B-4E14-B7D2-3D3E8EE8DBE8}">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gm:t>
    </dgm:pt>
    <dgm:pt modelId="{FC922FD5-4FD0-428B-BA00-ABDBA6169ADF}" type="parTrans" cxnId="{0439CB92-41A2-42A0-BA2B-D61F12F756FC}">
      <dgm:prSet/>
      <dgm:spPr/>
      <dgm:t>
        <a:bodyPr/>
        <a:lstStyle/>
        <a:p>
          <a:endParaRPr lang="pt-BR"/>
        </a:p>
      </dgm:t>
    </dgm:pt>
    <dgm:pt modelId="{238B2E34-86DC-4FE4-8F9A-1DEF31317EF1}" type="sibTrans" cxnId="{0439CB92-41A2-42A0-BA2B-D61F12F756FC}">
      <dgm:prSet/>
      <dgm:spPr/>
      <dgm:t>
        <a:bodyPr/>
        <a:lstStyle/>
        <a:p>
          <a:endParaRPr lang="pt-BR"/>
        </a:p>
      </dgm:t>
    </dgm:pt>
    <dgm:pt modelId="{FCE7DD19-222D-47AE-895F-083235662CD1}">
      <dgm:prSet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dos Atores Sociais</a:t>
          </a:r>
        </a:p>
      </dgm:t>
    </dgm:pt>
    <dgm:pt modelId="{6FAE3529-10AB-4F58-AAC7-064DD75EA713}" type="parTrans" cxnId="{73836140-AEC3-4E23-B08A-53AAC9646445}">
      <dgm:prSet/>
      <dgm:spPr/>
      <dgm:t>
        <a:bodyPr/>
        <a:lstStyle/>
        <a:p>
          <a:endParaRPr lang="pt-BR"/>
        </a:p>
      </dgm:t>
    </dgm:pt>
    <dgm:pt modelId="{52830A65-F35F-41F2-9AB3-6C3F77C0EB30}" type="sibTrans" cxnId="{73836140-AEC3-4E23-B08A-53AAC9646445}">
      <dgm:prSet/>
      <dgm:spPr/>
      <dgm:t>
        <a:bodyPr/>
        <a:lstStyle/>
        <a:p>
          <a:endParaRPr lang="pt-BR"/>
        </a:p>
      </dgm:t>
    </dgm:pt>
    <dgm:pt modelId="{8F9D20A5-0F3A-4C8A-90E7-BB9A257A102C}" type="pres">
      <dgm:prSet presAssocID="{8F1157B1-077D-4D89-8211-2E0C773FFFED}" presName="CompostProcess" presStyleCnt="0">
        <dgm:presLayoutVars>
          <dgm:dir/>
          <dgm:resizeHandles val="exact"/>
        </dgm:presLayoutVars>
      </dgm:prSet>
      <dgm:spPr/>
    </dgm:pt>
    <dgm:pt modelId="{3C23AC39-0FF7-4D01-BC95-A118E15FE1AC}" type="pres">
      <dgm:prSet presAssocID="{8F1157B1-077D-4D89-8211-2E0C773FFFED}" presName="arrow" presStyleLbl="bgShp" presStyleIdx="0" presStyleCnt="1" custLinFactNeighborX="304" custLinFactNeighborY="479"/>
      <dgm:spPr>
        <a:solidFill>
          <a:schemeClr val="bg2"/>
        </a:solidFill>
      </dgm:spPr>
    </dgm:pt>
    <dgm:pt modelId="{76D9C8E1-C732-4AEA-AA3B-18544D67B4D3}" type="pres">
      <dgm:prSet presAssocID="{8F1157B1-077D-4D89-8211-2E0C773FFFED}" presName="linearProcess" presStyleCnt="0"/>
      <dgm:spPr/>
    </dgm:pt>
    <dgm:pt modelId="{F0EB1B67-0F83-4663-AAFD-F6EB98E058D5}" type="pres">
      <dgm:prSet presAssocID="{04FE18D6-CDAC-4210-B1D7-7038328AF53C}" presName="textNode" presStyleLbl="node1" presStyleIdx="0" presStyleCnt="4">
        <dgm:presLayoutVars>
          <dgm:bulletEnabled val="1"/>
        </dgm:presLayoutVars>
      </dgm:prSet>
      <dgm:spPr>
        <a:xfrm>
          <a:off x="3783" y="751522"/>
          <a:ext cx="2458048" cy="1002030"/>
        </a:xfrm>
        <a:prstGeom prst="roundRect">
          <a:avLst/>
        </a:prstGeom>
      </dgm:spPr>
    </dgm:pt>
    <dgm:pt modelId="{451DE422-6728-4D55-822A-A2C83A80255B}" type="pres">
      <dgm:prSet presAssocID="{AD5333BE-B339-490C-A742-C3F4842EC289}" presName="sibTrans" presStyleCnt="0"/>
      <dgm:spPr/>
    </dgm:pt>
    <dgm:pt modelId="{7FED70CA-6EC8-4909-894A-655A8B83700B}" type="pres">
      <dgm:prSet presAssocID="{FCE7DD19-222D-47AE-895F-083235662CD1}" presName="textNode" presStyleLbl="node1" presStyleIdx="1" presStyleCnt="4">
        <dgm:presLayoutVars>
          <dgm:bulletEnabled val="1"/>
        </dgm:presLayoutVars>
      </dgm:prSet>
      <dgm:spPr>
        <a:xfrm>
          <a:off x="2864750" y="751522"/>
          <a:ext cx="2477235" cy="1002030"/>
        </a:xfrm>
        <a:prstGeom prst="roundRect">
          <a:avLst/>
        </a:prstGeom>
      </dgm:spPr>
    </dgm:pt>
    <dgm:pt modelId="{42CE00AC-45D7-4149-9D51-DCEEE61B10B8}" type="pres">
      <dgm:prSet presAssocID="{52830A65-F35F-41F2-9AB3-6C3F77C0EB30}" presName="sibTrans" presStyleCnt="0"/>
      <dgm:spPr/>
    </dgm:pt>
    <dgm:pt modelId="{EE025A7E-EC5C-4B46-9F3B-555BF5545A3D}" type="pres">
      <dgm:prSet presAssocID="{88F81D47-EFAB-4733-91DF-F4AB26A64C21}" presName="textNode" presStyleLbl="node1" presStyleIdx="2" presStyleCnt="4" custScaleY="125915">
        <dgm:presLayoutVars>
          <dgm:bulletEnabled val="1"/>
        </dgm:presLayoutVars>
      </dgm:prSet>
      <dgm:spPr>
        <a:xfrm>
          <a:off x="5726799" y="621684"/>
          <a:ext cx="2477235" cy="1261706"/>
        </a:xfrm>
        <a:prstGeom prst="roundRect">
          <a:avLst/>
        </a:prstGeom>
      </dgm:spPr>
    </dgm:pt>
    <dgm:pt modelId="{789F9901-1689-4BAE-BE9F-C88EF73D7565}" type="pres">
      <dgm:prSet presAssocID="{64F77EB9-0E07-4239-8283-96B87E8A7D58}" presName="sibTrans" presStyleCnt="0"/>
      <dgm:spPr/>
    </dgm:pt>
    <dgm:pt modelId="{0917BB75-D6AA-4E9D-B878-6913B47E21D2}" type="pres">
      <dgm:prSet presAssocID="{487C0E28-898B-4E14-B7D2-3D3E8EE8DBE8}" presName="textNode" presStyleLbl="node1" presStyleIdx="3" presStyleCnt="4">
        <dgm:presLayoutVars>
          <dgm:bulletEnabled val="1"/>
        </dgm:presLayoutVars>
      </dgm:prSet>
      <dgm:spPr/>
    </dgm:pt>
  </dgm:ptLst>
  <dgm:cxnLst>
    <dgm:cxn modelId="{EF696B37-59B3-4122-8D45-582FFB78A3E7}" type="presOf" srcId="{487C0E28-898B-4E14-B7D2-3D3E8EE8DBE8}" destId="{0917BB75-D6AA-4E9D-B878-6913B47E21D2}" srcOrd="0" destOrd="0" presId="urn:microsoft.com/office/officeart/2005/8/layout/hProcess9"/>
    <dgm:cxn modelId="{73836140-AEC3-4E23-B08A-53AAC9646445}" srcId="{8F1157B1-077D-4D89-8211-2E0C773FFFED}" destId="{FCE7DD19-222D-47AE-895F-083235662CD1}" srcOrd="1" destOrd="0" parTransId="{6FAE3529-10AB-4F58-AAC7-064DD75EA713}" sibTransId="{52830A65-F35F-41F2-9AB3-6C3F77C0EB30}"/>
    <dgm:cxn modelId="{DAEF1D41-C0B5-48CB-8B57-8E4BFFAE2E3D}" type="presOf" srcId="{8F1157B1-077D-4D89-8211-2E0C773FFFED}" destId="{8F9D20A5-0F3A-4C8A-90E7-BB9A257A102C}" srcOrd="0" destOrd="0" presId="urn:microsoft.com/office/officeart/2005/8/layout/hProcess9"/>
    <dgm:cxn modelId="{943D5266-6041-4507-8469-4DBA726B6F59}" srcId="{8F1157B1-077D-4D89-8211-2E0C773FFFED}" destId="{04FE18D6-CDAC-4210-B1D7-7038328AF53C}" srcOrd="0" destOrd="0" parTransId="{2BFA2893-26BE-4909-9B0F-CAC4EB25E3D3}" sibTransId="{AD5333BE-B339-490C-A742-C3F4842EC289}"/>
    <dgm:cxn modelId="{70CBD682-5E5B-488E-9848-16C3E916542C}" type="presOf" srcId="{04FE18D6-CDAC-4210-B1D7-7038328AF53C}" destId="{F0EB1B67-0F83-4663-AAFD-F6EB98E058D5}" srcOrd="0" destOrd="0" presId="urn:microsoft.com/office/officeart/2005/8/layout/hProcess9"/>
    <dgm:cxn modelId="{659D4084-839C-469F-9F8E-F09545C6B02C}" srcId="{8F1157B1-077D-4D89-8211-2E0C773FFFED}" destId="{88F81D47-EFAB-4733-91DF-F4AB26A64C21}" srcOrd="2" destOrd="0" parTransId="{CFDB4345-1F4D-48AD-9250-2B2361E04496}" sibTransId="{64F77EB9-0E07-4239-8283-96B87E8A7D58}"/>
    <dgm:cxn modelId="{0439CB92-41A2-42A0-BA2B-D61F12F756FC}" srcId="{8F1157B1-077D-4D89-8211-2E0C773FFFED}" destId="{487C0E28-898B-4E14-B7D2-3D3E8EE8DBE8}" srcOrd="3" destOrd="0" parTransId="{FC922FD5-4FD0-428B-BA00-ABDBA6169ADF}" sibTransId="{238B2E34-86DC-4FE4-8F9A-1DEF31317EF1}"/>
    <dgm:cxn modelId="{1F0670E0-A3A3-4C0D-9CB7-9A8FBF962429}" type="presOf" srcId="{88F81D47-EFAB-4733-91DF-F4AB26A64C21}" destId="{EE025A7E-EC5C-4B46-9F3B-555BF5545A3D}" srcOrd="0" destOrd="0" presId="urn:microsoft.com/office/officeart/2005/8/layout/hProcess9"/>
    <dgm:cxn modelId="{19FEB5EF-B027-4330-9BBB-691B82D851DF}" type="presOf" srcId="{FCE7DD19-222D-47AE-895F-083235662CD1}" destId="{7FED70CA-6EC8-4909-894A-655A8B83700B}" srcOrd="0" destOrd="0" presId="urn:microsoft.com/office/officeart/2005/8/layout/hProcess9"/>
    <dgm:cxn modelId="{F680EF91-93A1-4CB9-B700-E05FDF49BF8C}" type="presParOf" srcId="{8F9D20A5-0F3A-4C8A-90E7-BB9A257A102C}" destId="{3C23AC39-0FF7-4D01-BC95-A118E15FE1AC}" srcOrd="0" destOrd="0" presId="urn:microsoft.com/office/officeart/2005/8/layout/hProcess9"/>
    <dgm:cxn modelId="{E540E0D1-BF6F-4419-9C6F-42D397261903}" type="presParOf" srcId="{8F9D20A5-0F3A-4C8A-90E7-BB9A257A102C}" destId="{76D9C8E1-C732-4AEA-AA3B-18544D67B4D3}" srcOrd="1" destOrd="0" presId="urn:microsoft.com/office/officeart/2005/8/layout/hProcess9"/>
    <dgm:cxn modelId="{37C940F6-634C-4903-B9D3-3E682EF90625}" type="presParOf" srcId="{76D9C8E1-C732-4AEA-AA3B-18544D67B4D3}" destId="{F0EB1B67-0F83-4663-AAFD-F6EB98E058D5}" srcOrd="0" destOrd="0" presId="urn:microsoft.com/office/officeart/2005/8/layout/hProcess9"/>
    <dgm:cxn modelId="{52DF49CE-FA2C-4BB5-82AC-58040AB4B495}" type="presParOf" srcId="{76D9C8E1-C732-4AEA-AA3B-18544D67B4D3}" destId="{451DE422-6728-4D55-822A-A2C83A80255B}" srcOrd="1" destOrd="0" presId="urn:microsoft.com/office/officeart/2005/8/layout/hProcess9"/>
    <dgm:cxn modelId="{8C5040D4-7007-4D4B-9712-1E9682C9F0F6}" type="presParOf" srcId="{76D9C8E1-C732-4AEA-AA3B-18544D67B4D3}" destId="{7FED70CA-6EC8-4909-894A-655A8B83700B}" srcOrd="2" destOrd="0" presId="urn:microsoft.com/office/officeart/2005/8/layout/hProcess9"/>
    <dgm:cxn modelId="{1E392D54-17B8-4D11-9BDE-53DCC7DAD802}" type="presParOf" srcId="{76D9C8E1-C732-4AEA-AA3B-18544D67B4D3}" destId="{42CE00AC-45D7-4149-9D51-DCEEE61B10B8}" srcOrd="3" destOrd="0" presId="urn:microsoft.com/office/officeart/2005/8/layout/hProcess9"/>
    <dgm:cxn modelId="{4A621308-9B78-40F4-ACDD-4BB5EB5CAF00}" type="presParOf" srcId="{76D9C8E1-C732-4AEA-AA3B-18544D67B4D3}" destId="{EE025A7E-EC5C-4B46-9F3B-555BF5545A3D}" srcOrd="4" destOrd="0" presId="urn:microsoft.com/office/officeart/2005/8/layout/hProcess9"/>
    <dgm:cxn modelId="{DC2C8E6A-650F-421B-8FB8-372B647FD93F}" type="presParOf" srcId="{76D9C8E1-C732-4AEA-AA3B-18544D67B4D3}" destId="{789F9901-1689-4BAE-BE9F-C88EF73D7565}" srcOrd="5" destOrd="0" presId="urn:microsoft.com/office/officeart/2005/8/layout/hProcess9"/>
    <dgm:cxn modelId="{B1EBC2A1-0260-4C7E-BD07-5151E5AB203D}" type="presParOf" srcId="{76D9C8E1-C732-4AEA-AA3B-18544D67B4D3}" destId="{0917BB75-D6AA-4E9D-B878-6913B47E21D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1157B1-077D-4D89-8211-2E0C773FFFED}" type="doc">
      <dgm:prSet loTypeId="urn:microsoft.com/office/officeart/2005/8/layout/hProcess9" loCatId="process" qsTypeId="urn:microsoft.com/office/officeart/2005/8/quickstyle/simple1" qsCatId="simple" csTypeId="urn:microsoft.com/office/officeart/2005/8/colors/accent0_2" csCatId="mainScheme" phldr="1"/>
      <dgm:spPr/>
    </dgm:pt>
    <dgm:pt modelId="{04FE18D6-CDAC-4210-B1D7-7038328AF53C}">
      <dgm:prSet phldrT="[Texto]"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r>
            <a:rPr lang="pt-BR" sz="1400" kern="1200" dirty="0">
              <a:solidFill>
                <a:prstClr val="white">
                  <a:lumMod val="65000"/>
                </a:prstClr>
              </a:solidFill>
              <a:latin typeface="Georgia" panose="02040502050405020303"/>
              <a:ea typeface="+mn-ea"/>
              <a:cs typeface="+mn-cs"/>
            </a:rPr>
            <a:t>Organização dos Setores de Mobilização Social</a:t>
          </a:r>
        </a:p>
      </dgm:t>
    </dgm:pt>
    <dgm:pt modelId="{2BFA2893-26BE-4909-9B0F-CAC4EB25E3D3}" type="parTrans" cxnId="{943D5266-6041-4507-8469-4DBA726B6F59}">
      <dgm:prSet/>
      <dgm:spPr/>
      <dgm:t>
        <a:bodyPr/>
        <a:lstStyle/>
        <a:p>
          <a:endParaRPr lang="pt-BR"/>
        </a:p>
      </dgm:t>
    </dgm:pt>
    <dgm:pt modelId="{AD5333BE-B339-490C-A742-C3F4842EC289}" type="sibTrans" cxnId="{943D5266-6041-4507-8469-4DBA726B6F59}">
      <dgm:prSet/>
      <dgm:spPr/>
      <dgm:t>
        <a:bodyPr/>
        <a:lstStyle/>
        <a:p>
          <a:endParaRPr lang="pt-BR"/>
        </a:p>
      </dgm:t>
    </dgm:pt>
    <dgm:pt modelId="{88F81D47-EFAB-4733-91DF-F4AB26A64C21}">
      <dgm:prSet phldrT="[Texto]"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76200" tIns="76200" rIns="76200" bIns="76200" numCol="1" spcCol="1270" anchor="ctr" anchorCtr="0"/>
        <a:lstStyle/>
        <a:p>
          <a:pPr marL="0" lvl="0" indent="0" algn="ctr" defTabSz="622300">
            <a:lnSpc>
              <a:spcPct val="90000"/>
            </a:lnSpc>
            <a:spcBef>
              <a:spcPct val="0"/>
            </a:spcBef>
            <a:spcAft>
              <a:spcPct val="35000"/>
            </a:spcAft>
            <a:buNone/>
          </a:pPr>
          <a:r>
            <a:rPr lang="pt-BR" sz="1800" kern="1200" dirty="0">
              <a:solidFill>
                <a:schemeClr val="tx1"/>
              </a:solidFill>
              <a:latin typeface="Georgia" panose="02040502050405020303"/>
              <a:ea typeface="+mn-ea"/>
              <a:cs typeface="+mn-cs"/>
            </a:rPr>
            <a:t>Apresentação do Cronograma das Atividades e Eventos de Mobilização e Participação Social</a:t>
          </a:r>
        </a:p>
      </dgm:t>
    </dgm:pt>
    <dgm:pt modelId="{CFDB4345-1F4D-48AD-9250-2B2361E04496}" type="parTrans" cxnId="{659D4084-839C-469F-9F8E-F09545C6B02C}">
      <dgm:prSet/>
      <dgm:spPr/>
      <dgm:t>
        <a:bodyPr/>
        <a:lstStyle/>
        <a:p>
          <a:endParaRPr lang="pt-BR"/>
        </a:p>
      </dgm:t>
    </dgm:pt>
    <dgm:pt modelId="{64F77EB9-0E07-4239-8283-96B87E8A7D58}" type="sibTrans" cxnId="{659D4084-839C-469F-9F8E-F09545C6B02C}">
      <dgm:prSet/>
      <dgm:spPr/>
      <dgm:t>
        <a:bodyPr/>
        <a:lstStyle/>
        <a:p>
          <a:endParaRPr lang="pt-BR"/>
        </a:p>
      </dgm:t>
    </dgm:pt>
    <dgm:pt modelId="{487C0E28-898B-4E14-B7D2-3D3E8EE8DBE8}">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gm:t>
    </dgm:pt>
    <dgm:pt modelId="{FC922FD5-4FD0-428B-BA00-ABDBA6169ADF}" type="parTrans" cxnId="{0439CB92-41A2-42A0-BA2B-D61F12F756FC}">
      <dgm:prSet/>
      <dgm:spPr/>
      <dgm:t>
        <a:bodyPr/>
        <a:lstStyle/>
        <a:p>
          <a:endParaRPr lang="pt-BR"/>
        </a:p>
      </dgm:t>
    </dgm:pt>
    <dgm:pt modelId="{238B2E34-86DC-4FE4-8F9A-1DEF31317EF1}" type="sibTrans" cxnId="{0439CB92-41A2-42A0-BA2B-D61F12F756FC}">
      <dgm:prSet/>
      <dgm:spPr/>
      <dgm:t>
        <a:bodyPr/>
        <a:lstStyle/>
        <a:p>
          <a:endParaRPr lang="pt-BR"/>
        </a:p>
      </dgm:t>
    </dgm:pt>
    <dgm:pt modelId="{FCE7DD19-222D-47AE-895F-083235662CD1}">
      <dgm:prSet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dos Atores Sociais</a:t>
          </a:r>
        </a:p>
      </dgm:t>
    </dgm:pt>
    <dgm:pt modelId="{6FAE3529-10AB-4F58-AAC7-064DD75EA713}" type="parTrans" cxnId="{73836140-AEC3-4E23-B08A-53AAC9646445}">
      <dgm:prSet/>
      <dgm:spPr/>
      <dgm:t>
        <a:bodyPr/>
        <a:lstStyle/>
        <a:p>
          <a:endParaRPr lang="pt-BR"/>
        </a:p>
      </dgm:t>
    </dgm:pt>
    <dgm:pt modelId="{52830A65-F35F-41F2-9AB3-6C3F77C0EB30}" type="sibTrans" cxnId="{73836140-AEC3-4E23-B08A-53AAC9646445}">
      <dgm:prSet/>
      <dgm:spPr/>
      <dgm:t>
        <a:bodyPr/>
        <a:lstStyle/>
        <a:p>
          <a:endParaRPr lang="pt-BR"/>
        </a:p>
      </dgm:t>
    </dgm:pt>
    <dgm:pt modelId="{8F9D20A5-0F3A-4C8A-90E7-BB9A257A102C}" type="pres">
      <dgm:prSet presAssocID="{8F1157B1-077D-4D89-8211-2E0C773FFFED}" presName="CompostProcess" presStyleCnt="0">
        <dgm:presLayoutVars>
          <dgm:dir/>
          <dgm:resizeHandles val="exact"/>
        </dgm:presLayoutVars>
      </dgm:prSet>
      <dgm:spPr/>
    </dgm:pt>
    <dgm:pt modelId="{3C23AC39-0FF7-4D01-BC95-A118E15FE1AC}" type="pres">
      <dgm:prSet presAssocID="{8F1157B1-077D-4D89-8211-2E0C773FFFED}" presName="arrow" presStyleLbl="bgShp" presStyleIdx="0" presStyleCnt="1" custLinFactNeighborX="304" custLinFactNeighborY="479"/>
      <dgm:spPr>
        <a:solidFill>
          <a:schemeClr val="bg2"/>
        </a:solidFill>
      </dgm:spPr>
    </dgm:pt>
    <dgm:pt modelId="{76D9C8E1-C732-4AEA-AA3B-18544D67B4D3}" type="pres">
      <dgm:prSet presAssocID="{8F1157B1-077D-4D89-8211-2E0C773FFFED}" presName="linearProcess" presStyleCnt="0"/>
      <dgm:spPr/>
    </dgm:pt>
    <dgm:pt modelId="{F0EB1B67-0F83-4663-AAFD-F6EB98E058D5}" type="pres">
      <dgm:prSet presAssocID="{04FE18D6-CDAC-4210-B1D7-7038328AF53C}" presName="textNode" presStyleLbl="node1" presStyleIdx="0" presStyleCnt="4">
        <dgm:presLayoutVars>
          <dgm:bulletEnabled val="1"/>
        </dgm:presLayoutVars>
      </dgm:prSet>
      <dgm:spPr>
        <a:xfrm>
          <a:off x="3783" y="751522"/>
          <a:ext cx="2458048" cy="1002030"/>
        </a:xfrm>
        <a:prstGeom prst="roundRect">
          <a:avLst/>
        </a:prstGeom>
      </dgm:spPr>
    </dgm:pt>
    <dgm:pt modelId="{451DE422-6728-4D55-822A-A2C83A80255B}" type="pres">
      <dgm:prSet presAssocID="{AD5333BE-B339-490C-A742-C3F4842EC289}" presName="sibTrans" presStyleCnt="0"/>
      <dgm:spPr/>
    </dgm:pt>
    <dgm:pt modelId="{7FED70CA-6EC8-4909-894A-655A8B83700B}" type="pres">
      <dgm:prSet presAssocID="{FCE7DD19-222D-47AE-895F-083235662CD1}" presName="textNode" presStyleLbl="node1" presStyleIdx="1" presStyleCnt="4">
        <dgm:presLayoutVars>
          <dgm:bulletEnabled val="1"/>
        </dgm:presLayoutVars>
      </dgm:prSet>
      <dgm:spPr>
        <a:xfrm>
          <a:off x="2864750" y="751522"/>
          <a:ext cx="2477235" cy="1002030"/>
        </a:xfrm>
        <a:prstGeom prst="roundRect">
          <a:avLst/>
        </a:prstGeom>
      </dgm:spPr>
    </dgm:pt>
    <dgm:pt modelId="{42CE00AC-45D7-4149-9D51-DCEEE61B10B8}" type="pres">
      <dgm:prSet presAssocID="{52830A65-F35F-41F2-9AB3-6C3F77C0EB30}" presName="sibTrans" presStyleCnt="0"/>
      <dgm:spPr/>
    </dgm:pt>
    <dgm:pt modelId="{EE025A7E-EC5C-4B46-9F3B-555BF5545A3D}" type="pres">
      <dgm:prSet presAssocID="{88F81D47-EFAB-4733-91DF-F4AB26A64C21}" presName="textNode" presStyleLbl="node1" presStyleIdx="2" presStyleCnt="4" custScaleY="125915">
        <dgm:presLayoutVars>
          <dgm:bulletEnabled val="1"/>
        </dgm:presLayoutVars>
      </dgm:prSet>
      <dgm:spPr>
        <a:xfrm>
          <a:off x="5726799" y="621684"/>
          <a:ext cx="2477235" cy="1261706"/>
        </a:xfrm>
        <a:prstGeom prst="roundRect">
          <a:avLst/>
        </a:prstGeom>
      </dgm:spPr>
    </dgm:pt>
    <dgm:pt modelId="{789F9901-1689-4BAE-BE9F-C88EF73D7565}" type="pres">
      <dgm:prSet presAssocID="{64F77EB9-0E07-4239-8283-96B87E8A7D58}" presName="sibTrans" presStyleCnt="0"/>
      <dgm:spPr/>
    </dgm:pt>
    <dgm:pt modelId="{0917BB75-D6AA-4E9D-B878-6913B47E21D2}" type="pres">
      <dgm:prSet presAssocID="{487C0E28-898B-4E14-B7D2-3D3E8EE8DBE8}" presName="textNode" presStyleLbl="node1" presStyleIdx="3" presStyleCnt="4">
        <dgm:presLayoutVars>
          <dgm:bulletEnabled val="1"/>
        </dgm:presLayoutVars>
      </dgm:prSet>
      <dgm:spPr/>
    </dgm:pt>
  </dgm:ptLst>
  <dgm:cxnLst>
    <dgm:cxn modelId="{EF696B37-59B3-4122-8D45-582FFB78A3E7}" type="presOf" srcId="{487C0E28-898B-4E14-B7D2-3D3E8EE8DBE8}" destId="{0917BB75-D6AA-4E9D-B878-6913B47E21D2}" srcOrd="0" destOrd="0" presId="urn:microsoft.com/office/officeart/2005/8/layout/hProcess9"/>
    <dgm:cxn modelId="{73836140-AEC3-4E23-B08A-53AAC9646445}" srcId="{8F1157B1-077D-4D89-8211-2E0C773FFFED}" destId="{FCE7DD19-222D-47AE-895F-083235662CD1}" srcOrd="1" destOrd="0" parTransId="{6FAE3529-10AB-4F58-AAC7-064DD75EA713}" sibTransId="{52830A65-F35F-41F2-9AB3-6C3F77C0EB30}"/>
    <dgm:cxn modelId="{DAEF1D41-C0B5-48CB-8B57-8E4BFFAE2E3D}" type="presOf" srcId="{8F1157B1-077D-4D89-8211-2E0C773FFFED}" destId="{8F9D20A5-0F3A-4C8A-90E7-BB9A257A102C}" srcOrd="0" destOrd="0" presId="urn:microsoft.com/office/officeart/2005/8/layout/hProcess9"/>
    <dgm:cxn modelId="{943D5266-6041-4507-8469-4DBA726B6F59}" srcId="{8F1157B1-077D-4D89-8211-2E0C773FFFED}" destId="{04FE18D6-CDAC-4210-B1D7-7038328AF53C}" srcOrd="0" destOrd="0" parTransId="{2BFA2893-26BE-4909-9B0F-CAC4EB25E3D3}" sibTransId="{AD5333BE-B339-490C-A742-C3F4842EC289}"/>
    <dgm:cxn modelId="{70CBD682-5E5B-488E-9848-16C3E916542C}" type="presOf" srcId="{04FE18D6-CDAC-4210-B1D7-7038328AF53C}" destId="{F0EB1B67-0F83-4663-AAFD-F6EB98E058D5}" srcOrd="0" destOrd="0" presId="urn:microsoft.com/office/officeart/2005/8/layout/hProcess9"/>
    <dgm:cxn modelId="{659D4084-839C-469F-9F8E-F09545C6B02C}" srcId="{8F1157B1-077D-4D89-8211-2E0C773FFFED}" destId="{88F81D47-EFAB-4733-91DF-F4AB26A64C21}" srcOrd="2" destOrd="0" parTransId="{CFDB4345-1F4D-48AD-9250-2B2361E04496}" sibTransId="{64F77EB9-0E07-4239-8283-96B87E8A7D58}"/>
    <dgm:cxn modelId="{0439CB92-41A2-42A0-BA2B-D61F12F756FC}" srcId="{8F1157B1-077D-4D89-8211-2E0C773FFFED}" destId="{487C0E28-898B-4E14-B7D2-3D3E8EE8DBE8}" srcOrd="3" destOrd="0" parTransId="{FC922FD5-4FD0-428B-BA00-ABDBA6169ADF}" sibTransId="{238B2E34-86DC-4FE4-8F9A-1DEF31317EF1}"/>
    <dgm:cxn modelId="{1F0670E0-A3A3-4C0D-9CB7-9A8FBF962429}" type="presOf" srcId="{88F81D47-EFAB-4733-91DF-F4AB26A64C21}" destId="{EE025A7E-EC5C-4B46-9F3B-555BF5545A3D}" srcOrd="0" destOrd="0" presId="urn:microsoft.com/office/officeart/2005/8/layout/hProcess9"/>
    <dgm:cxn modelId="{19FEB5EF-B027-4330-9BBB-691B82D851DF}" type="presOf" srcId="{FCE7DD19-222D-47AE-895F-083235662CD1}" destId="{7FED70CA-6EC8-4909-894A-655A8B83700B}" srcOrd="0" destOrd="0" presId="urn:microsoft.com/office/officeart/2005/8/layout/hProcess9"/>
    <dgm:cxn modelId="{F680EF91-93A1-4CB9-B700-E05FDF49BF8C}" type="presParOf" srcId="{8F9D20A5-0F3A-4C8A-90E7-BB9A257A102C}" destId="{3C23AC39-0FF7-4D01-BC95-A118E15FE1AC}" srcOrd="0" destOrd="0" presId="urn:microsoft.com/office/officeart/2005/8/layout/hProcess9"/>
    <dgm:cxn modelId="{E540E0D1-BF6F-4419-9C6F-42D397261903}" type="presParOf" srcId="{8F9D20A5-0F3A-4C8A-90E7-BB9A257A102C}" destId="{76D9C8E1-C732-4AEA-AA3B-18544D67B4D3}" srcOrd="1" destOrd="0" presId="urn:microsoft.com/office/officeart/2005/8/layout/hProcess9"/>
    <dgm:cxn modelId="{37C940F6-634C-4903-B9D3-3E682EF90625}" type="presParOf" srcId="{76D9C8E1-C732-4AEA-AA3B-18544D67B4D3}" destId="{F0EB1B67-0F83-4663-AAFD-F6EB98E058D5}" srcOrd="0" destOrd="0" presId="urn:microsoft.com/office/officeart/2005/8/layout/hProcess9"/>
    <dgm:cxn modelId="{52DF49CE-FA2C-4BB5-82AC-58040AB4B495}" type="presParOf" srcId="{76D9C8E1-C732-4AEA-AA3B-18544D67B4D3}" destId="{451DE422-6728-4D55-822A-A2C83A80255B}" srcOrd="1" destOrd="0" presId="urn:microsoft.com/office/officeart/2005/8/layout/hProcess9"/>
    <dgm:cxn modelId="{8C5040D4-7007-4D4B-9712-1E9682C9F0F6}" type="presParOf" srcId="{76D9C8E1-C732-4AEA-AA3B-18544D67B4D3}" destId="{7FED70CA-6EC8-4909-894A-655A8B83700B}" srcOrd="2" destOrd="0" presId="urn:microsoft.com/office/officeart/2005/8/layout/hProcess9"/>
    <dgm:cxn modelId="{1E392D54-17B8-4D11-9BDE-53DCC7DAD802}" type="presParOf" srcId="{76D9C8E1-C732-4AEA-AA3B-18544D67B4D3}" destId="{42CE00AC-45D7-4149-9D51-DCEEE61B10B8}" srcOrd="3" destOrd="0" presId="urn:microsoft.com/office/officeart/2005/8/layout/hProcess9"/>
    <dgm:cxn modelId="{4A621308-9B78-40F4-ACDD-4BB5EB5CAF00}" type="presParOf" srcId="{76D9C8E1-C732-4AEA-AA3B-18544D67B4D3}" destId="{EE025A7E-EC5C-4B46-9F3B-555BF5545A3D}" srcOrd="4" destOrd="0" presId="urn:microsoft.com/office/officeart/2005/8/layout/hProcess9"/>
    <dgm:cxn modelId="{DC2C8E6A-650F-421B-8FB8-372B647FD93F}" type="presParOf" srcId="{76D9C8E1-C732-4AEA-AA3B-18544D67B4D3}" destId="{789F9901-1689-4BAE-BE9F-C88EF73D7565}" srcOrd="5" destOrd="0" presId="urn:microsoft.com/office/officeart/2005/8/layout/hProcess9"/>
    <dgm:cxn modelId="{B1EBC2A1-0260-4C7E-BD07-5151E5AB203D}" type="presParOf" srcId="{76D9C8E1-C732-4AEA-AA3B-18544D67B4D3}" destId="{0917BB75-D6AA-4E9D-B878-6913B47E21D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1157B1-077D-4D89-8211-2E0C773FFFED}" type="doc">
      <dgm:prSet loTypeId="urn:microsoft.com/office/officeart/2005/8/layout/hProcess9" loCatId="process" qsTypeId="urn:microsoft.com/office/officeart/2005/8/quickstyle/simple1" qsCatId="simple" csTypeId="urn:microsoft.com/office/officeart/2005/8/colors/accent0_2" csCatId="mainScheme" phldr="1"/>
      <dgm:spPr/>
    </dgm:pt>
    <dgm:pt modelId="{04FE18D6-CDAC-4210-B1D7-7038328AF53C}">
      <dgm:prSet phldrT="[Texto]"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r>
            <a:rPr lang="pt-BR" sz="1400" kern="1200" dirty="0">
              <a:solidFill>
                <a:prstClr val="white">
                  <a:lumMod val="65000"/>
                </a:prstClr>
              </a:solidFill>
              <a:latin typeface="Georgia" panose="02040502050405020303"/>
              <a:ea typeface="+mn-ea"/>
              <a:cs typeface="+mn-cs"/>
            </a:rPr>
            <a:t>Organização dos Setores de Mobilização Social</a:t>
          </a:r>
        </a:p>
      </dgm:t>
    </dgm:pt>
    <dgm:pt modelId="{2BFA2893-26BE-4909-9B0F-CAC4EB25E3D3}" type="parTrans" cxnId="{943D5266-6041-4507-8469-4DBA726B6F59}">
      <dgm:prSet/>
      <dgm:spPr/>
      <dgm:t>
        <a:bodyPr/>
        <a:lstStyle/>
        <a:p>
          <a:endParaRPr lang="pt-BR"/>
        </a:p>
      </dgm:t>
    </dgm:pt>
    <dgm:pt modelId="{AD5333BE-B339-490C-A742-C3F4842EC289}" type="sibTrans" cxnId="{943D5266-6041-4507-8469-4DBA726B6F59}">
      <dgm:prSet/>
      <dgm:spPr/>
      <dgm:t>
        <a:bodyPr/>
        <a:lstStyle/>
        <a:p>
          <a:endParaRPr lang="pt-BR"/>
        </a:p>
      </dgm:t>
    </dgm:pt>
    <dgm:pt modelId="{88F81D47-EFAB-4733-91DF-F4AB26A64C21}">
      <dgm:prSet phldrT="[Texto]"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76200" tIns="76200" rIns="76200" bIns="76200" numCol="1" spcCol="1270" anchor="ctr" anchorCtr="0"/>
        <a:lstStyle/>
        <a:p>
          <a:pPr marL="0" lvl="0" indent="0" algn="ctr" defTabSz="622300">
            <a:lnSpc>
              <a:spcPct val="90000"/>
            </a:lnSpc>
            <a:spcBef>
              <a:spcPct val="0"/>
            </a:spcBef>
            <a:spcAft>
              <a:spcPct val="35000"/>
            </a:spcAft>
            <a:buNone/>
          </a:pPr>
          <a:r>
            <a:rPr lang="pt-BR" sz="1800" kern="1200" dirty="0">
              <a:solidFill>
                <a:schemeClr val="tx1"/>
              </a:solidFill>
              <a:latin typeface="Georgia" panose="02040502050405020303"/>
              <a:ea typeface="+mn-ea"/>
              <a:cs typeface="+mn-cs"/>
            </a:rPr>
            <a:t>Apresentação do Cronograma das Atividades e Eventos de Mobilização e Participação Social</a:t>
          </a:r>
        </a:p>
      </dgm:t>
    </dgm:pt>
    <dgm:pt modelId="{CFDB4345-1F4D-48AD-9250-2B2361E04496}" type="parTrans" cxnId="{659D4084-839C-469F-9F8E-F09545C6B02C}">
      <dgm:prSet/>
      <dgm:spPr/>
      <dgm:t>
        <a:bodyPr/>
        <a:lstStyle/>
        <a:p>
          <a:endParaRPr lang="pt-BR"/>
        </a:p>
      </dgm:t>
    </dgm:pt>
    <dgm:pt modelId="{64F77EB9-0E07-4239-8283-96B87E8A7D58}" type="sibTrans" cxnId="{659D4084-839C-469F-9F8E-F09545C6B02C}">
      <dgm:prSet/>
      <dgm:spPr/>
      <dgm:t>
        <a:bodyPr/>
        <a:lstStyle/>
        <a:p>
          <a:endParaRPr lang="pt-BR"/>
        </a:p>
      </dgm:t>
    </dgm:pt>
    <dgm:pt modelId="{487C0E28-898B-4E14-B7D2-3D3E8EE8DBE8}">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gm:t>
    </dgm:pt>
    <dgm:pt modelId="{FC922FD5-4FD0-428B-BA00-ABDBA6169ADF}" type="parTrans" cxnId="{0439CB92-41A2-42A0-BA2B-D61F12F756FC}">
      <dgm:prSet/>
      <dgm:spPr/>
      <dgm:t>
        <a:bodyPr/>
        <a:lstStyle/>
        <a:p>
          <a:endParaRPr lang="pt-BR"/>
        </a:p>
      </dgm:t>
    </dgm:pt>
    <dgm:pt modelId="{238B2E34-86DC-4FE4-8F9A-1DEF31317EF1}" type="sibTrans" cxnId="{0439CB92-41A2-42A0-BA2B-D61F12F756FC}">
      <dgm:prSet/>
      <dgm:spPr/>
      <dgm:t>
        <a:bodyPr/>
        <a:lstStyle/>
        <a:p>
          <a:endParaRPr lang="pt-BR"/>
        </a:p>
      </dgm:t>
    </dgm:pt>
    <dgm:pt modelId="{FCE7DD19-222D-47AE-895F-083235662CD1}">
      <dgm:prSet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dos Atores Sociais</a:t>
          </a:r>
        </a:p>
      </dgm:t>
    </dgm:pt>
    <dgm:pt modelId="{6FAE3529-10AB-4F58-AAC7-064DD75EA713}" type="parTrans" cxnId="{73836140-AEC3-4E23-B08A-53AAC9646445}">
      <dgm:prSet/>
      <dgm:spPr/>
      <dgm:t>
        <a:bodyPr/>
        <a:lstStyle/>
        <a:p>
          <a:endParaRPr lang="pt-BR"/>
        </a:p>
      </dgm:t>
    </dgm:pt>
    <dgm:pt modelId="{52830A65-F35F-41F2-9AB3-6C3F77C0EB30}" type="sibTrans" cxnId="{73836140-AEC3-4E23-B08A-53AAC9646445}">
      <dgm:prSet/>
      <dgm:spPr/>
      <dgm:t>
        <a:bodyPr/>
        <a:lstStyle/>
        <a:p>
          <a:endParaRPr lang="pt-BR"/>
        </a:p>
      </dgm:t>
    </dgm:pt>
    <dgm:pt modelId="{8F9D20A5-0F3A-4C8A-90E7-BB9A257A102C}" type="pres">
      <dgm:prSet presAssocID="{8F1157B1-077D-4D89-8211-2E0C773FFFED}" presName="CompostProcess" presStyleCnt="0">
        <dgm:presLayoutVars>
          <dgm:dir/>
          <dgm:resizeHandles val="exact"/>
        </dgm:presLayoutVars>
      </dgm:prSet>
      <dgm:spPr/>
    </dgm:pt>
    <dgm:pt modelId="{3C23AC39-0FF7-4D01-BC95-A118E15FE1AC}" type="pres">
      <dgm:prSet presAssocID="{8F1157B1-077D-4D89-8211-2E0C773FFFED}" presName="arrow" presStyleLbl="bgShp" presStyleIdx="0" presStyleCnt="1" custLinFactNeighborX="304" custLinFactNeighborY="479"/>
      <dgm:spPr>
        <a:solidFill>
          <a:schemeClr val="bg2"/>
        </a:solidFill>
      </dgm:spPr>
    </dgm:pt>
    <dgm:pt modelId="{76D9C8E1-C732-4AEA-AA3B-18544D67B4D3}" type="pres">
      <dgm:prSet presAssocID="{8F1157B1-077D-4D89-8211-2E0C773FFFED}" presName="linearProcess" presStyleCnt="0"/>
      <dgm:spPr/>
    </dgm:pt>
    <dgm:pt modelId="{F0EB1B67-0F83-4663-AAFD-F6EB98E058D5}" type="pres">
      <dgm:prSet presAssocID="{04FE18D6-CDAC-4210-B1D7-7038328AF53C}" presName="textNode" presStyleLbl="node1" presStyleIdx="0" presStyleCnt="4">
        <dgm:presLayoutVars>
          <dgm:bulletEnabled val="1"/>
        </dgm:presLayoutVars>
      </dgm:prSet>
      <dgm:spPr>
        <a:xfrm>
          <a:off x="3783" y="751522"/>
          <a:ext cx="2458048" cy="1002030"/>
        </a:xfrm>
        <a:prstGeom prst="roundRect">
          <a:avLst/>
        </a:prstGeom>
      </dgm:spPr>
    </dgm:pt>
    <dgm:pt modelId="{451DE422-6728-4D55-822A-A2C83A80255B}" type="pres">
      <dgm:prSet presAssocID="{AD5333BE-B339-490C-A742-C3F4842EC289}" presName="sibTrans" presStyleCnt="0"/>
      <dgm:spPr/>
    </dgm:pt>
    <dgm:pt modelId="{7FED70CA-6EC8-4909-894A-655A8B83700B}" type="pres">
      <dgm:prSet presAssocID="{FCE7DD19-222D-47AE-895F-083235662CD1}" presName="textNode" presStyleLbl="node1" presStyleIdx="1" presStyleCnt="4">
        <dgm:presLayoutVars>
          <dgm:bulletEnabled val="1"/>
        </dgm:presLayoutVars>
      </dgm:prSet>
      <dgm:spPr>
        <a:xfrm>
          <a:off x="2864750" y="751522"/>
          <a:ext cx="2477235" cy="1002030"/>
        </a:xfrm>
        <a:prstGeom prst="roundRect">
          <a:avLst/>
        </a:prstGeom>
      </dgm:spPr>
    </dgm:pt>
    <dgm:pt modelId="{42CE00AC-45D7-4149-9D51-DCEEE61B10B8}" type="pres">
      <dgm:prSet presAssocID="{52830A65-F35F-41F2-9AB3-6C3F77C0EB30}" presName="sibTrans" presStyleCnt="0"/>
      <dgm:spPr/>
    </dgm:pt>
    <dgm:pt modelId="{EE025A7E-EC5C-4B46-9F3B-555BF5545A3D}" type="pres">
      <dgm:prSet presAssocID="{88F81D47-EFAB-4733-91DF-F4AB26A64C21}" presName="textNode" presStyleLbl="node1" presStyleIdx="2" presStyleCnt="4" custScaleY="125915">
        <dgm:presLayoutVars>
          <dgm:bulletEnabled val="1"/>
        </dgm:presLayoutVars>
      </dgm:prSet>
      <dgm:spPr>
        <a:xfrm>
          <a:off x="5726799" y="621684"/>
          <a:ext cx="2477235" cy="1261706"/>
        </a:xfrm>
        <a:prstGeom prst="roundRect">
          <a:avLst/>
        </a:prstGeom>
      </dgm:spPr>
    </dgm:pt>
    <dgm:pt modelId="{789F9901-1689-4BAE-BE9F-C88EF73D7565}" type="pres">
      <dgm:prSet presAssocID="{64F77EB9-0E07-4239-8283-96B87E8A7D58}" presName="sibTrans" presStyleCnt="0"/>
      <dgm:spPr/>
    </dgm:pt>
    <dgm:pt modelId="{0917BB75-D6AA-4E9D-B878-6913B47E21D2}" type="pres">
      <dgm:prSet presAssocID="{487C0E28-898B-4E14-B7D2-3D3E8EE8DBE8}" presName="textNode" presStyleLbl="node1" presStyleIdx="3" presStyleCnt="4">
        <dgm:presLayoutVars>
          <dgm:bulletEnabled val="1"/>
        </dgm:presLayoutVars>
      </dgm:prSet>
      <dgm:spPr/>
    </dgm:pt>
  </dgm:ptLst>
  <dgm:cxnLst>
    <dgm:cxn modelId="{EF696B37-59B3-4122-8D45-582FFB78A3E7}" type="presOf" srcId="{487C0E28-898B-4E14-B7D2-3D3E8EE8DBE8}" destId="{0917BB75-D6AA-4E9D-B878-6913B47E21D2}" srcOrd="0" destOrd="0" presId="urn:microsoft.com/office/officeart/2005/8/layout/hProcess9"/>
    <dgm:cxn modelId="{73836140-AEC3-4E23-B08A-53AAC9646445}" srcId="{8F1157B1-077D-4D89-8211-2E0C773FFFED}" destId="{FCE7DD19-222D-47AE-895F-083235662CD1}" srcOrd="1" destOrd="0" parTransId="{6FAE3529-10AB-4F58-AAC7-064DD75EA713}" sibTransId="{52830A65-F35F-41F2-9AB3-6C3F77C0EB30}"/>
    <dgm:cxn modelId="{DAEF1D41-C0B5-48CB-8B57-8E4BFFAE2E3D}" type="presOf" srcId="{8F1157B1-077D-4D89-8211-2E0C773FFFED}" destId="{8F9D20A5-0F3A-4C8A-90E7-BB9A257A102C}" srcOrd="0" destOrd="0" presId="urn:microsoft.com/office/officeart/2005/8/layout/hProcess9"/>
    <dgm:cxn modelId="{943D5266-6041-4507-8469-4DBA726B6F59}" srcId="{8F1157B1-077D-4D89-8211-2E0C773FFFED}" destId="{04FE18D6-CDAC-4210-B1D7-7038328AF53C}" srcOrd="0" destOrd="0" parTransId="{2BFA2893-26BE-4909-9B0F-CAC4EB25E3D3}" sibTransId="{AD5333BE-B339-490C-A742-C3F4842EC289}"/>
    <dgm:cxn modelId="{70CBD682-5E5B-488E-9848-16C3E916542C}" type="presOf" srcId="{04FE18D6-CDAC-4210-B1D7-7038328AF53C}" destId="{F0EB1B67-0F83-4663-AAFD-F6EB98E058D5}" srcOrd="0" destOrd="0" presId="urn:microsoft.com/office/officeart/2005/8/layout/hProcess9"/>
    <dgm:cxn modelId="{659D4084-839C-469F-9F8E-F09545C6B02C}" srcId="{8F1157B1-077D-4D89-8211-2E0C773FFFED}" destId="{88F81D47-EFAB-4733-91DF-F4AB26A64C21}" srcOrd="2" destOrd="0" parTransId="{CFDB4345-1F4D-48AD-9250-2B2361E04496}" sibTransId="{64F77EB9-0E07-4239-8283-96B87E8A7D58}"/>
    <dgm:cxn modelId="{0439CB92-41A2-42A0-BA2B-D61F12F756FC}" srcId="{8F1157B1-077D-4D89-8211-2E0C773FFFED}" destId="{487C0E28-898B-4E14-B7D2-3D3E8EE8DBE8}" srcOrd="3" destOrd="0" parTransId="{FC922FD5-4FD0-428B-BA00-ABDBA6169ADF}" sibTransId="{238B2E34-86DC-4FE4-8F9A-1DEF31317EF1}"/>
    <dgm:cxn modelId="{1F0670E0-A3A3-4C0D-9CB7-9A8FBF962429}" type="presOf" srcId="{88F81D47-EFAB-4733-91DF-F4AB26A64C21}" destId="{EE025A7E-EC5C-4B46-9F3B-555BF5545A3D}" srcOrd="0" destOrd="0" presId="urn:microsoft.com/office/officeart/2005/8/layout/hProcess9"/>
    <dgm:cxn modelId="{19FEB5EF-B027-4330-9BBB-691B82D851DF}" type="presOf" srcId="{FCE7DD19-222D-47AE-895F-083235662CD1}" destId="{7FED70CA-6EC8-4909-894A-655A8B83700B}" srcOrd="0" destOrd="0" presId="urn:microsoft.com/office/officeart/2005/8/layout/hProcess9"/>
    <dgm:cxn modelId="{F680EF91-93A1-4CB9-B700-E05FDF49BF8C}" type="presParOf" srcId="{8F9D20A5-0F3A-4C8A-90E7-BB9A257A102C}" destId="{3C23AC39-0FF7-4D01-BC95-A118E15FE1AC}" srcOrd="0" destOrd="0" presId="urn:microsoft.com/office/officeart/2005/8/layout/hProcess9"/>
    <dgm:cxn modelId="{E540E0D1-BF6F-4419-9C6F-42D397261903}" type="presParOf" srcId="{8F9D20A5-0F3A-4C8A-90E7-BB9A257A102C}" destId="{76D9C8E1-C732-4AEA-AA3B-18544D67B4D3}" srcOrd="1" destOrd="0" presId="urn:microsoft.com/office/officeart/2005/8/layout/hProcess9"/>
    <dgm:cxn modelId="{37C940F6-634C-4903-B9D3-3E682EF90625}" type="presParOf" srcId="{76D9C8E1-C732-4AEA-AA3B-18544D67B4D3}" destId="{F0EB1B67-0F83-4663-AAFD-F6EB98E058D5}" srcOrd="0" destOrd="0" presId="urn:microsoft.com/office/officeart/2005/8/layout/hProcess9"/>
    <dgm:cxn modelId="{52DF49CE-FA2C-4BB5-82AC-58040AB4B495}" type="presParOf" srcId="{76D9C8E1-C732-4AEA-AA3B-18544D67B4D3}" destId="{451DE422-6728-4D55-822A-A2C83A80255B}" srcOrd="1" destOrd="0" presId="urn:microsoft.com/office/officeart/2005/8/layout/hProcess9"/>
    <dgm:cxn modelId="{8C5040D4-7007-4D4B-9712-1E9682C9F0F6}" type="presParOf" srcId="{76D9C8E1-C732-4AEA-AA3B-18544D67B4D3}" destId="{7FED70CA-6EC8-4909-894A-655A8B83700B}" srcOrd="2" destOrd="0" presId="urn:microsoft.com/office/officeart/2005/8/layout/hProcess9"/>
    <dgm:cxn modelId="{1E392D54-17B8-4D11-9BDE-53DCC7DAD802}" type="presParOf" srcId="{76D9C8E1-C732-4AEA-AA3B-18544D67B4D3}" destId="{42CE00AC-45D7-4149-9D51-DCEEE61B10B8}" srcOrd="3" destOrd="0" presId="urn:microsoft.com/office/officeart/2005/8/layout/hProcess9"/>
    <dgm:cxn modelId="{4A621308-9B78-40F4-ACDD-4BB5EB5CAF00}" type="presParOf" srcId="{76D9C8E1-C732-4AEA-AA3B-18544D67B4D3}" destId="{EE025A7E-EC5C-4B46-9F3B-555BF5545A3D}" srcOrd="4" destOrd="0" presId="urn:microsoft.com/office/officeart/2005/8/layout/hProcess9"/>
    <dgm:cxn modelId="{DC2C8E6A-650F-421B-8FB8-372B647FD93F}" type="presParOf" srcId="{76D9C8E1-C732-4AEA-AA3B-18544D67B4D3}" destId="{789F9901-1689-4BAE-BE9F-C88EF73D7565}" srcOrd="5" destOrd="0" presId="urn:microsoft.com/office/officeart/2005/8/layout/hProcess9"/>
    <dgm:cxn modelId="{B1EBC2A1-0260-4C7E-BD07-5151E5AB203D}" type="presParOf" srcId="{76D9C8E1-C732-4AEA-AA3B-18544D67B4D3}" destId="{0917BB75-D6AA-4E9D-B878-6913B47E21D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F1157B1-077D-4D89-8211-2E0C773FFFED}" type="doc">
      <dgm:prSet loTypeId="urn:microsoft.com/office/officeart/2005/8/layout/hProcess9" loCatId="process" qsTypeId="urn:microsoft.com/office/officeart/2005/8/quickstyle/simple1" qsCatId="simple" csTypeId="urn:microsoft.com/office/officeart/2005/8/colors/accent0_2" csCatId="mainScheme" phldr="1"/>
      <dgm:spPr/>
    </dgm:pt>
    <dgm:pt modelId="{04FE18D6-CDAC-4210-B1D7-7038328AF53C}">
      <dgm:prSet phldrT="[Texto]"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r>
            <a:rPr lang="pt-BR" sz="1400" kern="1200" dirty="0">
              <a:solidFill>
                <a:prstClr val="white">
                  <a:lumMod val="65000"/>
                </a:prstClr>
              </a:solidFill>
              <a:latin typeface="Georgia" panose="02040502050405020303"/>
              <a:ea typeface="+mn-ea"/>
              <a:cs typeface="+mn-cs"/>
            </a:rPr>
            <a:t>Organização dos Setores de Mobilização Social</a:t>
          </a:r>
        </a:p>
      </dgm:t>
    </dgm:pt>
    <dgm:pt modelId="{2BFA2893-26BE-4909-9B0F-CAC4EB25E3D3}" type="parTrans" cxnId="{943D5266-6041-4507-8469-4DBA726B6F59}">
      <dgm:prSet/>
      <dgm:spPr/>
      <dgm:t>
        <a:bodyPr/>
        <a:lstStyle/>
        <a:p>
          <a:endParaRPr lang="pt-BR"/>
        </a:p>
      </dgm:t>
    </dgm:pt>
    <dgm:pt modelId="{AD5333BE-B339-490C-A742-C3F4842EC289}" type="sibTrans" cxnId="{943D5266-6041-4507-8469-4DBA726B6F59}">
      <dgm:prSet/>
      <dgm:spPr/>
      <dgm:t>
        <a:bodyPr/>
        <a:lstStyle/>
        <a:p>
          <a:endParaRPr lang="pt-BR"/>
        </a:p>
      </dgm:t>
    </dgm:pt>
    <dgm:pt modelId="{88F81D47-EFAB-4733-91DF-F4AB26A64C21}">
      <dgm:prSet phldrT="[Texto]"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gm:t>
    </dgm:pt>
    <dgm:pt modelId="{CFDB4345-1F4D-48AD-9250-2B2361E04496}" type="parTrans" cxnId="{659D4084-839C-469F-9F8E-F09545C6B02C}">
      <dgm:prSet/>
      <dgm:spPr/>
      <dgm:t>
        <a:bodyPr/>
        <a:lstStyle/>
        <a:p>
          <a:endParaRPr lang="pt-BR"/>
        </a:p>
      </dgm:t>
    </dgm:pt>
    <dgm:pt modelId="{64F77EB9-0E07-4239-8283-96B87E8A7D58}" type="sibTrans" cxnId="{659D4084-839C-469F-9F8E-F09545C6B02C}">
      <dgm:prSet/>
      <dgm:spPr/>
      <dgm:t>
        <a:bodyPr/>
        <a:lstStyle/>
        <a:p>
          <a:endParaRPr lang="pt-BR"/>
        </a:p>
      </dgm:t>
    </dgm:pt>
    <dgm:pt modelId="{487C0E28-898B-4E14-B7D2-3D3E8EE8DBE8}">
      <dgm:prSet phldrT="[Texto]"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76200" tIns="76200" rIns="76200" bIns="76200" numCol="1" spcCol="1270" anchor="ctr" anchorCtr="0"/>
        <a:lstStyle/>
        <a:p>
          <a:pPr marL="0" lvl="0" indent="0" algn="ctr" defTabSz="622300">
            <a:lnSpc>
              <a:spcPct val="90000"/>
            </a:lnSpc>
            <a:spcBef>
              <a:spcPct val="0"/>
            </a:spcBef>
            <a:spcAft>
              <a:spcPct val="35000"/>
            </a:spcAft>
            <a:buNone/>
          </a:pPr>
          <a:r>
            <a:rPr lang="pt-BR" sz="1800" kern="1200" dirty="0">
              <a:solidFill>
                <a:prstClr val="black"/>
              </a:solidFill>
              <a:latin typeface="Georgia" panose="02040502050405020303"/>
              <a:ea typeface="+mn-ea"/>
              <a:cs typeface="+mn-cs"/>
            </a:rPr>
            <a:t>Definição da Estratégia de Divulgação das Atividades e Eventos de Mobilização e Participação Social</a:t>
          </a:r>
        </a:p>
      </dgm:t>
    </dgm:pt>
    <dgm:pt modelId="{FC922FD5-4FD0-428B-BA00-ABDBA6169ADF}" type="parTrans" cxnId="{0439CB92-41A2-42A0-BA2B-D61F12F756FC}">
      <dgm:prSet/>
      <dgm:spPr/>
      <dgm:t>
        <a:bodyPr/>
        <a:lstStyle/>
        <a:p>
          <a:endParaRPr lang="pt-BR"/>
        </a:p>
      </dgm:t>
    </dgm:pt>
    <dgm:pt modelId="{238B2E34-86DC-4FE4-8F9A-1DEF31317EF1}" type="sibTrans" cxnId="{0439CB92-41A2-42A0-BA2B-D61F12F756FC}">
      <dgm:prSet/>
      <dgm:spPr/>
      <dgm:t>
        <a:bodyPr/>
        <a:lstStyle/>
        <a:p>
          <a:endParaRPr lang="pt-BR"/>
        </a:p>
      </dgm:t>
    </dgm:pt>
    <dgm:pt modelId="{FCE7DD19-222D-47AE-895F-083235662CD1}">
      <dgm:prSet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dos Atores Sociais</a:t>
          </a:r>
        </a:p>
      </dgm:t>
    </dgm:pt>
    <dgm:pt modelId="{6FAE3529-10AB-4F58-AAC7-064DD75EA713}" type="parTrans" cxnId="{73836140-AEC3-4E23-B08A-53AAC9646445}">
      <dgm:prSet/>
      <dgm:spPr/>
      <dgm:t>
        <a:bodyPr/>
        <a:lstStyle/>
        <a:p>
          <a:endParaRPr lang="pt-BR"/>
        </a:p>
      </dgm:t>
    </dgm:pt>
    <dgm:pt modelId="{52830A65-F35F-41F2-9AB3-6C3F77C0EB30}" type="sibTrans" cxnId="{73836140-AEC3-4E23-B08A-53AAC9646445}">
      <dgm:prSet/>
      <dgm:spPr/>
      <dgm:t>
        <a:bodyPr/>
        <a:lstStyle/>
        <a:p>
          <a:endParaRPr lang="pt-BR"/>
        </a:p>
      </dgm:t>
    </dgm:pt>
    <dgm:pt modelId="{8F9D20A5-0F3A-4C8A-90E7-BB9A257A102C}" type="pres">
      <dgm:prSet presAssocID="{8F1157B1-077D-4D89-8211-2E0C773FFFED}" presName="CompostProcess" presStyleCnt="0">
        <dgm:presLayoutVars>
          <dgm:dir/>
          <dgm:resizeHandles val="exact"/>
        </dgm:presLayoutVars>
      </dgm:prSet>
      <dgm:spPr/>
    </dgm:pt>
    <dgm:pt modelId="{3C23AC39-0FF7-4D01-BC95-A118E15FE1AC}" type="pres">
      <dgm:prSet presAssocID="{8F1157B1-077D-4D89-8211-2E0C773FFFED}" presName="arrow" presStyleLbl="bgShp" presStyleIdx="0" presStyleCnt="1" custLinFactNeighborX="304" custLinFactNeighborY="479"/>
      <dgm:spPr>
        <a:solidFill>
          <a:schemeClr val="bg2"/>
        </a:solidFill>
      </dgm:spPr>
    </dgm:pt>
    <dgm:pt modelId="{76D9C8E1-C732-4AEA-AA3B-18544D67B4D3}" type="pres">
      <dgm:prSet presAssocID="{8F1157B1-077D-4D89-8211-2E0C773FFFED}" presName="linearProcess" presStyleCnt="0"/>
      <dgm:spPr/>
    </dgm:pt>
    <dgm:pt modelId="{F0EB1B67-0F83-4663-AAFD-F6EB98E058D5}" type="pres">
      <dgm:prSet presAssocID="{04FE18D6-CDAC-4210-B1D7-7038328AF53C}" presName="textNode" presStyleLbl="node1" presStyleIdx="0" presStyleCnt="4">
        <dgm:presLayoutVars>
          <dgm:bulletEnabled val="1"/>
        </dgm:presLayoutVars>
      </dgm:prSet>
      <dgm:spPr>
        <a:xfrm>
          <a:off x="3783" y="751522"/>
          <a:ext cx="2458048" cy="1002030"/>
        </a:xfrm>
        <a:prstGeom prst="roundRect">
          <a:avLst/>
        </a:prstGeom>
      </dgm:spPr>
    </dgm:pt>
    <dgm:pt modelId="{451DE422-6728-4D55-822A-A2C83A80255B}" type="pres">
      <dgm:prSet presAssocID="{AD5333BE-B339-490C-A742-C3F4842EC289}" presName="sibTrans" presStyleCnt="0"/>
      <dgm:spPr/>
    </dgm:pt>
    <dgm:pt modelId="{7FED70CA-6EC8-4909-894A-655A8B83700B}" type="pres">
      <dgm:prSet presAssocID="{FCE7DD19-222D-47AE-895F-083235662CD1}" presName="textNode" presStyleLbl="node1" presStyleIdx="1" presStyleCnt="4">
        <dgm:presLayoutVars>
          <dgm:bulletEnabled val="1"/>
        </dgm:presLayoutVars>
      </dgm:prSet>
      <dgm:spPr>
        <a:xfrm>
          <a:off x="2864750" y="751522"/>
          <a:ext cx="2477235" cy="1002030"/>
        </a:xfrm>
        <a:prstGeom prst="roundRect">
          <a:avLst/>
        </a:prstGeom>
      </dgm:spPr>
    </dgm:pt>
    <dgm:pt modelId="{42CE00AC-45D7-4149-9D51-DCEEE61B10B8}" type="pres">
      <dgm:prSet presAssocID="{52830A65-F35F-41F2-9AB3-6C3F77C0EB30}" presName="sibTrans" presStyleCnt="0"/>
      <dgm:spPr/>
    </dgm:pt>
    <dgm:pt modelId="{EE025A7E-EC5C-4B46-9F3B-555BF5545A3D}" type="pres">
      <dgm:prSet presAssocID="{88F81D47-EFAB-4733-91DF-F4AB26A64C21}" presName="textNode" presStyleLbl="node1" presStyleIdx="2" presStyleCnt="4" custScaleY="97454">
        <dgm:presLayoutVars>
          <dgm:bulletEnabled val="1"/>
        </dgm:presLayoutVars>
      </dgm:prSet>
      <dgm:spPr>
        <a:xfrm>
          <a:off x="5706531" y="621684"/>
          <a:ext cx="2508119" cy="1261706"/>
        </a:xfrm>
        <a:prstGeom prst="roundRect">
          <a:avLst/>
        </a:prstGeom>
      </dgm:spPr>
    </dgm:pt>
    <dgm:pt modelId="{789F9901-1689-4BAE-BE9F-C88EF73D7565}" type="pres">
      <dgm:prSet presAssocID="{64F77EB9-0E07-4239-8283-96B87E8A7D58}" presName="sibTrans" presStyleCnt="0"/>
      <dgm:spPr/>
    </dgm:pt>
    <dgm:pt modelId="{0917BB75-D6AA-4E9D-B878-6913B47E21D2}" type="pres">
      <dgm:prSet presAssocID="{487C0E28-898B-4E14-B7D2-3D3E8EE8DBE8}" presName="textNode" presStyleLbl="node1" presStyleIdx="3" presStyleCnt="4" custScaleX="118704" custScaleY="143763">
        <dgm:presLayoutVars>
          <dgm:bulletEnabled val="1"/>
        </dgm:presLayoutVars>
      </dgm:prSet>
      <dgm:spPr>
        <a:xfrm>
          <a:off x="8588847" y="751522"/>
          <a:ext cx="2477235" cy="1002030"/>
        </a:xfrm>
        <a:prstGeom prst="roundRect">
          <a:avLst/>
        </a:prstGeom>
      </dgm:spPr>
    </dgm:pt>
  </dgm:ptLst>
  <dgm:cxnLst>
    <dgm:cxn modelId="{EF696B37-59B3-4122-8D45-582FFB78A3E7}" type="presOf" srcId="{487C0E28-898B-4E14-B7D2-3D3E8EE8DBE8}" destId="{0917BB75-D6AA-4E9D-B878-6913B47E21D2}" srcOrd="0" destOrd="0" presId="urn:microsoft.com/office/officeart/2005/8/layout/hProcess9"/>
    <dgm:cxn modelId="{73836140-AEC3-4E23-B08A-53AAC9646445}" srcId="{8F1157B1-077D-4D89-8211-2E0C773FFFED}" destId="{FCE7DD19-222D-47AE-895F-083235662CD1}" srcOrd="1" destOrd="0" parTransId="{6FAE3529-10AB-4F58-AAC7-064DD75EA713}" sibTransId="{52830A65-F35F-41F2-9AB3-6C3F77C0EB30}"/>
    <dgm:cxn modelId="{DAEF1D41-C0B5-48CB-8B57-8E4BFFAE2E3D}" type="presOf" srcId="{8F1157B1-077D-4D89-8211-2E0C773FFFED}" destId="{8F9D20A5-0F3A-4C8A-90E7-BB9A257A102C}" srcOrd="0" destOrd="0" presId="urn:microsoft.com/office/officeart/2005/8/layout/hProcess9"/>
    <dgm:cxn modelId="{943D5266-6041-4507-8469-4DBA726B6F59}" srcId="{8F1157B1-077D-4D89-8211-2E0C773FFFED}" destId="{04FE18D6-CDAC-4210-B1D7-7038328AF53C}" srcOrd="0" destOrd="0" parTransId="{2BFA2893-26BE-4909-9B0F-CAC4EB25E3D3}" sibTransId="{AD5333BE-B339-490C-A742-C3F4842EC289}"/>
    <dgm:cxn modelId="{70CBD682-5E5B-488E-9848-16C3E916542C}" type="presOf" srcId="{04FE18D6-CDAC-4210-B1D7-7038328AF53C}" destId="{F0EB1B67-0F83-4663-AAFD-F6EB98E058D5}" srcOrd="0" destOrd="0" presId="urn:microsoft.com/office/officeart/2005/8/layout/hProcess9"/>
    <dgm:cxn modelId="{659D4084-839C-469F-9F8E-F09545C6B02C}" srcId="{8F1157B1-077D-4D89-8211-2E0C773FFFED}" destId="{88F81D47-EFAB-4733-91DF-F4AB26A64C21}" srcOrd="2" destOrd="0" parTransId="{CFDB4345-1F4D-48AD-9250-2B2361E04496}" sibTransId="{64F77EB9-0E07-4239-8283-96B87E8A7D58}"/>
    <dgm:cxn modelId="{0439CB92-41A2-42A0-BA2B-D61F12F756FC}" srcId="{8F1157B1-077D-4D89-8211-2E0C773FFFED}" destId="{487C0E28-898B-4E14-B7D2-3D3E8EE8DBE8}" srcOrd="3" destOrd="0" parTransId="{FC922FD5-4FD0-428B-BA00-ABDBA6169ADF}" sibTransId="{238B2E34-86DC-4FE4-8F9A-1DEF31317EF1}"/>
    <dgm:cxn modelId="{1F0670E0-A3A3-4C0D-9CB7-9A8FBF962429}" type="presOf" srcId="{88F81D47-EFAB-4733-91DF-F4AB26A64C21}" destId="{EE025A7E-EC5C-4B46-9F3B-555BF5545A3D}" srcOrd="0" destOrd="0" presId="urn:microsoft.com/office/officeart/2005/8/layout/hProcess9"/>
    <dgm:cxn modelId="{19FEB5EF-B027-4330-9BBB-691B82D851DF}" type="presOf" srcId="{FCE7DD19-222D-47AE-895F-083235662CD1}" destId="{7FED70CA-6EC8-4909-894A-655A8B83700B}" srcOrd="0" destOrd="0" presId="urn:microsoft.com/office/officeart/2005/8/layout/hProcess9"/>
    <dgm:cxn modelId="{F680EF91-93A1-4CB9-B700-E05FDF49BF8C}" type="presParOf" srcId="{8F9D20A5-0F3A-4C8A-90E7-BB9A257A102C}" destId="{3C23AC39-0FF7-4D01-BC95-A118E15FE1AC}" srcOrd="0" destOrd="0" presId="urn:microsoft.com/office/officeart/2005/8/layout/hProcess9"/>
    <dgm:cxn modelId="{E540E0D1-BF6F-4419-9C6F-42D397261903}" type="presParOf" srcId="{8F9D20A5-0F3A-4C8A-90E7-BB9A257A102C}" destId="{76D9C8E1-C732-4AEA-AA3B-18544D67B4D3}" srcOrd="1" destOrd="0" presId="urn:microsoft.com/office/officeart/2005/8/layout/hProcess9"/>
    <dgm:cxn modelId="{37C940F6-634C-4903-B9D3-3E682EF90625}" type="presParOf" srcId="{76D9C8E1-C732-4AEA-AA3B-18544D67B4D3}" destId="{F0EB1B67-0F83-4663-AAFD-F6EB98E058D5}" srcOrd="0" destOrd="0" presId="urn:microsoft.com/office/officeart/2005/8/layout/hProcess9"/>
    <dgm:cxn modelId="{52DF49CE-FA2C-4BB5-82AC-58040AB4B495}" type="presParOf" srcId="{76D9C8E1-C732-4AEA-AA3B-18544D67B4D3}" destId="{451DE422-6728-4D55-822A-A2C83A80255B}" srcOrd="1" destOrd="0" presId="urn:microsoft.com/office/officeart/2005/8/layout/hProcess9"/>
    <dgm:cxn modelId="{8C5040D4-7007-4D4B-9712-1E9682C9F0F6}" type="presParOf" srcId="{76D9C8E1-C732-4AEA-AA3B-18544D67B4D3}" destId="{7FED70CA-6EC8-4909-894A-655A8B83700B}" srcOrd="2" destOrd="0" presId="urn:microsoft.com/office/officeart/2005/8/layout/hProcess9"/>
    <dgm:cxn modelId="{1E392D54-17B8-4D11-9BDE-53DCC7DAD802}" type="presParOf" srcId="{76D9C8E1-C732-4AEA-AA3B-18544D67B4D3}" destId="{42CE00AC-45D7-4149-9D51-DCEEE61B10B8}" srcOrd="3" destOrd="0" presId="urn:microsoft.com/office/officeart/2005/8/layout/hProcess9"/>
    <dgm:cxn modelId="{4A621308-9B78-40F4-ACDD-4BB5EB5CAF00}" type="presParOf" srcId="{76D9C8E1-C732-4AEA-AA3B-18544D67B4D3}" destId="{EE025A7E-EC5C-4B46-9F3B-555BF5545A3D}" srcOrd="4" destOrd="0" presId="urn:microsoft.com/office/officeart/2005/8/layout/hProcess9"/>
    <dgm:cxn modelId="{DC2C8E6A-650F-421B-8FB8-372B647FD93F}" type="presParOf" srcId="{76D9C8E1-C732-4AEA-AA3B-18544D67B4D3}" destId="{789F9901-1689-4BAE-BE9F-C88EF73D7565}" srcOrd="5" destOrd="0" presId="urn:microsoft.com/office/officeart/2005/8/layout/hProcess9"/>
    <dgm:cxn modelId="{B1EBC2A1-0260-4C7E-BD07-5151E5AB203D}" type="presParOf" srcId="{76D9C8E1-C732-4AEA-AA3B-18544D67B4D3}" destId="{0917BB75-D6AA-4E9D-B878-6913B47E21D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F1157B1-077D-4D89-8211-2E0C773FFFED}" type="doc">
      <dgm:prSet loTypeId="urn:microsoft.com/office/officeart/2005/8/layout/hProcess9" loCatId="process" qsTypeId="urn:microsoft.com/office/officeart/2005/8/quickstyle/simple1" qsCatId="simple" csTypeId="urn:microsoft.com/office/officeart/2005/8/colors/accent0_2" csCatId="mainScheme" phldr="1"/>
      <dgm:spPr/>
    </dgm:pt>
    <dgm:pt modelId="{04FE18D6-CDAC-4210-B1D7-7038328AF53C}">
      <dgm:prSet phldrT="[Texto]"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r>
            <a:rPr lang="pt-BR" sz="1400" kern="1200" dirty="0">
              <a:solidFill>
                <a:prstClr val="white">
                  <a:lumMod val="65000"/>
                </a:prstClr>
              </a:solidFill>
              <a:latin typeface="Georgia" panose="02040502050405020303"/>
              <a:ea typeface="+mn-ea"/>
              <a:cs typeface="+mn-cs"/>
            </a:rPr>
            <a:t>Organização dos Setores de Mobilização Social</a:t>
          </a:r>
        </a:p>
      </dgm:t>
    </dgm:pt>
    <dgm:pt modelId="{2BFA2893-26BE-4909-9B0F-CAC4EB25E3D3}" type="parTrans" cxnId="{943D5266-6041-4507-8469-4DBA726B6F59}">
      <dgm:prSet/>
      <dgm:spPr/>
      <dgm:t>
        <a:bodyPr/>
        <a:lstStyle/>
        <a:p>
          <a:endParaRPr lang="pt-BR"/>
        </a:p>
      </dgm:t>
    </dgm:pt>
    <dgm:pt modelId="{AD5333BE-B339-490C-A742-C3F4842EC289}" type="sibTrans" cxnId="{943D5266-6041-4507-8469-4DBA726B6F59}">
      <dgm:prSet/>
      <dgm:spPr/>
      <dgm:t>
        <a:bodyPr/>
        <a:lstStyle/>
        <a:p>
          <a:endParaRPr lang="pt-BR"/>
        </a:p>
      </dgm:t>
    </dgm:pt>
    <dgm:pt modelId="{88F81D47-EFAB-4733-91DF-F4AB26A64C21}">
      <dgm:prSet phldrT="[Texto]"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gm:t>
    </dgm:pt>
    <dgm:pt modelId="{CFDB4345-1F4D-48AD-9250-2B2361E04496}" type="parTrans" cxnId="{659D4084-839C-469F-9F8E-F09545C6B02C}">
      <dgm:prSet/>
      <dgm:spPr/>
      <dgm:t>
        <a:bodyPr/>
        <a:lstStyle/>
        <a:p>
          <a:endParaRPr lang="pt-BR"/>
        </a:p>
      </dgm:t>
    </dgm:pt>
    <dgm:pt modelId="{64F77EB9-0E07-4239-8283-96B87E8A7D58}" type="sibTrans" cxnId="{659D4084-839C-469F-9F8E-F09545C6B02C}">
      <dgm:prSet/>
      <dgm:spPr/>
      <dgm:t>
        <a:bodyPr/>
        <a:lstStyle/>
        <a:p>
          <a:endParaRPr lang="pt-BR"/>
        </a:p>
      </dgm:t>
    </dgm:pt>
    <dgm:pt modelId="{487C0E28-898B-4E14-B7D2-3D3E8EE8DBE8}">
      <dgm:prSet phldrT="[Texto]"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76200" tIns="76200" rIns="76200" bIns="76200" numCol="1" spcCol="1270" anchor="ctr" anchorCtr="0"/>
        <a:lstStyle/>
        <a:p>
          <a:pPr marL="0" lvl="0" indent="0" algn="ctr" defTabSz="622300">
            <a:lnSpc>
              <a:spcPct val="90000"/>
            </a:lnSpc>
            <a:spcBef>
              <a:spcPct val="0"/>
            </a:spcBef>
            <a:spcAft>
              <a:spcPct val="35000"/>
            </a:spcAft>
            <a:buNone/>
          </a:pPr>
          <a:r>
            <a:rPr lang="pt-BR" sz="1800" kern="1200" dirty="0">
              <a:solidFill>
                <a:prstClr val="black"/>
              </a:solidFill>
              <a:latin typeface="Georgia" panose="02040502050405020303"/>
              <a:ea typeface="+mn-ea"/>
              <a:cs typeface="+mn-cs"/>
            </a:rPr>
            <a:t>Definição da Estratégia de Divulgação das Atividades e Eventos de Mobilização e Participação Social</a:t>
          </a:r>
        </a:p>
      </dgm:t>
    </dgm:pt>
    <dgm:pt modelId="{FC922FD5-4FD0-428B-BA00-ABDBA6169ADF}" type="parTrans" cxnId="{0439CB92-41A2-42A0-BA2B-D61F12F756FC}">
      <dgm:prSet/>
      <dgm:spPr/>
      <dgm:t>
        <a:bodyPr/>
        <a:lstStyle/>
        <a:p>
          <a:endParaRPr lang="pt-BR"/>
        </a:p>
      </dgm:t>
    </dgm:pt>
    <dgm:pt modelId="{238B2E34-86DC-4FE4-8F9A-1DEF31317EF1}" type="sibTrans" cxnId="{0439CB92-41A2-42A0-BA2B-D61F12F756FC}">
      <dgm:prSet/>
      <dgm:spPr/>
      <dgm:t>
        <a:bodyPr/>
        <a:lstStyle/>
        <a:p>
          <a:endParaRPr lang="pt-BR"/>
        </a:p>
      </dgm:t>
    </dgm:pt>
    <dgm:pt modelId="{FCE7DD19-222D-47AE-895F-083235662CD1}">
      <dgm:prSet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dos Atores Sociais</a:t>
          </a:r>
        </a:p>
      </dgm:t>
    </dgm:pt>
    <dgm:pt modelId="{6FAE3529-10AB-4F58-AAC7-064DD75EA713}" type="parTrans" cxnId="{73836140-AEC3-4E23-B08A-53AAC9646445}">
      <dgm:prSet/>
      <dgm:spPr/>
      <dgm:t>
        <a:bodyPr/>
        <a:lstStyle/>
        <a:p>
          <a:endParaRPr lang="pt-BR"/>
        </a:p>
      </dgm:t>
    </dgm:pt>
    <dgm:pt modelId="{52830A65-F35F-41F2-9AB3-6C3F77C0EB30}" type="sibTrans" cxnId="{73836140-AEC3-4E23-B08A-53AAC9646445}">
      <dgm:prSet/>
      <dgm:spPr/>
      <dgm:t>
        <a:bodyPr/>
        <a:lstStyle/>
        <a:p>
          <a:endParaRPr lang="pt-BR"/>
        </a:p>
      </dgm:t>
    </dgm:pt>
    <dgm:pt modelId="{8F9D20A5-0F3A-4C8A-90E7-BB9A257A102C}" type="pres">
      <dgm:prSet presAssocID="{8F1157B1-077D-4D89-8211-2E0C773FFFED}" presName="CompostProcess" presStyleCnt="0">
        <dgm:presLayoutVars>
          <dgm:dir/>
          <dgm:resizeHandles val="exact"/>
        </dgm:presLayoutVars>
      </dgm:prSet>
      <dgm:spPr/>
    </dgm:pt>
    <dgm:pt modelId="{3C23AC39-0FF7-4D01-BC95-A118E15FE1AC}" type="pres">
      <dgm:prSet presAssocID="{8F1157B1-077D-4D89-8211-2E0C773FFFED}" presName="arrow" presStyleLbl="bgShp" presStyleIdx="0" presStyleCnt="1" custLinFactNeighborX="304" custLinFactNeighborY="479"/>
      <dgm:spPr>
        <a:solidFill>
          <a:schemeClr val="bg2"/>
        </a:solidFill>
      </dgm:spPr>
    </dgm:pt>
    <dgm:pt modelId="{76D9C8E1-C732-4AEA-AA3B-18544D67B4D3}" type="pres">
      <dgm:prSet presAssocID="{8F1157B1-077D-4D89-8211-2E0C773FFFED}" presName="linearProcess" presStyleCnt="0"/>
      <dgm:spPr/>
    </dgm:pt>
    <dgm:pt modelId="{F0EB1B67-0F83-4663-AAFD-F6EB98E058D5}" type="pres">
      <dgm:prSet presAssocID="{04FE18D6-CDAC-4210-B1D7-7038328AF53C}" presName="textNode" presStyleLbl="node1" presStyleIdx="0" presStyleCnt="4">
        <dgm:presLayoutVars>
          <dgm:bulletEnabled val="1"/>
        </dgm:presLayoutVars>
      </dgm:prSet>
      <dgm:spPr>
        <a:xfrm>
          <a:off x="3783" y="751522"/>
          <a:ext cx="2458048" cy="1002030"/>
        </a:xfrm>
        <a:prstGeom prst="roundRect">
          <a:avLst/>
        </a:prstGeom>
      </dgm:spPr>
    </dgm:pt>
    <dgm:pt modelId="{451DE422-6728-4D55-822A-A2C83A80255B}" type="pres">
      <dgm:prSet presAssocID="{AD5333BE-B339-490C-A742-C3F4842EC289}" presName="sibTrans" presStyleCnt="0"/>
      <dgm:spPr/>
    </dgm:pt>
    <dgm:pt modelId="{7FED70CA-6EC8-4909-894A-655A8B83700B}" type="pres">
      <dgm:prSet presAssocID="{FCE7DD19-222D-47AE-895F-083235662CD1}" presName="textNode" presStyleLbl="node1" presStyleIdx="1" presStyleCnt="4">
        <dgm:presLayoutVars>
          <dgm:bulletEnabled val="1"/>
        </dgm:presLayoutVars>
      </dgm:prSet>
      <dgm:spPr>
        <a:xfrm>
          <a:off x="2864750" y="751522"/>
          <a:ext cx="2477235" cy="1002030"/>
        </a:xfrm>
        <a:prstGeom prst="roundRect">
          <a:avLst/>
        </a:prstGeom>
      </dgm:spPr>
    </dgm:pt>
    <dgm:pt modelId="{42CE00AC-45D7-4149-9D51-DCEEE61B10B8}" type="pres">
      <dgm:prSet presAssocID="{52830A65-F35F-41F2-9AB3-6C3F77C0EB30}" presName="sibTrans" presStyleCnt="0"/>
      <dgm:spPr/>
    </dgm:pt>
    <dgm:pt modelId="{EE025A7E-EC5C-4B46-9F3B-555BF5545A3D}" type="pres">
      <dgm:prSet presAssocID="{88F81D47-EFAB-4733-91DF-F4AB26A64C21}" presName="textNode" presStyleLbl="node1" presStyleIdx="2" presStyleCnt="4" custScaleY="97454">
        <dgm:presLayoutVars>
          <dgm:bulletEnabled val="1"/>
        </dgm:presLayoutVars>
      </dgm:prSet>
      <dgm:spPr>
        <a:xfrm>
          <a:off x="5706531" y="621684"/>
          <a:ext cx="2508119" cy="1261706"/>
        </a:xfrm>
        <a:prstGeom prst="roundRect">
          <a:avLst/>
        </a:prstGeom>
      </dgm:spPr>
    </dgm:pt>
    <dgm:pt modelId="{789F9901-1689-4BAE-BE9F-C88EF73D7565}" type="pres">
      <dgm:prSet presAssocID="{64F77EB9-0E07-4239-8283-96B87E8A7D58}" presName="sibTrans" presStyleCnt="0"/>
      <dgm:spPr/>
    </dgm:pt>
    <dgm:pt modelId="{0917BB75-D6AA-4E9D-B878-6913B47E21D2}" type="pres">
      <dgm:prSet presAssocID="{487C0E28-898B-4E14-B7D2-3D3E8EE8DBE8}" presName="textNode" presStyleLbl="node1" presStyleIdx="3" presStyleCnt="4" custScaleX="118704" custScaleY="143763">
        <dgm:presLayoutVars>
          <dgm:bulletEnabled val="1"/>
        </dgm:presLayoutVars>
      </dgm:prSet>
      <dgm:spPr>
        <a:xfrm>
          <a:off x="8588847" y="751522"/>
          <a:ext cx="2477235" cy="1002030"/>
        </a:xfrm>
        <a:prstGeom prst="roundRect">
          <a:avLst/>
        </a:prstGeom>
      </dgm:spPr>
    </dgm:pt>
  </dgm:ptLst>
  <dgm:cxnLst>
    <dgm:cxn modelId="{EF696B37-59B3-4122-8D45-582FFB78A3E7}" type="presOf" srcId="{487C0E28-898B-4E14-B7D2-3D3E8EE8DBE8}" destId="{0917BB75-D6AA-4E9D-B878-6913B47E21D2}" srcOrd="0" destOrd="0" presId="urn:microsoft.com/office/officeart/2005/8/layout/hProcess9"/>
    <dgm:cxn modelId="{73836140-AEC3-4E23-B08A-53AAC9646445}" srcId="{8F1157B1-077D-4D89-8211-2E0C773FFFED}" destId="{FCE7DD19-222D-47AE-895F-083235662CD1}" srcOrd="1" destOrd="0" parTransId="{6FAE3529-10AB-4F58-AAC7-064DD75EA713}" sibTransId="{52830A65-F35F-41F2-9AB3-6C3F77C0EB30}"/>
    <dgm:cxn modelId="{DAEF1D41-C0B5-48CB-8B57-8E4BFFAE2E3D}" type="presOf" srcId="{8F1157B1-077D-4D89-8211-2E0C773FFFED}" destId="{8F9D20A5-0F3A-4C8A-90E7-BB9A257A102C}" srcOrd="0" destOrd="0" presId="urn:microsoft.com/office/officeart/2005/8/layout/hProcess9"/>
    <dgm:cxn modelId="{943D5266-6041-4507-8469-4DBA726B6F59}" srcId="{8F1157B1-077D-4D89-8211-2E0C773FFFED}" destId="{04FE18D6-CDAC-4210-B1D7-7038328AF53C}" srcOrd="0" destOrd="0" parTransId="{2BFA2893-26BE-4909-9B0F-CAC4EB25E3D3}" sibTransId="{AD5333BE-B339-490C-A742-C3F4842EC289}"/>
    <dgm:cxn modelId="{70CBD682-5E5B-488E-9848-16C3E916542C}" type="presOf" srcId="{04FE18D6-CDAC-4210-B1D7-7038328AF53C}" destId="{F0EB1B67-0F83-4663-AAFD-F6EB98E058D5}" srcOrd="0" destOrd="0" presId="urn:microsoft.com/office/officeart/2005/8/layout/hProcess9"/>
    <dgm:cxn modelId="{659D4084-839C-469F-9F8E-F09545C6B02C}" srcId="{8F1157B1-077D-4D89-8211-2E0C773FFFED}" destId="{88F81D47-EFAB-4733-91DF-F4AB26A64C21}" srcOrd="2" destOrd="0" parTransId="{CFDB4345-1F4D-48AD-9250-2B2361E04496}" sibTransId="{64F77EB9-0E07-4239-8283-96B87E8A7D58}"/>
    <dgm:cxn modelId="{0439CB92-41A2-42A0-BA2B-D61F12F756FC}" srcId="{8F1157B1-077D-4D89-8211-2E0C773FFFED}" destId="{487C0E28-898B-4E14-B7D2-3D3E8EE8DBE8}" srcOrd="3" destOrd="0" parTransId="{FC922FD5-4FD0-428B-BA00-ABDBA6169ADF}" sibTransId="{238B2E34-86DC-4FE4-8F9A-1DEF31317EF1}"/>
    <dgm:cxn modelId="{1F0670E0-A3A3-4C0D-9CB7-9A8FBF962429}" type="presOf" srcId="{88F81D47-EFAB-4733-91DF-F4AB26A64C21}" destId="{EE025A7E-EC5C-4B46-9F3B-555BF5545A3D}" srcOrd="0" destOrd="0" presId="urn:microsoft.com/office/officeart/2005/8/layout/hProcess9"/>
    <dgm:cxn modelId="{19FEB5EF-B027-4330-9BBB-691B82D851DF}" type="presOf" srcId="{FCE7DD19-222D-47AE-895F-083235662CD1}" destId="{7FED70CA-6EC8-4909-894A-655A8B83700B}" srcOrd="0" destOrd="0" presId="urn:microsoft.com/office/officeart/2005/8/layout/hProcess9"/>
    <dgm:cxn modelId="{F680EF91-93A1-4CB9-B700-E05FDF49BF8C}" type="presParOf" srcId="{8F9D20A5-0F3A-4C8A-90E7-BB9A257A102C}" destId="{3C23AC39-0FF7-4D01-BC95-A118E15FE1AC}" srcOrd="0" destOrd="0" presId="urn:microsoft.com/office/officeart/2005/8/layout/hProcess9"/>
    <dgm:cxn modelId="{E540E0D1-BF6F-4419-9C6F-42D397261903}" type="presParOf" srcId="{8F9D20A5-0F3A-4C8A-90E7-BB9A257A102C}" destId="{76D9C8E1-C732-4AEA-AA3B-18544D67B4D3}" srcOrd="1" destOrd="0" presId="urn:microsoft.com/office/officeart/2005/8/layout/hProcess9"/>
    <dgm:cxn modelId="{37C940F6-634C-4903-B9D3-3E682EF90625}" type="presParOf" srcId="{76D9C8E1-C732-4AEA-AA3B-18544D67B4D3}" destId="{F0EB1B67-0F83-4663-AAFD-F6EB98E058D5}" srcOrd="0" destOrd="0" presId="urn:microsoft.com/office/officeart/2005/8/layout/hProcess9"/>
    <dgm:cxn modelId="{52DF49CE-FA2C-4BB5-82AC-58040AB4B495}" type="presParOf" srcId="{76D9C8E1-C732-4AEA-AA3B-18544D67B4D3}" destId="{451DE422-6728-4D55-822A-A2C83A80255B}" srcOrd="1" destOrd="0" presId="urn:microsoft.com/office/officeart/2005/8/layout/hProcess9"/>
    <dgm:cxn modelId="{8C5040D4-7007-4D4B-9712-1E9682C9F0F6}" type="presParOf" srcId="{76D9C8E1-C732-4AEA-AA3B-18544D67B4D3}" destId="{7FED70CA-6EC8-4909-894A-655A8B83700B}" srcOrd="2" destOrd="0" presId="urn:microsoft.com/office/officeart/2005/8/layout/hProcess9"/>
    <dgm:cxn modelId="{1E392D54-17B8-4D11-9BDE-53DCC7DAD802}" type="presParOf" srcId="{76D9C8E1-C732-4AEA-AA3B-18544D67B4D3}" destId="{42CE00AC-45D7-4149-9D51-DCEEE61B10B8}" srcOrd="3" destOrd="0" presId="urn:microsoft.com/office/officeart/2005/8/layout/hProcess9"/>
    <dgm:cxn modelId="{4A621308-9B78-40F4-ACDD-4BB5EB5CAF00}" type="presParOf" srcId="{76D9C8E1-C732-4AEA-AA3B-18544D67B4D3}" destId="{EE025A7E-EC5C-4B46-9F3B-555BF5545A3D}" srcOrd="4" destOrd="0" presId="urn:microsoft.com/office/officeart/2005/8/layout/hProcess9"/>
    <dgm:cxn modelId="{DC2C8E6A-650F-421B-8FB8-372B647FD93F}" type="presParOf" srcId="{76D9C8E1-C732-4AEA-AA3B-18544D67B4D3}" destId="{789F9901-1689-4BAE-BE9F-C88EF73D7565}" srcOrd="5" destOrd="0" presId="urn:microsoft.com/office/officeart/2005/8/layout/hProcess9"/>
    <dgm:cxn modelId="{B1EBC2A1-0260-4C7E-BD07-5151E5AB203D}" type="presParOf" srcId="{76D9C8E1-C732-4AEA-AA3B-18544D67B4D3}" destId="{0917BB75-D6AA-4E9D-B878-6913B47E21D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835F8-252A-4165-8B33-74D227091214}"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pt-BR"/>
        </a:p>
      </dgm:t>
    </dgm:pt>
    <dgm:pt modelId="{0F72ECE7-3C32-43E8-8417-308FFBB3406C}">
      <dgm:prSet phldrT="[Texto]"/>
      <dgm:spPr/>
      <dgm:t>
        <a:bodyPr/>
        <a:lstStyle/>
        <a:p>
          <a:r>
            <a:rPr lang="pt-BR" dirty="0"/>
            <a:t>Produto F</a:t>
          </a:r>
        </a:p>
      </dgm:t>
    </dgm:pt>
    <dgm:pt modelId="{2317FB7F-2C60-4FE8-B0EA-E06ADEE29401}" type="parTrans" cxnId="{7E5606A9-2AE6-46F3-994A-147CBC831282}">
      <dgm:prSet/>
      <dgm:spPr/>
      <dgm:t>
        <a:bodyPr/>
        <a:lstStyle/>
        <a:p>
          <a:endParaRPr lang="pt-BR"/>
        </a:p>
      </dgm:t>
    </dgm:pt>
    <dgm:pt modelId="{B80F72B7-D5F3-4DF3-9F4A-7B8F3FEFD0DF}" type="sibTrans" cxnId="{7E5606A9-2AE6-46F3-994A-147CBC831282}">
      <dgm:prSet/>
      <dgm:spPr/>
      <dgm:t>
        <a:bodyPr/>
        <a:lstStyle/>
        <a:p>
          <a:endParaRPr lang="pt-BR"/>
        </a:p>
      </dgm:t>
    </dgm:pt>
    <dgm:pt modelId="{238EC343-BE83-481F-A1DC-435FC251F524}">
      <dgm:prSet phldrT="[Texto]" custT="1"/>
      <dgm:spPr/>
      <dgm:t>
        <a:bodyPr/>
        <a:lstStyle/>
        <a:p>
          <a:r>
            <a:rPr lang="pt-BR" sz="1900" kern="1200" dirty="0">
              <a:solidFill>
                <a:prstClr val="black">
                  <a:hueOff val="0"/>
                  <a:satOff val="0"/>
                  <a:lumOff val="0"/>
                  <a:alphaOff val="0"/>
                </a:prstClr>
              </a:solidFill>
              <a:latin typeface="Georgia" panose="02040502050405020303"/>
              <a:ea typeface="+mn-ea"/>
              <a:cs typeface="+mn-cs"/>
            </a:rPr>
            <a:t>Plano de Execução;</a:t>
          </a:r>
          <a:endParaRPr lang="pt-BR" sz="2500" kern="1200" dirty="0"/>
        </a:p>
      </dgm:t>
    </dgm:pt>
    <dgm:pt modelId="{37D816B0-EE7B-4157-9146-0E4D134CD825}" type="parTrans" cxnId="{CE0A8E73-0546-4305-9C6A-58604DF28DB7}">
      <dgm:prSet/>
      <dgm:spPr/>
      <dgm:t>
        <a:bodyPr/>
        <a:lstStyle/>
        <a:p>
          <a:endParaRPr lang="pt-BR"/>
        </a:p>
      </dgm:t>
    </dgm:pt>
    <dgm:pt modelId="{AB5AFB1E-A474-46B2-A395-42F78B8E5F50}" type="sibTrans" cxnId="{CE0A8E73-0546-4305-9C6A-58604DF28DB7}">
      <dgm:prSet/>
      <dgm:spPr/>
      <dgm:t>
        <a:bodyPr/>
        <a:lstStyle/>
        <a:p>
          <a:endParaRPr lang="pt-BR"/>
        </a:p>
      </dgm:t>
    </dgm:pt>
    <dgm:pt modelId="{9BCBC03E-CA7E-4D76-83F1-30DF5CA55664}">
      <dgm:prSet phldrT="[Texto]"/>
      <dgm:spPr/>
      <dgm:t>
        <a:bodyPr/>
        <a:lstStyle/>
        <a:p>
          <a:r>
            <a:rPr lang="pt-BR" dirty="0"/>
            <a:t>Produto G</a:t>
          </a:r>
        </a:p>
      </dgm:t>
    </dgm:pt>
    <dgm:pt modelId="{D8E9A52A-26C2-4DB4-BE0F-C3F356EE63DA}" type="parTrans" cxnId="{63D5848B-0F3A-4E1E-8927-87CA5F1C9127}">
      <dgm:prSet/>
      <dgm:spPr/>
      <dgm:t>
        <a:bodyPr/>
        <a:lstStyle/>
        <a:p>
          <a:endParaRPr lang="pt-BR"/>
        </a:p>
      </dgm:t>
    </dgm:pt>
    <dgm:pt modelId="{4C6A6C54-5A09-4777-8BA5-668FCFED958F}" type="sibTrans" cxnId="{63D5848B-0F3A-4E1E-8927-87CA5F1C9127}">
      <dgm:prSet/>
      <dgm:spPr/>
      <dgm:t>
        <a:bodyPr/>
        <a:lstStyle/>
        <a:p>
          <a:endParaRPr lang="pt-BR"/>
        </a:p>
      </dgm:t>
    </dgm:pt>
    <dgm:pt modelId="{FBEBE3D8-49C7-42A2-A10D-AD31E2DB1301}">
      <dgm:prSet phldrT="[Texto]"/>
      <dgm:spPr/>
      <dgm:t>
        <a:bodyPr/>
        <a:lstStyle/>
        <a:p>
          <a:r>
            <a:rPr lang="pt-BR" dirty="0"/>
            <a:t>Procedimento para</a:t>
          </a:r>
          <a:r>
            <a:rPr lang="pt-BR" baseline="0" dirty="0"/>
            <a:t> avaliação da execução do PMSB;</a:t>
          </a:r>
          <a:endParaRPr lang="pt-BR" dirty="0"/>
        </a:p>
      </dgm:t>
    </dgm:pt>
    <dgm:pt modelId="{EF59424E-8E72-4F28-939B-CFE3713E54A4}" type="parTrans" cxnId="{F75D53D0-0AA5-4BB3-9139-8CDFF2F48C6A}">
      <dgm:prSet/>
      <dgm:spPr/>
      <dgm:t>
        <a:bodyPr/>
        <a:lstStyle/>
        <a:p>
          <a:endParaRPr lang="pt-BR"/>
        </a:p>
      </dgm:t>
    </dgm:pt>
    <dgm:pt modelId="{808E9BE9-B15A-41D4-9D09-03EF267E69F8}" type="sibTrans" cxnId="{F75D53D0-0AA5-4BB3-9139-8CDFF2F48C6A}">
      <dgm:prSet/>
      <dgm:spPr/>
      <dgm:t>
        <a:bodyPr/>
        <a:lstStyle/>
        <a:p>
          <a:endParaRPr lang="pt-BR"/>
        </a:p>
      </dgm:t>
    </dgm:pt>
    <dgm:pt modelId="{606B4921-E002-4058-B607-439B71833470}">
      <dgm:prSet phldrT="[Texto]"/>
      <dgm:spPr/>
      <dgm:t>
        <a:bodyPr/>
        <a:lstStyle/>
        <a:p>
          <a:r>
            <a:rPr lang="pt-BR" dirty="0"/>
            <a:t>Produto H</a:t>
          </a:r>
        </a:p>
      </dgm:t>
    </dgm:pt>
    <dgm:pt modelId="{7A029E60-6148-4783-B769-7A9AB35C577A}" type="parTrans" cxnId="{D53062F1-C7AD-4DB8-995F-2B138495E8AD}">
      <dgm:prSet/>
      <dgm:spPr/>
      <dgm:t>
        <a:bodyPr/>
        <a:lstStyle/>
        <a:p>
          <a:endParaRPr lang="pt-BR"/>
        </a:p>
      </dgm:t>
    </dgm:pt>
    <dgm:pt modelId="{C23DF60A-B3E0-4505-BDFF-994CE9824313}" type="sibTrans" cxnId="{D53062F1-C7AD-4DB8-995F-2B138495E8AD}">
      <dgm:prSet/>
      <dgm:spPr/>
      <dgm:t>
        <a:bodyPr/>
        <a:lstStyle/>
        <a:p>
          <a:endParaRPr lang="pt-BR"/>
        </a:p>
      </dgm:t>
    </dgm:pt>
    <dgm:pt modelId="{057918B4-1BBF-41FE-8050-4FD3EF46A1C2}">
      <dgm:prSet phldrT="[Texto]"/>
      <dgm:spPr/>
      <dgm:t>
        <a:bodyPr/>
        <a:lstStyle/>
        <a:p>
          <a:r>
            <a:rPr lang="pt-BR" dirty="0"/>
            <a:t>Escolha dos indicadores de desempenho.</a:t>
          </a:r>
        </a:p>
      </dgm:t>
    </dgm:pt>
    <dgm:pt modelId="{5ECA695A-6E06-461C-8E5B-37B4940DD1D3}" type="parTrans" cxnId="{4291A748-6D8B-4332-A519-4D4AA308218B}">
      <dgm:prSet/>
      <dgm:spPr/>
      <dgm:t>
        <a:bodyPr/>
        <a:lstStyle/>
        <a:p>
          <a:endParaRPr lang="pt-BR"/>
        </a:p>
      </dgm:t>
    </dgm:pt>
    <dgm:pt modelId="{0E11CABA-8439-45F8-B994-459B075E3E19}" type="sibTrans" cxnId="{4291A748-6D8B-4332-A519-4D4AA308218B}">
      <dgm:prSet/>
      <dgm:spPr/>
      <dgm:t>
        <a:bodyPr/>
        <a:lstStyle/>
        <a:p>
          <a:endParaRPr lang="pt-BR"/>
        </a:p>
      </dgm:t>
    </dgm:pt>
    <dgm:pt modelId="{6836A131-6650-43DF-9ADC-82902ECDCE62}">
      <dgm:prSet/>
      <dgm:spPr/>
      <dgm:t>
        <a:bodyPr/>
        <a:lstStyle/>
        <a:p>
          <a:r>
            <a:rPr lang="pt-BR" dirty="0"/>
            <a:t>Produto I</a:t>
          </a:r>
        </a:p>
      </dgm:t>
    </dgm:pt>
    <dgm:pt modelId="{0D1FF1A1-891D-4D08-BC46-444C2433101A}" type="parTrans" cxnId="{3A4A45E5-4641-471D-A30B-B1F353E6CAC2}">
      <dgm:prSet/>
      <dgm:spPr/>
      <dgm:t>
        <a:bodyPr/>
        <a:lstStyle/>
        <a:p>
          <a:endParaRPr lang="pt-BR"/>
        </a:p>
      </dgm:t>
    </dgm:pt>
    <dgm:pt modelId="{253934E8-DF35-489A-854E-A8FA907A857D}" type="sibTrans" cxnId="{3A4A45E5-4641-471D-A30B-B1F353E6CAC2}">
      <dgm:prSet/>
      <dgm:spPr/>
      <dgm:t>
        <a:bodyPr/>
        <a:lstStyle/>
        <a:p>
          <a:endParaRPr lang="pt-BR"/>
        </a:p>
      </dgm:t>
    </dgm:pt>
    <dgm:pt modelId="{0C65F444-EBA5-4510-AD09-A94C743DF785}">
      <dgm:prSet/>
      <dgm:spPr/>
      <dgm:t>
        <a:bodyPr/>
        <a:lstStyle/>
        <a:p>
          <a:r>
            <a:rPr lang="pt-BR" dirty="0"/>
            <a:t>Avaliação do PMSB;</a:t>
          </a:r>
        </a:p>
      </dgm:t>
    </dgm:pt>
    <dgm:pt modelId="{7C80AF4B-7EDB-49EF-91D0-3BD305DEA2B9}" type="parTrans" cxnId="{764C4A46-355F-418C-BD13-9C644F274F4D}">
      <dgm:prSet/>
      <dgm:spPr/>
      <dgm:t>
        <a:bodyPr/>
        <a:lstStyle/>
        <a:p>
          <a:endParaRPr lang="pt-BR"/>
        </a:p>
      </dgm:t>
    </dgm:pt>
    <dgm:pt modelId="{80C4E205-274F-42E7-B91D-47ECCFAEEF4D}" type="sibTrans" cxnId="{764C4A46-355F-418C-BD13-9C644F274F4D}">
      <dgm:prSet/>
      <dgm:spPr/>
      <dgm:t>
        <a:bodyPr/>
        <a:lstStyle/>
        <a:p>
          <a:endParaRPr lang="pt-BR"/>
        </a:p>
      </dgm:t>
    </dgm:pt>
    <dgm:pt modelId="{19DC115E-A045-4461-B6D0-5B2527F10F03}">
      <dgm:prSet/>
      <dgm:spPr/>
      <dgm:t>
        <a:bodyPr/>
        <a:lstStyle/>
        <a:p>
          <a:r>
            <a:rPr lang="pt-BR" dirty="0"/>
            <a:t>Produto K</a:t>
          </a:r>
        </a:p>
      </dgm:t>
    </dgm:pt>
    <dgm:pt modelId="{573E9082-640A-49E8-960E-740DF3DD8320}" type="parTrans" cxnId="{E6F47D10-35E0-40DC-AD15-B64750B837A1}">
      <dgm:prSet/>
      <dgm:spPr/>
      <dgm:t>
        <a:bodyPr/>
        <a:lstStyle/>
        <a:p>
          <a:endParaRPr lang="pt-BR"/>
        </a:p>
      </dgm:t>
    </dgm:pt>
    <dgm:pt modelId="{E6DE72AA-36BB-496E-8273-FDA9395F2F21}" type="sibTrans" cxnId="{E6F47D10-35E0-40DC-AD15-B64750B837A1}">
      <dgm:prSet/>
      <dgm:spPr/>
      <dgm:t>
        <a:bodyPr/>
        <a:lstStyle/>
        <a:p>
          <a:endParaRPr lang="pt-BR"/>
        </a:p>
      </dgm:t>
    </dgm:pt>
    <dgm:pt modelId="{7AB4DEC0-6A87-49D3-A47C-5B84CA265486}">
      <dgm:prSet/>
      <dgm:spPr/>
      <dgm:t>
        <a:bodyPr/>
        <a:lstStyle/>
        <a:p>
          <a:r>
            <a:rPr lang="pt-BR" dirty="0"/>
            <a:t>Procedimento para</a:t>
          </a:r>
          <a:r>
            <a:rPr lang="pt-BR" baseline="0" dirty="0"/>
            <a:t> avaliação da execução do PMSB;</a:t>
          </a:r>
          <a:endParaRPr lang="pt-BR" dirty="0"/>
        </a:p>
      </dgm:t>
    </dgm:pt>
    <dgm:pt modelId="{0F23B1FB-11DE-4165-98F7-8E194197296A}" type="parTrans" cxnId="{65119B68-1F9F-45CC-9809-A7D4661440FE}">
      <dgm:prSet/>
      <dgm:spPr/>
      <dgm:t>
        <a:bodyPr/>
        <a:lstStyle/>
        <a:p>
          <a:endParaRPr lang="pt-BR"/>
        </a:p>
      </dgm:t>
    </dgm:pt>
    <dgm:pt modelId="{4D9438D3-93C0-4774-B225-21CAD4A875B1}" type="sibTrans" cxnId="{65119B68-1F9F-45CC-9809-A7D4661440FE}">
      <dgm:prSet/>
      <dgm:spPr/>
      <dgm:t>
        <a:bodyPr/>
        <a:lstStyle/>
        <a:p>
          <a:endParaRPr lang="pt-BR"/>
        </a:p>
      </dgm:t>
    </dgm:pt>
    <dgm:pt modelId="{259411E6-55D6-4D8E-9945-3DB579A51318}">
      <dgm:prSet custT="1"/>
      <dgm:spPr/>
      <dgm:t>
        <a:bodyPr/>
        <a:lstStyle/>
        <a:p>
          <a:r>
            <a:rPr lang="pt-BR" sz="1900" kern="1200" dirty="0">
              <a:solidFill>
                <a:prstClr val="black">
                  <a:hueOff val="0"/>
                  <a:satOff val="0"/>
                  <a:lumOff val="0"/>
                  <a:alphaOff val="0"/>
                </a:prstClr>
              </a:solidFill>
              <a:latin typeface="Georgia" panose="02040502050405020303"/>
              <a:ea typeface="+mn-ea"/>
              <a:cs typeface="+mn-cs"/>
            </a:rPr>
            <a:t>Plano de Execução.</a:t>
          </a:r>
        </a:p>
      </dgm:t>
    </dgm:pt>
    <dgm:pt modelId="{F64FDD73-D7B8-4DB7-8326-224BB1A874C3}" type="parTrans" cxnId="{599F6594-2D5A-44D1-9642-D48160D7E0C5}">
      <dgm:prSet/>
      <dgm:spPr/>
      <dgm:t>
        <a:bodyPr/>
        <a:lstStyle/>
        <a:p>
          <a:endParaRPr lang="pt-BR"/>
        </a:p>
      </dgm:t>
    </dgm:pt>
    <dgm:pt modelId="{170EC420-FFCD-49B3-B954-3E52D11A93BF}" type="sibTrans" cxnId="{599F6594-2D5A-44D1-9642-D48160D7E0C5}">
      <dgm:prSet/>
      <dgm:spPr/>
      <dgm:t>
        <a:bodyPr/>
        <a:lstStyle/>
        <a:p>
          <a:endParaRPr lang="pt-BR"/>
        </a:p>
      </dgm:t>
    </dgm:pt>
    <dgm:pt modelId="{E4C28BDB-7224-4094-A4AA-E088A8C3DB3A}">
      <dgm:prSet/>
      <dgm:spPr/>
      <dgm:t>
        <a:bodyPr/>
        <a:lstStyle/>
        <a:p>
          <a:r>
            <a:rPr lang="pt-BR" dirty="0"/>
            <a:t>Minuta de projeto de Lei do PMSB.</a:t>
          </a:r>
        </a:p>
      </dgm:t>
    </dgm:pt>
    <dgm:pt modelId="{BA9F9398-97DD-490E-8835-F186CA4B961D}" type="parTrans" cxnId="{49F123B5-7D3F-46B9-B0AF-B407C1ECE250}">
      <dgm:prSet/>
      <dgm:spPr/>
      <dgm:t>
        <a:bodyPr/>
        <a:lstStyle/>
        <a:p>
          <a:endParaRPr lang="pt-BR"/>
        </a:p>
      </dgm:t>
    </dgm:pt>
    <dgm:pt modelId="{69239D38-5A4E-4DD1-A0B7-73CF0AF3EC44}" type="sibTrans" cxnId="{49F123B5-7D3F-46B9-B0AF-B407C1ECE250}">
      <dgm:prSet/>
      <dgm:spPr/>
      <dgm:t>
        <a:bodyPr/>
        <a:lstStyle/>
        <a:p>
          <a:endParaRPr lang="pt-BR"/>
        </a:p>
      </dgm:t>
    </dgm:pt>
    <dgm:pt modelId="{2D509FD3-3C44-4074-92E5-6E8063C61DDB}">
      <dgm:prSet/>
      <dgm:spPr/>
      <dgm:t>
        <a:bodyPr/>
        <a:lstStyle/>
        <a:p>
          <a:r>
            <a:rPr lang="pt-BR" dirty="0"/>
            <a:t>Relatório de indicadores de desempenho; </a:t>
          </a:r>
        </a:p>
      </dgm:t>
    </dgm:pt>
    <dgm:pt modelId="{1F093C83-48FC-48B2-91FA-06F82FCE64C8}" type="parTrans" cxnId="{90EC2C05-0084-42F4-8092-98B7D8B6336A}">
      <dgm:prSet/>
      <dgm:spPr/>
      <dgm:t>
        <a:bodyPr/>
        <a:lstStyle/>
        <a:p>
          <a:endParaRPr lang="pt-BR"/>
        </a:p>
      </dgm:t>
    </dgm:pt>
    <dgm:pt modelId="{5EA735E5-C0A3-4909-BCC7-A67868B1B435}" type="sibTrans" cxnId="{90EC2C05-0084-42F4-8092-98B7D8B6336A}">
      <dgm:prSet/>
      <dgm:spPr/>
      <dgm:t>
        <a:bodyPr/>
        <a:lstStyle/>
        <a:p>
          <a:endParaRPr lang="pt-BR"/>
        </a:p>
      </dgm:t>
    </dgm:pt>
    <dgm:pt modelId="{1E3F8725-074F-4C19-B9B3-2D37475E1896}">
      <dgm:prSet/>
      <dgm:spPr/>
      <dgm:t>
        <a:bodyPr/>
        <a:lstStyle/>
        <a:p>
          <a:endParaRPr lang="pt-BR" dirty="0"/>
        </a:p>
      </dgm:t>
    </dgm:pt>
    <dgm:pt modelId="{522317AB-4E79-4FA4-BB90-4EF1D0FAF7C1}" type="parTrans" cxnId="{A1B5DE16-3019-4CF3-8D95-A8B8D0104A8B}">
      <dgm:prSet/>
      <dgm:spPr/>
      <dgm:t>
        <a:bodyPr/>
        <a:lstStyle/>
        <a:p>
          <a:endParaRPr lang="pt-BR"/>
        </a:p>
      </dgm:t>
    </dgm:pt>
    <dgm:pt modelId="{664A6755-ACCF-4EBA-A94C-CC7CC4C349D1}" type="sibTrans" cxnId="{A1B5DE16-3019-4CF3-8D95-A8B8D0104A8B}">
      <dgm:prSet/>
      <dgm:spPr/>
      <dgm:t>
        <a:bodyPr/>
        <a:lstStyle/>
        <a:p>
          <a:endParaRPr lang="pt-BR"/>
        </a:p>
      </dgm:t>
    </dgm:pt>
    <dgm:pt modelId="{89BC9759-E629-489E-9489-1B2ECD101C1D}">
      <dgm:prSet/>
      <dgm:spPr/>
      <dgm:t>
        <a:bodyPr/>
        <a:lstStyle/>
        <a:p>
          <a:r>
            <a:rPr lang="pt-BR" dirty="0"/>
            <a:t>Sistema de informações para auxílio à tomada de decisão.</a:t>
          </a:r>
        </a:p>
      </dgm:t>
    </dgm:pt>
    <dgm:pt modelId="{9FD94548-8CDD-4179-A724-B3D227D9B7FD}" type="parTrans" cxnId="{234D3ADA-D022-445D-93DA-FE254D007491}">
      <dgm:prSet/>
      <dgm:spPr/>
      <dgm:t>
        <a:bodyPr/>
        <a:lstStyle/>
        <a:p>
          <a:endParaRPr lang="pt-BR"/>
        </a:p>
      </dgm:t>
    </dgm:pt>
    <dgm:pt modelId="{84C0C1D8-574C-4165-91A4-0D152A062A72}" type="sibTrans" cxnId="{234D3ADA-D022-445D-93DA-FE254D007491}">
      <dgm:prSet/>
      <dgm:spPr/>
      <dgm:t>
        <a:bodyPr/>
        <a:lstStyle/>
        <a:p>
          <a:endParaRPr lang="pt-BR"/>
        </a:p>
      </dgm:t>
    </dgm:pt>
    <dgm:pt modelId="{BE98F104-6102-436C-9348-AC3869401671}">
      <dgm:prSet/>
      <dgm:spPr/>
      <dgm:t>
        <a:bodyPr/>
        <a:lstStyle/>
        <a:p>
          <a:r>
            <a:rPr lang="pt-BR" dirty="0"/>
            <a:t>Relatório final do PMSB.</a:t>
          </a:r>
        </a:p>
      </dgm:t>
    </dgm:pt>
    <dgm:pt modelId="{C8FFAF5C-4AE4-4720-9085-04456FA2B64D}" type="parTrans" cxnId="{53A09865-8594-400F-90CA-74D3709B6F3B}">
      <dgm:prSet/>
      <dgm:spPr/>
      <dgm:t>
        <a:bodyPr/>
        <a:lstStyle/>
        <a:p>
          <a:endParaRPr lang="pt-BR"/>
        </a:p>
      </dgm:t>
    </dgm:pt>
    <dgm:pt modelId="{1B0161EE-EFD4-4221-9180-D6C5ABDE713F}" type="sibTrans" cxnId="{53A09865-8594-400F-90CA-74D3709B6F3B}">
      <dgm:prSet/>
      <dgm:spPr/>
      <dgm:t>
        <a:bodyPr/>
        <a:lstStyle/>
        <a:p>
          <a:endParaRPr lang="pt-BR"/>
        </a:p>
      </dgm:t>
    </dgm:pt>
    <dgm:pt modelId="{420B9616-51BC-421C-91B4-A491C85D7704}" type="pres">
      <dgm:prSet presAssocID="{F43835F8-252A-4165-8B33-74D227091214}" presName="Name0" presStyleCnt="0">
        <dgm:presLayoutVars>
          <dgm:dir/>
          <dgm:animLvl val="lvl"/>
          <dgm:resizeHandles val="exact"/>
        </dgm:presLayoutVars>
      </dgm:prSet>
      <dgm:spPr/>
    </dgm:pt>
    <dgm:pt modelId="{6441BE1B-3BE1-407C-BD91-1511521D2F24}" type="pres">
      <dgm:prSet presAssocID="{0F72ECE7-3C32-43E8-8417-308FFBB3406C}" presName="composite" presStyleCnt="0"/>
      <dgm:spPr/>
    </dgm:pt>
    <dgm:pt modelId="{85A9BF0F-45CC-464C-B7E7-57B2AB89DDC5}" type="pres">
      <dgm:prSet presAssocID="{0F72ECE7-3C32-43E8-8417-308FFBB3406C}" presName="parTx" presStyleLbl="alignNode1" presStyleIdx="0" presStyleCnt="5">
        <dgm:presLayoutVars>
          <dgm:chMax val="0"/>
          <dgm:chPref val="0"/>
          <dgm:bulletEnabled val="1"/>
        </dgm:presLayoutVars>
      </dgm:prSet>
      <dgm:spPr/>
    </dgm:pt>
    <dgm:pt modelId="{B95DB01A-9709-4368-B250-6FD37E62FFA9}" type="pres">
      <dgm:prSet presAssocID="{0F72ECE7-3C32-43E8-8417-308FFBB3406C}" presName="desTx" presStyleLbl="alignAccFollowNode1" presStyleIdx="0" presStyleCnt="5">
        <dgm:presLayoutVars>
          <dgm:bulletEnabled val="1"/>
        </dgm:presLayoutVars>
      </dgm:prSet>
      <dgm:spPr/>
    </dgm:pt>
    <dgm:pt modelId="{F9788435-1126-4679-9A77-35B97AC2E43C}" type="pres">
      <dgm:prSet presAssocID="{B80F72B7-D5F3-4DF3-9F4A-7B8F3FEFD0DF}" presName="space" presStyleCnt="0"/>
      <dgm:spPr/>
    </dgm:pt>
    <dgm:pt modelId="{CEB65CE5-C09E-49DA-9D81-3D3A12DEAC1F}" type="pres">
      <dgm:prSet presAssocID="{9BCBC03E-CA7E-4D76-83F1-30DF5CA55664}" presName="composite" presStyleCnt="0"/>
      <dgm:spPr/>
    </dgm:pt>
    <dgm:pt modelId="{8F2A4A6B-CE84-4A84-ACCB-CBEBE25B7D74}" type="pres">
      <dgm:prSet presAssocID="{9BCBC03E-CA7E-4D76-83F1-30DF5CA55664}" presName="parTx" presStyleLbl="alignNode1" presStyleIdx="1" presStyleCnt="5">
        <dgm:presLayoutVars>
          <dgm:chMax val="0"/>
          <dgm:chPref val="0"/>
          <dgm:bulletEnabled val="1"/>
        </dgm:presLayoutVars>
      </dgm:prSet>
      <dgm:spPr/>
    </dgm:pt>
    <dgm:pt modelId="{DCE83E5C-4BB4-46DA-B70E-B25DFBF75491}" type="pres">
      <dgm:prSet presAssocID="{9BCBC03E-CA7E-4D76-83F1-30DF5CA55664}" presName="desTx" presStyleLbl="alignAccFollowNode1" presStyleIdx="1" presStyleCnt="5">
        <dgm:presLayoutVars>
          <dgm:bulletEnabled val="1"/>
        </dgm:presLayoutVars>
      </dgm:prSet>
      <dgm:spPr/>
    </dgm:pt>
    <dgm:pt modelId="{CC4E3699-076C-48EA-8511-598704E9F0EC}" type="pres">
      <dgm:prSet presAssocID="{4C6A6C54-5A09-4777-8BA5-668FCFED958F}" presName="space" presStyleCnt="0"/>
      <dgm:spPr/>
    </dgm:pt>
    <dgm:pt modelId="{BBFA4136-BCFB-4C60-BFA3-1582F5791A78}" type="pres">
      <dgm:prSet presAssocID="{606B4921-E002-4058-B607-439B71833470}" presName="composite" presStyleCnt="0"/>
      <dgm:spPr/>
    </dgm:pt>
    <dgm:pt modelId="{8A91AD1B-0901-49D6-B201-535590EB5BB8}" type="pres">
      <dgm:prSet presAssocID="{606B4921-E002-4058-B607-439B71833470}" presName="parTx" presStyleLbl="alignNode1" presStyleIdx="2" presStyleCnt="5">
        <dgm:presLayoutVars>
          <dgm:chMax val="0"/>
          <dgm:chPref val="0"/>
          <dgm:bulletEnabled val="1"/>
        </dgm:presLayoutVars>
      </dgm:prSet>
      <dgm:spPr/>
    </dgm:pt>
    <dgm:pt modelId="{CC6A6390-A037-4828-9DE1-ACC46537D1DF}" type="pres">
      <dgm:prSet presAssocID="{606B4921-E002-4058-B607-439B71833470}" presName="desTx" presStyleLbl="alignAccFollowNode1" presStyleIdx="2" presStyleCnt="5">
        <dgm:presLayoutVars>
          <dgm:bulletEnabled val="1"/>
        </dgm:presLayoutVars>
      </dgm:prSet>
      <dgm:spPr/>
    </dgm:pt>
    <dgm:pt modelId="{42ED3572-C08A-4248-9F80-01174C8DA253}" type="pres">
      <dgm:prSet presAssocID="{C23DF60A-B3E0-4505-BDFF-994CE9824313}" presName="space" presStyleCnt="0"/>
      <dgm:spPr/>
    </dgm:pt>
    <dgm:pt modelId="{6B858BC5-172D-4CC4-8ADE-CC6564C89ADA}" type="pres">
      <dgm:prSet presAssocID="{6836A131-6650-43DF-9ADC-82902ECDCE62}" presName="composite" presStyleCnt="0"/>
      <dgm:spPr/>
    </dgm:pt>
    <dgm:pt modelId="{8C51BE95-74EA-43B1-8D0B-20581C16C26A}" type="pres">
      <dgm:prSet presAssocID="{6836A131-6650-43DF-9ADC-82902ECDCE62}" presName="parTx" presStyleLbl="alignNode1" presStyleIdx="3" presStyleCnt="5">
        <dgm:presLayoutVars>
          <dgm:chMax val="0"/>
          <dgm:chPref val="0"/>
          <dgm:bulletEnabled val="1"/>
        </dgm:presLayoutVars>
      </dgm:prSet>
      <dgm:spPr/>
    </dgm:pt>
    <dgm:pt modelId="{B45768B0-5AB0-408B-A901-D5BBDB1FBDB2}" type="pres">
      <dgm:prSet presAssocID="{6836A131-6650-43DF-9ADC-82902ECDCE62}" presName="desTx" presStyleLbl="alignAccFollowNode1" presStyleIdx="3" presStyleCnt="5">
        <dgm:presLayoutVars>
          <dgm:bulletEnabled val="1"/>
        </dgm:presLayoutVars>
      </dgm:prSet>
      <dgm:spPr/>
    </dgm:pt>
    <dgm:pt modelId="{B8E3407A-5392-40BF-85E8-FFCA39F67D53}" type="pres">
      <dgm:prSet presAssocID="{253934E8-DF35-489A-854E-A8FA907A857D}" presName="space" presStyleCnt="0"/>
      <dgm:spPr/>
    </dgm:pt>
    <dgm:pt modelId="{9CFF49C6-ED54-4594-A5F6-BE4EB37E63ED}" type="pres">
      <dgm:prSet presAssocID="{19DC115E-A045-4461-B6D0-5B2527F10F03}" presName="composite" presStyleCnt="0"/>
      <dgm:spPr/>
    </dgm:pt>
    <dgm:pt modelId="{BCBE4E79-DB0F-41EF-B24F-C8F060BCE23C}" type="pres">
      <dgm:prSet presAssocID="{19DC115E-A045-4461-B6D0-5B2527F10F03}" presName="parTx" presStyleLbl="alignNode1" presStyleIdx="4" presStyleCnt="5">
        <dgm:presLayoutVars>
          <dgm:chMax val="0"/>
          <dgm:chPref val="0"/>
          <dgm:bulletEnabled val="1"/>
        </dgm:presLayoutVars>
      </dgm:prSet>
      <dgm:spPr/>
    </dgm:pt>
    <dgm:pt modelId="{A7BB9D9E-5D7D-4949-89FD-CB6448F0F998}" type="pres">
      <dgm:prSet presAssocID="{19DC115E-A045-4461-B6D0-5B2527F10F03}" presName="desTx" presStyleLbl="alignAccFollowNode1" presStyleIdx="4" presStyleCnt="5">
        <dgm:presLayoutVars>
          <dgm:bulletEnabled val="1"/>
        </dgm:presLayoutVars>
      </dgm:prSet>
      <dgm:spPr/>
    </dgm:pt>
  </dgm:ptLst>
  <dgm:cxnLst>
    <dgm:cxn modelId="{90EC2C05-0084-42F4-8092-98B7D8B6336A}" srcId="{606B4921-E002-4058-B607-439B71833470}" destId="{2D509FD3-3C44-4074-92E5-6E8063C61DDB}" srcOrd="1" destOrd="0" parTransId="{1F093C83-48FC-48B2-91FA-06F82FCE64C8}" sibTransId="{5EA735E5-C0A3-4909-BCC7-A67868B1B435}"/>
    <dgm:cxn modelId="{E6F47D10-35E0-40DC-AD15-B64750B837A1}" srcId="{F43835F8-252A-4165-8B33-74D227091214}" destId="{19DC115E-A045-4461-B6D0-5B2527F10F03}" srcOrd="4" destOrd="0" parTransId="{573E9082-640A-49E8-960E-740DF3DD8320}" sibTransId="{E6DE72AA-36BB-496E-8273-FDA9395F2F21}"/>
    <dgm:cxn modelId="{A1B5DE16-3019-4CF3-8D95-A8B8D0104A8B}" srcId="{6836A131-6650-43DF-9ADC-82902ECDCE62}" destId="{1E3F8725-074F-4C19-B9B3-2D37475E1896}" srcOrd="2" destOrd="0" parTransId="{522317AB-4E79-4FA4-BB90-4EF1D0FAF7C1}" sibTransId="{664A6755-ACCF-4EBA-A94C-CC7CC4C349D1}"/>
    <dgm:cxn modelId="{1DFBF629-5453-467B-853B-0D3B2BB6D666}" type="presOf" srcId="{19DC115E-A045-4461-B6D0-5B2527F10F03}" destId="{BCBE4E79-DB0F-41EF-B24F-C8F060BCE23C}" srcOrd="0" destOrd="0" presId="urn:microsoft.com/office/officeart/2005/8/layout/hList1"/>
    <dgm:cxn modelId="{09C19531-AD15-46B5-B724-B3A92411259B}" type="presOf" srcId="{F43835F8-252A-4165-8B33-74D227091214}" destId="{420B9616-51BC-421C-91B4-A491C85D7704}" srcOrd="0" destOrd="0" presId="urn:microsoft.com/office/officeart/2005/8/layout/hList1"/>
    <dgm:cxn modelId="{2092915E-E000-42FF-A406-23D9F94E681F}" type="presOf" srcId="{057918B4-1BBF-41FE-8050-4FD3EF46A1C2}" destId="{CC6A6390-A037-4828-9DE1-ACC46537D1DF}" srcOrd="0" destOrd="0" presId="urn:microsoft.com/office/officeart/2005/8/layout/hList1"/>
    <dgm:cxn modelId="{53A09865-8594-400F-90CA-74D3709B6F3B}" srcId="{19DC115E-A045-4461-B6D0-5B2527F10F03}" destId="{BE98F104-6102-436C-9348-AC3869401671}" srcOrd="1" destOrd="0" parTransId="{C8FFAF5C-4AE4-4720-9085-04456FA2B64D}" sibTransId="{1B0161EE-EFD4-4221-9180-D6C5ABDE713F}"/>
    <dgm:cxn modelId="{764C4A46-355F-418C-BD13-9C644F274F4D}" srcId="{6836A131-6650-43DF-9ADC-82902ECDCE62}" destId="{0C65F444-EBA5-4510-AD09-A94C743DF785}" srcOrd="0" destOrd="0" parTransId="{7C80AF4B-7EDB-49EF-91D0-3BD305DEA2B9}" sibTransId="{80C4E205-274F-42E7-B91D-47ECCFAEEF4D}"/>
    <dgm:cxn modelId="{65119B68-1F9F-45CC-9809-A7D4661440FE}" srcId="{19DC115E-A045-4461-B6D0-5B2527F10F03}" destId="{7AB4DEC0-6A87-49D3-A47C-5B84CA265486}" srcOrd="0" destOrd="0" parTransId="{0F23B1FB-11DE-4165-98F7-8E194197296A}" sibTransId="{4D9438D3-93C0-4774-B225-21CAD4A875B1}"/>
    <dgm:cxn modelId="{4291A748-6D8B-4332-A519-4D4AA308218B}" srcId="{606B4921-E002-4058-B607-439B71833470}" destId="{057918B4-1BBF-41FE-8050-4FD3EF46A1C2}" srcOrd="0" destOrd="0" parTransId="{5ECA695A-6E06-461C-8E5B-37B4940DD1D3}" sibTransId="{0E11CABA-8439-45F8-B994-459B075E3E19}"/>
    <dgm:cxn modelId="{CE0A8E73-0546-4305-9C6A-58604DF28DB7}" srcId="{0F72ECE7-3C32-43E8-8417-308FFBB3406C}" destId="{238EC343-BE83-481F-A1DC-435FC251F524}" srcOrd="0" destOrd="0" parTransId="{37D816B0-EE7B-4157-9146-0E4D134CD825}" sibTransId="{AB5AFB1E-A474-46B2-A395-42F78B8E5F50}"/>
    <dgm:cxn modelId="{2E92B25A-2BCB-4901-A71E-DA1C5F8CB88D}" type="presOf" srcId="{7AB4DEC0-6A87-49D3-A47C-5B84CA265486}" destId="{A7BB9D9E-5D7D-4949-89FD-CB6448F0F998}" srcOrd="0" destOrd="0" presId="urn:microsoft.com/office/officeart/2005/8/layout/hList1"/>
    <dgm:cxn modelId="{0FBF6982-1C90-415F-8DF3-330EDFA669A1}" type="presOf" srcId="{606B4921-E002-4058-B607-439B71833470}" destId="{8A91AD1B-0901-49D6-B201-535590EB5BB8}" srcOrd="0" destOrd="0" presId="urn:microsoft.com/office/officeart/2005/8/layout/hList1"/>
    <dgm:cxn modelId="{63D5848B-0F3A-4E1E-8927-87CA5F1C9127}" srcId="{F43835F8-252A-4165-8B33-74D227091214}" destId="{9BCBC03E-CA7E-4D76-83F1-30DF5CA55664}" srcOrd="1" destOrd="0" parTransId="{D8E9A52A-26C2-4DB4-BE0F-C3F356EE63DA}" sibTransId="{4C6A6C54-5A09-4777-8BA5-668FCFED958F}"/>
    <dgm:cxn modelId="{599F6594-2D5A-44D1-9642-D48160D7E0C5}" srcId="{0F72ECE7-3C32-43E8-8417-308FFBB3406C}" destId="{259411E6-55D6-4D8E-9945-3DB579A51318}" srcOrd="1" destOrd="0" parTransId="{F64FDD73-D7B8-4DB7-8326-224BB1A874C3}" sibTransId="{170EC420-FFCD-49B3-B954-3E52D11A93BF}"/>
    <dgm:cxn modelId="{28B9AD97-70B3-444B-BB55-E363F176D492}" type="presOf" srcId="{259411E6-55D6-4D8E-9945-3DB579A51318}" destId="{B95DB01A-9709-4368-B250-6FD37E62FFA9}" srcOrd="0" destOrd="1" presId="urn:microsoft.com/office/officeart/2005/8/layout/hList1"/>
    <dgm:cxn modelId="{7E5606A9-2AE6-46F3-994A-147CBC831282}" srcId="{F43835F8-252A-4165-8B33-74D227091214}" destId="{0F72ECE7-3C32-43E8-8417-308FFBB3406C}" srcOrd="0" destOrd="0" parTransId="{2317FB7F-2C60-4FE8-B0EA-E06ADEE29401}" sibTransId="{B80F72B7-D5F3-4DF3-9F4A-7B8F3FEFD0DF}"/>
    <dgm:cxn modelId="{479F0DB0-76A6-48C3-BAE9-E87513BBF9C5}" type="presOf" srcId="{238EC343-BE83-481F-A1DC-435FC251F524}" destId="{B95DB01A-9709-4368-B250-6FD37E62FFA9}" srcOrd="0" destOrd="0" presId="urn:microsoft.com/office/officeart/2005/8/layout/hList1"/>
    <dgm:cxn modelId="{49F123B5-7D3F-46B9-B0AF-B407C1ECE250}" srcId="{9BCBC03E-CA7E-4D76-83F1-30DF5CA55664}" destId="{E4C28BDB-7224-4094-A4AA-E088A8C3DB3A}" srcOrd="1" destOrd="0" parTransId="{BA9F9398-97DD-490E-8835-F186CA4B961D}" sibTransId="{69239D38-5A4E-4DD1-A0B7-73CF0AF3EC44}"/>
    <dgm:cxn modelId="{551206C4-9015-4EA9-A6D0-79449CE12F48}" type="presOf" srcId="{E4C28BDB-7224-4094-A4AA-E088A8C3DB3A}" destId="{DCE83E5C-4BB4-46DA-B70E-B25DFBF75491}" srcOrd="0" destOrd="1" presId="urn:microsoft.com/office/officeart/2005/8/layout/hList1"/>
    <dgm:cxn modelId="{FD073ECE-62E8-4EAB-8B70-00B28799D5CB}" type="presOf" srcId="{FBEBE3D8-49C7-42A2-A10D-AD31E2DB1301}" destId="{DCE83E5C-4BB4-46DA-B70E-B25DFBF75491}" srcOrd="0" destOrd="0" presId="urn:microsoft.com/office/officeart/2005/8/layout/hList1"/>
    <dgm:cxn modelId="{F75D53D0-0AA5-4BB3-9139-8CDFF2F48C6A}" srcId="{9BCBC03E-CA7E-4D76-83F1-30DF5CA55664}" destId="{FBEBE3D8-49C7-42A2-A10D-AD31E2DB1301}" srcOrd="0" destOrd="0" parTransId="{EF59424E-8E72-4F28-939B-CFE3713E54A4}" sibTransId="{808E9BE9-B15A-41D4-9D09-03EF267E69F8}"/>
    <dgm:cxn modelId="{234D3ADA-D022-445D-93DA-FE254D007491}" srcId="{6836A131-6650-43DF-9ADC-82902ECDCE62}" destId="{89BC9759-E629-489E-9489-1B2ECD101C1D}" srcOrd="1" destOrd="0" parTransId="{9FD94548-8CDD-4179-A724-B3D227D9B7FD}" sibTransId="{84C0C1D8-574C-4165-91A4-0D152A062A72}"/>
    <dgm:cxn modelId="{34F8B0DE-E98C-4A77-97F0-506B4A5E0EAD}" type="presOf" srcId="{BE98F104-6102-436C-9348-AC3869401671}" destId="{A7BB9D9E-5D7D-4949-89FD-CB6448F0F998}" srcOrd="0" destOrd="1" presId="urn:microsoft.com/office/officeart/2005/8/layout/hList1"/>
    <dgm:cxn modelId="{5A4183E2-92C8-49E1-A8AB-4892195DC2A1}" type="presOf" srcId="{2D509FD3-3C44-4074-92E5-6E8063C61DDB}" destId="{CC6A6390-A037-4828-9DE1-ACC46537D1DF}" srcOrd="0" destOrd="1" presId="urn:microsoft.com/office/officeart/2005/8/layout/hList1"/>
    <dgm:cxn modelId="{3A4A45E5-4641-471D-A30B-B1F353E6CAC2}" srcId="{F43835F8-252A-4165-8B33-74D227091214}" destId="{6836A131-6650-43DF-9ADC-82902ECDCE62}" srcOrd="3" destOrd="0" parTransId="{0D1FF1A1-891D-4D08-BC46-444C2433101A}" sibTransId="{253934E8-DF35-489A-854E-A8FA907A857D}"/>
    <dgm:cxn modelId="{5257DFE7-65AC-4631-99ED-A7FED087CC7B}" type="presOf" srcId="{1E3F8725-074F-4C19-B9B3-2D37475E1896}" destId="{B45768B0-5AB0-408B-A901-D5BBDB1FBDB2}" srcOrd="0" destOrd="2" presId="urn:microsoft.com/office/officeart/2005/8/layout/hList1"/>
    <dgm:cxn modelId="{394DAAE8-94F8-4BEA-9451-BA4D9ECB3CA7}" type="presOf" srcId="{0F72ECE7-3C32-43E8-8417-308FFBB3406C}" destId="{85A9BF0F-45CC-464C-B7E7-57B2AB89DDC5}" srcOrd="0" destOrd="0" presId="urn:microsoft.com/office/officeart/2005/8/layout/hList1"/>
    <dgm:cxn modelId="{AA2210EC-9417-4D94-8281-C6C87006D6AD}" type="presOf" srcId="{89BC9759-E629-489E-9489-1B2ECD101C1D}" destId="{B45768B0-5AB0-408B-A901-D5BBDB1FBDB2}" srcOrd="0" destOrd="1" presId="urn:microsoft.com/office/officeart/2005/8/layout/hList1"/>
    <dgm:cxn modelId="{D53062F1-C7AD-4DB8-995F-2B138495E8AD}" srcId="{F43835F8-252A-4165-8B33-74D227091214}" destId="{606B4921-E002-4058-B607-439B71833470}" srcOrd="2" destOrd="0" parTransId="{7A029E60-6148-4783-B769-7A9AB35C577A}" sibTransId="{C23DF60A-B3E0-4505-BDFF-994CE9824313}"/>
    <dgm:cxn modelId="{7DAD50F7-8206-4D17-9209-D069A18ADBD5}" type="presOf" srcId="{0C65F444-EBA5-4510-AD09-A94C743DF785}" destId="{B45768B0-5AB0-408B-A901-D5BBDB1FBDB2}" srcOrd="0" destOrd="0" presId="urn:microsoft.com/office/officeart/2005/8/layout/hList1"/>
    <dgm:cxn modelId="{0C2ECCFF-299A-48CD-8B14-A78BBE6E63F8}" type="presOf" srcId="{9BCBC03E-CA7E-4D76-83F1-30DF5CA55664}" destId="{8F2A4A6B-CE84-4A84-ACCB-CBEBE25B7D74}" srcOrd="0" destOrd="0" presId="urn:microsoft.com/office/officeart/2005/8/layout/hList1"/>
    <dgm:cxn modelId="{C8A0DEFF-E86B-4645-A02E-1683AEC2D2BA}" type="presOf" srcId="{6836A131-6650-43DF-9ADC-82902ECDCE62}" destId="{8C51BE95-74EA-43B1-8D0B-20581C16C26A}" srcOrd="0" destOrd="0" presId="urn:microsoft.com/office/officeart/2005/8/layout/hList1"/>
    <dgm:cxn modelId="{AD0324CA-4F84-4394-BD5A-AB1A97C72001}" type="presParOf" srcId="{420B9616-51BC-421C-91B4-A491C85D7704}" destId="{6441BE1B-3BE1-407C-BD91-1511521D2F24}" srcOrd="0" destOrd="0" presId="urn:microsoft.com/office/officeart/2005/8/layout/hList1"/>
    <dgm:cxn modelId="{12068034-E27D-4C2F-9A71-6A95BF4C0612}" type="presParOf" srcId="{6441BE1B-3BE1-407C-BD91-1511521D2F24}" destId="{85A9BF0F-45CC-464C-B7E7-57B2AB89DDC5}" srcOrd="0" destOrd="0" presId="urn:microsoft.com/office/officeart/2005/8/layout/hList1"/>
    <dgm:cxn modelId="{44C55DC0-94C4-43DB-AA72-52C7B442BB9C}" type="presParOf" srcId="{6441BE1B-3BE1-407C-BD91-1511521D2F24}" destId="{B95DB01A-9709-4368-B250-6FD37E62FFA9}" srcOrd="1" destOrd="0" presId="urn:microsoft.com/office/officeart/2005/8/layout/hList1"/>
    <dgm:cxn modelId="{AEAF3F1C-8553-48A7-955B-8297A48FEFD4}" type="presParOf" srcId="{420B9616-51BC-421C-91B4-A491C85D7704}" destId="{F9788435-1126-4679-9A77-35B97AC2E43C}" srcOrd="1" destOrd="0" presId="urn:microsoft.com/office/officeart/2005/8/layout/hList1"/>
    <dgm:cxn modelId="{5BFC29E3-523E-4797-BE3D-18CB3E2A30D1}" type="presParOf" srcId="{420B9616-51BC-421C-91B4-A491C85D7704}" destId="{CEB65CE5-C09E-49DA-9D81-3D3A12DEAC1F}" srcOrd="2" destOrd="0" presId="urn:microsoft.com/office/officeart/2005/8/layout/hList1"/>
    <dgm:cxn modelId="{F7611F3B-43D0-49B9-BB96-1349E1188BFC}" type="presParOf" srcId="{CEB65CE5-C09E-49DA-9D81-3D3A12DEAC1F}" destId="{8F2A4A6B-CE84-4A84-ACCB-CBEBE25B7D74}" srcOrd="0" destOrd="0" presId="urn:microsoft.com/office/officeart/2005/8/layout/hList1"/>
    <dgm:cxn modelId="{5DE86519-6398-453A-BC75-8745857D915C}" type="presParOf" srcId="{CEB65CE5-C09E-49DA-9D81-3D3A12DEAC1F}" destId="{DCE83E5C-4BB4-46DA-B70E-B25DFBF75491}" srcOrd="1" destOrd="0" presId="urn:microsoft.com/office/officeart/2005/8/layout/hList1"/>
    <dgm:cxn modelId="{E4A57D15-97B0-4398-AC5A-49D622B0A016}" type="presParOf" srcId="{420B9616-51BC-421C-91B4-A491C85D7704}" destId="{CC4E3699-076C-48EA-8511-598704E9F0EC}" srcOrd="3" destOrd="0" presId="urn:microsoft.com/office/officeart/2005/8/layout/hList1"/>
    <dgm:cxn modelId="{5D30087B-6884-49AB-AB3E-31C1B0C6B82E}" type="presParOf" srcId="{420B9616-51BC-421C-91B4-A491C85D7704}" destId="{BBFA4136-BCFB-4C60-BFA3-1582F5791A78}" srcOrd="4" destOrd="0" presId="urn:microsoft.com/office/officeart/2005/8/layout/hList1"/>
    <dgm:cxn modelId="{E3093E04-7977-4E7C-B77C-B678E95EE240}" type="presParOf" srcId="{BBFA4136-BCFB-4C60-BFA3-1582F5791A78}" destId="{8A91AD1B-0901-49D6-B201-535590EB5BB8}" srcOrd="0" destOrd="0" presId="urn:microsoft.com/office/officeart/2005/8/layout/hList1"/>
    <dgm:cxn modelId="{82EF502C-0D9E-4006-8022-412A02255B64}" type="presParOf" srcId="{BBFA4136-BCFB-4C60-BFA3-1582F5791A78}" destId="{CC6A6390-A037-4828-9DE1-ACC46537D1DF}" srcOrd="1" destOrd="0" presId="urn:microsoft.com/office/officeart/2005/8/layout/hList1"/>
    <dgm:cxn modelId="{E50BB839-D1F1-4461-895F-A119EEA50751}" type="presParOf" srcId="{420B9616-51BC-421C-91B4-A491C85D7704}" destId="{42ED3572-C08A-4248-9F80-01174C8DA253}" srcOrd="5" destOrd="0" presId="urn:microsoft.com/office/officeart/2005/8/layout/hList1"/>
    <dgm:cxn modelId="{D019290C-1212-4536-ACB1-D0156AAF7D67}" type="presParOf" srcId="{420B9616-51BC-421C-91B4-A491C85D7704}" destId="{6B858BC5-172D-4CC4-8ADE-CC6564C89ADA}" srcOrd="6" destOrd="0" presId="urn:microsoft.com/office/officeart/2005/8/layout/hList1"/>
    <dgm:cxn modelId="{9A24CFB5-EEDB-4F3D-8F02-E898E617AB37}" type="presParOf" srcId="{6B858BC5-172D-4CC4-8ADE-CC6564C89ADA}" destId="{8C51BE95-74EA-43B1-8D0B-20581C16C26A}" srcOrd="0" destOrd="0" presId="urn:microsoft.com/office/officeart/2005/8/layout/hList1"/>
    <dgm:cxn modelId="{C8809A4F-DA86-4EBA-9AF8-07E0CFA3FE0D}" type="presParOf" srcId="{6B858BC5-172D-4CC4-8ADE-CC6564C89ADA}" destId="{B45768B0-5AB0-408B-A901-D5BBDB1FBDB2}" srcOrd="1" destOrd="0" presId="urn:microsoft.com/office/officeart/2005/8/layout/hList1"/>
    <dgm:cxn modelId="{71449B50-5095-40F5-BA55-CBA5569877A4}" type="presParOf" srcId="{420B9616-51BC-421C-91B4-A491C85D7704}" destId="{B8E3407A-5392-40BF-85E8-FFCA39F67D53}" srcOrd="7" destOrd="0" presId="urn:microsoft.com/office/officeart/2005/8/layout/hList1"/>
    <dgm:cxn modelId="{3362D320-102C-4202-9744-1383C4B02472}" type="presParOf" srcId="{420B9616-51BC-421C-91B4-A491C85D7704}" destId="{9CFF49C6-ED54-4594-A5F6-BE4EB37E63ED}" srcOrd="8" destOrd="0" presId="urn:microsoft.com/office/officeart/2005/8/layout/hList1"/>
    <dgm:cxn modelId="{D73A3194-A5FF-4F34-82BC-4F96AC3ED65E}" type="presParOf" srcId="{9CFF49C6-ED54-4594-A5F6-BE4EB37E63ED}" destId="{BCBE4E79-DB0F-41EF-B24F-C8F060BCE23C}" srcOrd="0" destOrd="0" presId="urn:microsoft.com/office/officeart/2005/8/layout/hList1"/>
    <dgm:cxn modelId="{0C7F9099-AB71-49C5-8EA8-329E71A90045}" type="presParOf" srcId="{9CFF49C6-ED54-4594-A5F6-BE4EB37E63ED}" destId="{A7BB9D9E-5D7D-4949-89FD-CB6448F0F998}"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FC023C-EBF0-4DA2-A297-6A45A3CE290A}" type="doc">
      <dgm:prSet loTypeId="urn:microsoft.com/office/officeart/2008/layout/AccentedPicture" loCatId="picture" qsTypeId="urn:microsoft.com/office/officeart/2005/8/quickstyle/3d3" qsCatId="3D" csTypeId="urn:microsoft.com/office/officeart/2005/8/colors/accent1_2" csCatId="accent1" phldr="1"/>
      <dgm:spPr/>
      <dgm:t>
        <a:bodyPr/>
        <a:lstStyle/>
        <a:p>
          <a:endParaRPr lang="pt-BR"/>
        </a:p>
      </dgm:t>
    </dgm:pt>
    <dgm:pt modelId="{97E8D2A8-339A-47BC-BB2A-E45A5BC53984}">
      <dgm:prSet phldrT="[Texto]" custT="1"/>
      <dgm:spPr/>
      <dgm:t>
        <a:bodyPr/>
        <a:lstStyle/>
        <a:p>
          <a:pPr algn="ctr"/>
          <a:r>
            <a:rPr lang="pt-BR" sz="2500" kern="1200" dirty="0">
              <a:latin typeface="Georgia" panose="02040502050405020303"/>
              <a:ea typeface="+mn-ea"/>
              <a:cs typeface="+mn-cs"/>
            </a:rPr>
            <a:t>CAPACITAÇÃO DE  SERVIDORES MUNICIPAIS</a:t>
          </a:r>
        </a:p>
      </dgm:t>
    </dgm:pt>
    <dgm:pt modelId="{16B9B001-AACD-4083-8ABB-BC45032B1850}" type="parTrans" cxnId="{E6B04E47-462C-4F8E-83E9-3D7EAD067048}">
      <dgm:prSet/>
      <dgm:spPr/>
      <dgm:t>
        <a:bodyPr/>
        <a:lstStyle/>
        <a:p>
          <a:pPr algn="ctr"/>
          <a:endParaRPr lang="pt-BR"/>
        </a:p>
      </dgm:t>
    </dgm:pt>
    <dgm:pt modelId="{E9983BE7-FE94-4C80-8B59-1D08DA223F2F}" type="sibTrans" cxnId="{E6B04E47-462C-4F8E-83E9-3D7EAD067048}">
      <dgm:prSet/>
      <dgm:spPr/>
      <dgm:t>
        <a:bodyPr/>
        <a:lstStyle/>
        <a:p>
          <a:pPr algn="ctr"/>
          <a:endParaRPr lang="pt-BR"/>
        </a:p>
      </dgm:t>
    </dgm:pt>
    <dgm:pt modelId="{E6C9B918-079B-4119-A7DF-3D74F424C677}">
      <dgm:prSet phldrT="[Texto]" custT="1"/>
      <dgm:spPr/>
      <dgm:t>
        <a:bodyPr/>
        <a:lstStyle/>
        <a:p>
          <a:pPr algn="ctr"/>
          <a:r>
            <a:rPr lang="pt-BR" sz="2500" kern="1200" dirty="0">
              <a:latin typeface="Georgia" panose="02040502050405020303"/>
              <a:ea typeface="+mn-ea"/>
              <a:cs typeface="+mn-cs"/>
            </a:rPr>
            <a:t>ASSESSORAMENTO TÉCNICO PRESENCIAL E A DISTÂNCIA</a:t>
          </a:r>
        </a:p>
      </dgm:t>
    </dgm:pt>
    <dgm:pt modelId="{7FC7E9DB-DE0D-41CF-9051-01C81FF9C0A9}" type="parTrans" cxnId="{91F1EBEC-A0D0-4110-AE9F-CD6AC44F47EB}">
      <dgm:prSet/>
      <dgm:spPr/>
      <dgm:t>
        <a:bodyPr/>
        <a:lstStyle/>
        <a:p>
          <a:pPr algn="ctr"/>
          <a:endParaRPr lang="pt-BR"/>
        </a:p>
      </dgm:t>
    </dgm:pt>
    <dgm:pt modelId="{0855B5C3-4E94-4285-8EB0-6606A0DC5438}" type="sibTrans" cxnId="{91F1EBEC-A0D0-4110-AE9F-CD6AC44F47EB}">
      <dgm:prSet/>
      <dgm:spPr/>
      <dgm:t>
        <a:bodyPr/>
        <a:lstStyle/>
        <a:p>
          <a:pPr algn="ctr"/>
          <a:endParaRPr lang="pt-BR"/>
        </a:p>
      </dgm:t>
    </dgm:pt>
    <dgm:pt modelId="{D55EAE81-7585-40F0-A3FC-A60785CACF4E}">
      <dgm:prSet phldrT="[Texto]" custT="1"/>
      <dgm:spPr/>
      <dgm:t>
        <a:bodyPr/>
        <a:lstStyle/>
        <a:p>
          <a:pPr algn="ctr"/>
          <a:r>
            <a:rPr lang="pt-BR" sz="2500" dirty="0"/>
            <a:t>FORNECIMENTO DE MANUAIS</a:t>
          </a:r>
        </a:p>
      </dgm:t>
    </dgm:pt>
    <dgm:pt modelId="{BE4B75E3-6926-4AA6-A946-F1CC500758ED}" type="sibTrans" cxnId="{C0069F3B-49FE-4C7A-9288-8DAE0138B84D}">
      <dgm:prSet/>
      <dgm:spPr/>
      <dgm:t>
        <a:bodyPr/>
        <a:lstStyle/>
        <a:p>
          <a:pPr algn="ctr"/>
          <a:endParaRPr lang="pt-BR"/>
        </a:p>
      </dgm:t>
    </dgm:pt>
    <dgm:pt modelId="{03253EB0-C2EB-4A9B-9E93-A1B02698F765}" type="parTrans" cxnId="{C0069F3B-49FE-4C7A-9288-8DAE0138B84D}">
      <dgm:prSet/>
      <dgm:spPr/>
      <dgm:t>
        <a:bodyPr/>
        <a:lstStyle/>
        <a:p>
          <a:pPr algn="ctr"/>
          <a:endParaRPr lang="pt-BR"/>
        </a:p>
      </dgm:t>
    </dgm:pt>
    <dgm:pt modelId="{222EDE68-8064-4B56-B9A0-866BC336EB91}">
      <dgm:prSet phldrT="[Texto]" phldr="1"/>
      <dgm:spPr/>
      <dgm:t>
        <a:bodyPr/>
        <a:lstStyle/>
        <a:p>
          <a:pPr algn="ctr"/>
          <a:endParaRPr lang="pt-BR" dirty="0"/>
        </a:p>
      </dgm:t>
    </dgm:pt>
    <dgm:pt modelId="{A199259A-CA6F-480E-8013-732C6083B205}" type="sibTrans" cxnId="{CFA8CBC8-FEA9-4714-B1C7-EE9D6023F03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t>
        <a:bodyPr/>
        <a:lstStyle/>
        <a:p>
          <a:pPr algn="ctr"/>
          <a:endParaRPr lang="pt-BR"/>
        </a:p>
      </dgm:t>
    </dgm:pt>
    <dgm:pt modelId="{7CA9470D-8DA0-48FA-9FD8-08595620EBB1}" type="parTrans" cxnId="{CFA8CBC8-FEA9-4714-B1C7-EE9D6023F03D}">
      <dgm:prSet/>
      <dgm:spPr/>
      <dgm:t>
        <a:bodyPr/>
        <a:lstStyle/>
        <a:p>
          <a:pPr algn="ctr"/>
          <a:endParaRPr lang="pt-BR"/>
        </a:p>
      </dgm:t>
    </dgm:pt>
    <dgm:pt modelId="{A88AD0A3-C43A-40E7-83D4-11FB66304ECE}" type="pres">
      <dgm:prSet presAssocID="{1EFC023C-EBF0-4DA2-A297-6A45A3CE290A}" presName="Name0" presStyleCnt="0">
        <dgm:presLayoutVars>
          <dgm:dir/>
        </dgm:presLayoutVars>
      </dgm:prSet>
      <dgm:spPr/>
    </dgm:pt>
    <dgm:pt modelId="{319B33CB-0435-4F55-87C4-696FA8A3B2AC}" type="pres">
      <dgm:prSet presAssocID="{A199259A-CA6F-480E-8013-732C6083B205}" presName="picture_1" presStyleLbl="bgImgPlace1" presStyleIdx="0" presStyleCnt="1"/>
      <dgm:spPr/>
    </dgm:pt>
    <dgm:pt modelId="{6B915821-E2AC-4F7C-94BD-C71B31E2D3F2}" type="pres">
      <dgm:prSet presAssocID="{222EDE68-8064-4B56-B9A0-866BC336EB91}" presName="text_1" presStyleLbl="node1" presStyleIdx="0" presStyleCnt="0" custScaleX="209028" custScaleY="132036">
        <dgm:presLayoutVars>
          <dgm:bulletEnabled val="1"/>
        </dgm:presLayoutVars>
      </dgm:prSet>
      <dgm:spPr/>
    </dgm:pt>
    <dgm:pt modelId="{275C6186-55C3-4204-BB2D-7F744B985918}" type="pres">
      <dgm:prSet presAssocID="{1EFC023C-EBF0-4DA2-A297-6A45A3CE290A}" presName="linV" presStyleCnt="0"/>
      <dgm:spPr/>
    </dgm:pt>
    <dgm:pt modelId="{90858F9E-99C2-4AE5-9CD2-0CD27BE72551}" type="pres">
      <dgm:prSet presAssocID="{D55EAE81-7585-40F0-A3FC-A60785CACF4E}" presName="pair" presStyleCnt="0"/>
      <dgm:spPr/>
    </dgm:pt>
    <dgm:pt modelId="{A9DD8428-FF35-423C-84C4-7EB8013D3022}" type="pres">
      <dgm:prSet presAssocID="{D55EAE81-7585-40F0-A3FC-A60785CACF4E}" presName="spaceH" presStyleLbl="node1" presStyleIdx="0" presStyleCnt="0"/>
      <dgm:spPr/>
    </dgm:pt>
    <dgm:pt modelId="{9AA2BFC5-8614-4AEE-B47A-86DF54BEBA3D}" type="pres">
      <dgm:prSet presAssocID="{D55EAE81-7585-40F0-A3FC-A60785CACF4E}" presName="desPictures" presStyleLbl="alignImgPlace1" presStyleIdx="0"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CAEF281C-8751-4058-A02B-C7CE1A913C66}" type="pres">
      <dgm:prSet presAssocID="{D55EAE81-7585-40F0-A3FC-A60785CACF4E}" presName="desTextWrapper" presStyleCnt="0"/>
      <dgm:spPr/>
    </dgm:pt>
    <dgm:pt modelId="{5FA6456B-8D24-44F9-9E18-A367B9D47153}" type="pres">
      <dgm:prSet presAssocID="{D55EAE81-7585-40F0-A3FC-A60785CACF4E}" presName="desText" presStyleLbl="revTx" presStyleIdx="0" presStyleCnt="3">
        <dgm:presLayoutVars>
          <dgm:bulletEnabled val="1"/>
        </dgm:presLayoutVars>
      </dgm:prSet>
      <dgm:spPr/>
    </dgm:pt>
    <dgm:pt modelId="{C5FD1F45-7FF2-49C4-A2AF-8BE221E53B0F}" type="pres">
      <dgm:prSet presAssocID="{BE4B75E3-6926-4AA6-A946-F1CC500758ED}" presName="spaceV" presStyleCnt="0"/>
      <dgm:spPr/>
    </dgm:pt>
    <dgm:pt modelId="{C930162F-5EC7-4CE1-8556-702211D16DC2}" type="pres">
      <dgm:prSet presAssocID="{97E8D2A8-339A-47BC-BB2A-E45A5BC53984}" presName="pair" presStyleCnt="0"/>
      <dgm:spPr/>
    </dgm:pt>
    <dgm:pt modelId="{696D163E-3988-40F9-B91D-1EE65945371D}" type="pres">
      <dgm:prSet presAssocID="{97E8D2A8-339A-47BC-BB2A-E45A5BC53984}" presName="spaceH" presStyleLbl="node1" presStyleIdx="0" presStyleCnt="0"/>
      <dgm:spPr/>
    </dgm:pt>
    <dgm:pt modelId="{E80502DC-E6C1-4AB0-AC1D-F64BCDCD705C}" type="pres">
      <dgm:prSet presAssocID="{97E8D2A8-339A-47BC-BB2A-E45A5BC53984}" presName="desPictures" presStyleLbl="align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F09D97F3-B43A-4F4C-84F5-8F7D98D67E91}" type="pres">
      <dgm:prSet presAssocID="{97E8D2A8-339A-47BC-BB2A-E45A5BC53984}" presName="desTextWrapper" presStyleCnt="0"/>
      <dgm:spPr/>
    </dgm:pt>
    <dgm:pt modelId="{F7F2E7A6-01A1-447C-8BD5-CB5A7D92AD45}" type="pres">
      <dgm:prSet presAssocID="{97E8D2A8-339A-47BC-BB2A-E45A5BC53984}" presName="desText" presStyleLbl="revTx" presStyleIdx="1" presStyleCnt="3">
        <dgm:presLayoutVars>
          <dgm:bulletEnabled val="1"/>
        </dgm:presLayoutVars>
      </dgm:prSet>
      <dgm:spPr/>
    </dgm:pt>
    <dgm:pt modelId="{48824A63-ED37-4E1D-A9FC-8E7C473ED8C7}" type="pres">
      <dgm:prSet presAssocID="{E9983BE7-FE94-4C80-8B59-1D08DA223F2F}" presName="spaceV" presStyleCnt="0"/>
      <dgm:spPr/>
    </dgm:pt>
    <dgm:pt modelId="{2BFFDC98-58DE-4612-BB6D-373FCD69627A}" type="pres">
      <dgm:prSet presAssocID="{E6C9B918-079B-4119-A7DF-3D74F424C677}" presName="pair" presStyleCnt="0"/>
      <dgm:spPr/>
    </dgm:pt>
    <dgm:pt modelId="{556FB00F-0609-4743-80F0-6D1AD4733F36}" type="pres">
      <dgm:prSet presAssocID="{E6C9B918-079B-4119-A7DF-3D74F424C677}" presName="spaceH" presStyleLbl="node1" presStyleIdx="0" presStyleCnt="0"/>
      <dgm:spPr/>
    </dgm:pt>
    <dgm:pt modelId="{F40EBFBA-AB88-4E3A-B8B7-BFAEB8FD2111}" type="pres">
      <dgm:prSet presAssocID="{E6C9B918-079B-4119-A7DF-3D74F424C677}" presName="desPictures" presStyleLbl="align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dgm:spPr>
    </dgm:pt>
    <dgm:pt modelId="{564DC8EC-4262-45BD-96E5-8D0D16DD0840}" type="pres">
      <dgm:prSet presAssocID="{E6C9B918-079B-4119-A7DF-3D74F424C677}" presName="desTextWrapper" presStyleCnt="0"/>
      <dgm:spPr/>
    </dgm:pt>
    <dgm:pt modelId="{BB0D1B14-01FA-4C02-92E7-8B66835DE37A}" type="pres">
      <dgm:prSet presAssocID="{E6C9B918-079B-4119-A7DF-3D74F424C677}" presName="desText" presStyleLbl="revTx" presStyleIdx="2" presStyleCnt="3">
        <dgm:presLayoutVars>
          <dgm:bulletEnabled val="1"/>
        </dgm:presLayoutVars>
      </dgm:prSet>
      <dgm:spPr/>
    </dgm:pt>
    <dgm:pt modelId="{780F720A-94FD-4281-B59E-D2D9824ED795}" type="pres">
      <dgm:prSet presAssocID="{1EFC023C-EBF0-4DA2-A297-6A45A3CE290A}" presName="maxNode" presStyleCnt="0"/>
      <dgm:spPr/>
    </dgm:pt>
    <dgm:pt modelId="{870EE156-D04E-4BDF-B334-71D11821C1D4}" type="pres">
      <dgm:prSet presAssocID="{1EFC023C-EBF0-4DA2-A297-6A45A3CE290A}" presName="Name33" presStyleCnt="0"/>
      <dgm:spPr/>
    </dgm:pt>
  </dgm:ptLst>
  <dgm:cxnLst>
    <dgm:cxn modelId="{DFDCAF1C-C140-4606-9F7C-5999742DAC06}" type="presOf" srcId="{E6C9B918-079B-4119-A7DF-3D74F424C677}" destId="{BB0D1B14-01FA-4C02-92E7-8B66835DE37A}" srcOrd="0" destOrd="0" presId="urn:microsoft.com/office/officeart/2008/layout/AccentedPicture"/>
    <dgm:cxn modelId="{C0069F3B-49FE-4C7A-9288-8DAE0138B84D}" srcId="{1EFC023C-EBF0-4DA2-A297-6A45A3CE290A}" destId="{D55EAE81-7585-40F0-A3FC-A60785CACF4E}" srcOrd="1" destOrd="0" parTransId="{03253EB0-C2EB-4A9B-9E93-A1B02698F765}" sibTransId="{BE4B75E3-6926-4AA6-A946-F1CC500758ED}"/>
    <dgm:cxn modelId="{B6508145-A35E-4A19-B53D-B911507FAC50}" type="presOf" srcId="{A199259A-CA6F-480E-8013-732C6083B205}" destId="{319B33CB-0435-4F55-87C4-696FA8A3B2AC}" srcOrd="0" destOrd="0" presId="urn:microsoft.com/office/officeart/2008/layout/AccentedPicture"/>
    <dgm:cxn modelId="{E6B04E47-462C-4F8E-83E9-3D7EAD067048}" srcId="{1EFC023C-EBF0-4DA2-A297-6A45A3CE290A}" destId="{97E8D2A8-339A-47BC-BB2A-E45A5BC53984}" srcOrd="2" destOrd="0" parTransId="{16B9B001-AACD-4083-8ABB-BC45032B1850}" sibTransId="{E9983BE7-FE94-4C80-8B59-1D08DA223F2F}"/>
    <dgm:cxn modelId="{C115978A-0650-43D5-A9A9-86195F658A01}" type="presOf" srcId="{222EDE68-8064-4B56-B9A0-866BC336EB91}" destId="{6B915821-E2AC-4F7C-94BD-C71B31E2D3F2}" srcOrd="0" destOrd="0" presId="urn:microsoft.com/office/officeart/2008/layout/AccentedPicture"/>
    <dgm:cxn modelId="{506AE897-241E-4D15-86E3-633440F597A4}" type="presOf" srcId="{1EFC023C-EBF0-4DA2-A297-6A45A3CE290A}" destId="{A88AD0A3-C43A-40E7-83D4-11FB66304ECE}" srcOrd="0" destOrd="0" presId="urn:microsoft.com/office/officeart/2008/layout/AccentedPicture"/>
    <dgm:cxn modelId="{C3387FC2-3910-4247-B28F-045B615EFE4F}" type="presOf" srcId="{D55EAE81-7585-40F0-A3FC-A60785CACF4E}" destId="{5FA6456B-8D24-44F9-9E18-A367B9D47153}" srcOrd="0" destOrd="0" presId="urn:microsoft.com/office/officeart/2008/layout/AccentedPicture"/>
    <dgm:cxn modelId="{CFA8CBC8-FEA9-4714-B1C7-EE9D6023F03D}" srcId="{1EFC023C-EBF0-4DA2-A297-6A45A3CE290A}" destId="{222EDE68-8064-4B56-B9A0-866BC336EB91}" srcOrd="0" destOrd="0" parTransId="{7CA9470D-8DA0-48FA-9FD8-08595620EBB1}" sibTransId="{A199259A-CA6F-480E-8013-732C6083B205}"/>
    <dgm:cxn modelId="{91F1EBEC-A0D0-4110-AE9F-CD6AC44F47EB}" srcId="{1EFC023C-EBF0-4DA2-A297-6A45A3CE290A}" destId="{E6C9B918-079B-4119-A7DF-3D74F424C677}" srcOrd="3" destOrd="0" parTransId="{7FC7E9DB-DE0D-41CF-9051-01C81FF9C0A9}" sibTransId="{0855B5C3-4E94-4285-8EB0-6606A0DC5438}"/>
    <dgm:cxn modelId="{98BC78F7-6152-4005-8245-C649D5233471}" type="presOf" srcId="{97E8D2A8-339A-47BC-BB2A-E45A5BC53984}" destId="{F7F2E7A6-01A1-447C-8BD5-CB5A7D92AD45}" srcOrd="0" destOrd="0" presId="urn:microsoft.com/office/officeart/2008/layout/AccentedPicture"/>
    <dgm:cxn modelId="{E0B025EA-C474-4DFE-91C7-48F5FA9816AC}" type="presParOf" srcId="{A88AD0A3-C43A-40E7-83D4-11FB66304ECE}" destId="{319B33CB-0435-4F55-87C4-696FA8A3B2AC}" srcOrd="0" destOrd="0" presId="urn:microsoft.com/office/officeart/2008/layout/AccentedPicture"/>
    <dgm:cxn modelId="{C5049220-6A45-45DD-824F-2D9BB10C0FFF}" type="presParOf" srcId="{A88AD0A3-C43A-40E7-83D4-11FB66304ECE}" destId="{6B915821-E2AC-4F7C-94BD-C71B31E2D3F2}" srcOrd="1" destOrd="0" presId="urn:microsoft.com/office/officeart/2008/layout/AccentedPicture"/>
    <dgm:cxn modelId="{63AB053A-78C4-4BCC-9E9B-2050438C6DD5}" type="presParOf" srcId="{A88AD0A3-C43A-40E7-83D4-11FB66304ECE}" destId="{275C6186-55C3-4204-BB2D-7F744B985918}" srcOrd="2" destOrd="0" presId="urn:microsoft.com/office/officeart/2008/layout/AccentedPicture"/>
    <dgm:cxn modelId="{08370FEC-678C-4CA8-8DB2-245E3BA63697}" type="presParOf" srcId="{275C6186-55C3-4204-BB2D-7F744B985918}" destId="{90858F9E-99C2-4AE5-9CD2-0CD27BE72551}" srcOrd="0" destOrd="0" presId="urn:microsoft.com/office/officeart/2008/layout/AccentedPicture"/>
    <dgm:cxn modelId="{96DE3E55-1E45-4473-A188-FA8A315BBFEA}" type="presParOf" srcId="{90858F9E-99C2-4AE5-9CD2-0CD27BE72551}" destId="{A9DD8428-FF35-423C-84C4-7EB8013D3022}" srcOrd="0" destOrd="0" presId="urn:microsoft.com/office/officeart/2008/layout/AccentedPicture"/>
    <dgm:cxn modelId="{03F0770A-A3D0-4411-A177-2D5B50D978F4}" type="presParOf" srcId="{90858F9E-99C2-4AE5-9CD2-0CD27BE72551}" destId="{9AA2BFC5-8614-4AEE-B47A-86DF54BEBA3D}" srcOrd="1" destOrd="0" presId="urn:microsoft.com/office/officeart/2008/layout/AccentedPicture"/>
    <dgm:cxn modelId="{7CDF67CF-D937-4132-ACCC-DE7590176217}" type="presParOf" srcId="{90858F9E-99C2-4AE5-9CD2-0CD27BE72551}" destId="{CAEF281C-8751-4058-A02B-C7CE1A913C66}" srcOrd="2" destOrd="0" presId="urn:microsoft.com/office/officeart/2008/layout/AccentedPicture"/>
    <dgm:cxn modelId="{F187A12A-319C-499B-A266-7029C640A72E}" type="presParOf" srcId="{CAEF281C-8751-4058-A02B-C7CE1A913C66}" destId="{5FA6456B-8D24-44F9-9E18-A367B9D47153}" srcOrd="0" destOrd="0" presId="urn:microsoft.com/office/officeart/2008/layout/AccentedPicture"/>
    <dgm:cxn modelId="{67868018-7715-4DA3-9C77-F6EE67BD334C}" type="presParOf" srcId="{275C6186-55C3-4204-BB2D-7F744B985918}" destId="{C5FD1F45-7FF2-49C4-A2AF-8BE221E53B0F}" srcOrd="1" destOrd="0" presId="urn:microsoft.com/office/officeart/2008/layout/AccentedPicture"/>
    <dgm:cxn modelId="{4B011E89-EF04-4FEF-9AF9-E9BA28ED9208}" type="presParOf" srcId="{275C6186-55C3-4204-BB2D-7F744B985918}" destId="{C930162F-5EC7-4CE1-8556-702211D16DC2}" srcOrd="2" destOrd="0" presId="urn:microsoft.com/office/officeart/2008/layout/AccentedPicture"/>
    <dgm:cxn modelId="{B46F83BC-52DA-4E89-8FF8-B20B497B1199}" type="presParOf" srcId="{C930162F-5EC7-4CE1-8556-702211D16DC2}" destId="{696D163E-3988-40F9-B91D-1EE65945371D}" srcOrd="0" destOrd="0" presId="urn:microsoft.com/office/officeart/2008/layout/AccentedPicture"/>
    <dgm:cxn modelId="{F4FE354D-E389-49DC-9823-CA1F57BD3207}" type="presParOf" srcId="{C930162F-5EC7-4CE1-8556-702211D16DC2}" destId="{E80502DC-E6C1-4AB0-AC1D-F64BCDCD705C}" srcOrd="1" destOrd="0" presId="urn:microsoft.com/office/officeart/2008/layout/AccentedPicture"/>
    <dgm:cxn modelId="{B6A86A21-CC00-44D9-AE09-16D8CC51CE45}" type="presParOf" srcId="{C930162F-5EC7-4CE1-8556-702211D16DC2}" destId="{F09D97F3-B43A-4F4C-84F5-8F7D98D67E91}" srcOrd="2" destOrd="0" presId="urn:microsoft.com/office/officeart/2008/layout/AccentedPicture"/>
    <dgm:cxn modelId="{B3E49BAC-2F95-4A30-BB47-6D7C50B2D97E}" type="presParOf" srcId="{F09D97F3-B43A-4F4C-84F5-8F7D98D67E91}" destId="{F7F2E7A6-01A1-447C-8BD5-CB5A7D92AD45}" srcOrd="0" destOrd="0" presId="urn:microsoft.com/office/officeart/2008/layout/AccentedPicture"/>
    <dgm:cxn modelId="{5AA22B3E-5996-47D4-BD7A-FCC428D0FE5E}" type="presParOf" srcId="{275C6186-55C3-4204-BB2D-7F744B985918}" destId="{48824A63-ED37-4E1D-A9FC-8E7C473ED8C7}" srcOrd="3" destOrd="0" presId="urn:microsoft.com/office/officeart/2008/layout/AccentedPicture"/>
    <dgm:cxn modelId="{994FFAAF-7F08-40A2-B22C-554F56C36E32}" type="presParOf" srcId="{275C6186-55C3-4204-BB2D-7F744B985918}" destId="{2BFFDC98-58DE-4612-BB6D-373FCD69627A}" srcOrd="4" destOrd="0" presId="urn:microsoft.com/office/officeart/2008/layout/AccentedPicture"/>
    <dgm:cxn modelId="{B359F26B-98A5-4F4A-8656-98E36FA843F1}" type="presParOf" srcId="{2BFFDC98-58DE-4612-BB6D-373FCD69627A}" destId="{556FB00F-0609-4743-80F0-6D1AD4733F36}" srcOrd="0" destOrd="0" presId="urn:microsoft.com/office/officeart/2008/layout/AccentedPicture"/>
    <dgm:cxn modelId="{369D4341-D5F9-4097-B626-333BA3571E69}" type="presParOf" srcId="{2BFFDC98-58DE-4612-BB6D-373FCD69627A}" destId="{F40EBFBA-AB88-4E3A-B8B7-BFAEB8FD2111}" srcOrd="1" destOrd="0" presId="urn:microsoft.com/office/officeart/2008/layout/AccentedPicture"/>
    <dgm:cxn modelId="{E0DBF882-C77F-45FA-89FA-C288667C06E0}" type="presParOf" srcId="{2BFFDC98-58DE-4612-BB6D-373FCD69627A}" destId="{564DC8EC-4262-45BD-96E5-8D0D16DD0840}" srcOrd="2" destOrd="0" presId="urn:microsoft.com/office/officeart/2008/layout/AccentedPicture"/>
    <dgm:cxn modelId="{09BE2E06-FED7-494F-A431-778B4A56710C}" type="presParOf" srcId="{564DC8EC-4262-45BD-96E5-8D0D16DD0840}" destId="{BB0D1B14-01FA-4C02-92E7-8B66835DE37A}" srcOrd="0" destOrd="0" presId="urn:microsoft.com/office/officeart/2008/layout/AccentedPicture"/>
    <dgm:cxn modelId="{B6485AAA-A43C-4333-A721-8A9B867D0B6D}" type="presParOf" srcId="{A88AD0A3-C43A-40E7-83D4-11FB66304ECE}" destId="{780F720A-94FD-4281-B59E-D2D9824ED795}" srcOrd="3" destOrd="0" presId="urn:microsoft.com/office/officeart/2008/layout/AccentedPicture"/>
    <dgm:cxn modelId="{29540472-93FF-4006-A1C9-318D00C1BA39}" type="presParOf" srcId="{780F720A-94FD-4281-B59E-D2D9824ED795}" destId="{870EE156-D04E-4BDF-B334-71D11821C1D4}" srcOrd="0" destOrd="0" presId="urn:microsoft.com/office/officeart/2008/layout/Accented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76C1D1-2BD3-49A4-9F24-B44A39ABAD6B}"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pt-BR"/>
        </a:p>
      </dgm:t>
    </dgm:pt>
    <dgm:pt modelId="{1E757A20-13D0-4CC0-91E1-CBE5A6CC3172}">
      <dgm:prSet phldrT="[Texto]"/>
      <dgm:spPr>
        <a:solidFill>
          <a:schemeClr val="accent2"/>
        </a:solidFill>
      </dgm:spPr>
      <dgm:t>
        <a:bodyPr/>
        <a:lstStyle/>
        <a:p>
          <a:r>
            <a:rPr lang="pt-BR" dirty="0"/>
            <a:t>1ª Reunião – 29/06</a:t>
          </a:r>
        </a:p>
      </dgm:t>
    </dgm:pt>
    <dgm:pt modelId="{B6F51D9C-E47F-4ABC-B927-ABF9AF53F401}" type="parTrans" cxnId="{EDD71C36-658B-43A4-941E-0944C7EF438C}">
      <dgm:prSet/>
      <dgm:spPr/>
      <dgm:t>
        <a:bodyPr/>
        <a:lstStyle/>
        <a:p>
          <a:endParaRPr lang="pt-BR"/>
        </a:p>
      </dgm:t>
    </dgm:pt>
    <dgm:pt modelId="{28CB9BA7-3008-4C19-A846-A8BA113E37B8}" type="sibTrans" cxnId="{EDD71C36-658B-43A4-941E-0944C7EF438C}">
      <dgm:prSet/>
      <dgm:spPr/>
      <dgm:t>
        <a:bodyPr/>
        <a:lstStyle/>
        <a:p>
          <a:endParaRPr lang="pt-BR"/>
        </a:p>
      </dgm:t>
    </dgm:pt>
    <dgm:pt modelId="{620C7A6F-3C7E-4EE0-B1AF-C03E10671903}">
      <dgm:prSet phldrT="[Texto]"/>
      <dgm:spPr>
        <a:ln>
          <a:solidFill>
            <a:schemeClr val="accent2"/>
          </a:solidFill>
        </a:ln>
      </dgm:spPr>
      <dgm:t>
        <a:bodyPr/>
        <a:lstStyle/>
        <a:p>
          <a:pPr>
            <a:buFont typeface="Arial" panose="020B0604020202020204" pitchFamily="34" charset="0"/>
            <a:buChar char="•"/>
          </a:pPr>
          <a:r>
            <a:rPr lang="pt-BR" dirty="0"/>
            <a:t>Produto A </a:t>
          </a:r>
        </a:p>
        <a:p>
          <a:pPr>
            <a:buFont typeface="Arial" panose="020B0604020202020204" pitchFamily="34" charset="0"/>
            <a:buChar char="•"/>
          </a:pPr>
          <a:r>
            <a:rPr lang="pt-BR" dirty="0"/>
            <a:t>Produto B</a:t>
          </a:r>
        </a:p>
        <a:p>
          <a:pPr>
            <a:buFont typeface="Arial" panose="020B0604020202020204" pitchFamily="34" charset="0"/>
            <a:buChar char="•"/>
          </a:pPr>
          <a:endParaRPr lang="pt-BR" dirty="0"/>
        </a:p>
      </dgm:t>
    </dgm:pt>
    <dgm:pt modelId="{65450DEF-2663-40D3-84F6-F088E38D2480}" type="parTrans" cxnId="{AE74AE50-2A53-4398-BC84-C2A5C0BA9F0D}">
      <dgm:prSet/>
      <dgm:spPr/>
      <dgm:t>
        <a:bodyPr/>
        <a:lstStyle/>
        <a:p>
          <a:endParaRPr lang="pt-BR"/>
        </a:p>
      </dgm:t>
    </dgm:pt>
    <dgm:pt modelId="{F9662491-A688-42CC-BDCE-94DAD2744BD1}" type="sibTrans" cxnId="{AE74AE50-2A53-4398-BC84-C2A5C0BA9F0D}">
      <dgm:prSet/>
      <dgm:spPr/>
      <dgm:t>
        <a:bodyPr/>
        <a:lstStyle/>
        <a:p>
          <a:endParaRPr lang="pt-BR"/>
        </a:p>
      </dgm:t>
    </dgm:pt>
    <dgm:pt modelId="{23C94058-80B1-4AC9-B12C-4D0196EE0DCD}">
      <dgm:prSet phldrT="[Texto]"/>
      <dgm:spPr>
        <a:solidFill>
          <a:schemeClr val="accent6"/>
        </a:solidFill>
      </dgm:spPr>
      <dgm:t>
        <a:bodyPr/>
        <a:lstStyle/>
        <a:p>
          <a:r>
            <a:rPr lang="pt-BR" dirty="0"/>
            <a:t>2ª Reunião – 10 e 11/08</a:t>
          </a:r>
        </a:p>
      </dgm:t>
    </dgm:pt>
    <dgm:pt modelId="{D154BEAF-9A29-4228-91DE-AED8ADAC69AB}" type="parTrans" cxnId="{13DD9BE4-124B-41DA-A725-90B91DA2DA6C}">
      <dgm:prSet/>
      <dgm:spPr/>
      <dgm:t>
        <a:bodyPr/>
        <a:lstStyle/>
        <a:p>
          <a:endParaRPr lang="pt-BR"/>
        </a:p>
      </dgm:t>
    </dgm:pt>
    <dgm:pt modelId="{DFE996E0-F1BB-4A26-8798-2D36F5101AFD}" type="sibTrans" cxnId="{13DD9BE4-124B-41DA-A725-90B91DA2DA6C}">
      <dgm:prSet/>
      <dgm:spPr/>
      <dgm:t>
        <a:bodyPr/>
        <a:lstStyle/>
        <a:p>
          <a:endParaRPr lang="pt-BR"/>
        </a:p>
      </dgm:t>
    </dgm:pt>
    <dgm:pt modelId="{72E18AD4-BC07-4697-91A3-85EF3F08EE5F}">
      <dgm:prSet phldrT="[Texto]"/>
      <dgm:spPr>
        <a:ln>
          <a:solidFill>
            <a:schemeClr val="accent6"/>
          </a:solidFill>
        </a:ln>
      </dgm:spPr>
      <dgm:t>
        <a:bodyPr/>
        <a:lstStyle/>
        <a:p>
          <a:r>
            <a:rPr lang="pt-BR" dirty="0"/>
            <a:t>Produto C</a:t>
          </a:r>
        </a:p>
      </dgm:t>
    </dgm:pt>
    <dgm:pt modelId="{DBD0FBBE-D341-422D-927F-1BF4126B20A0}" type="parTrans" cxnId="{14B25B0F-4853-4E37-8A2D-D4DF81BC368E}">
      <dgm:prSet/>
      <dgm:spPr/>
      <dgm:t>
        <a:bodyPr/>
        <a:lstStyle/>
        <a:p>
          <a:endParaRPr lang="pt-BR"/>
        </a:p>
      </dgm:t>
    </dgm:pt>
    <dgm:pt modelId="{56E26259-835F-4A6F-B82B-DC26566547F6}" type="sibTrans" cxnId="{14B25B0F-4853-4E37-8A2D-D4DF81BC368E}">
      <dgm:prSet/>
      <dgm:spPr/>
      <dgm:t>
        <a:bodyPr/>
        <a:lstStyle/>
        <a:p>
          <a:endParaRPr lang="pt-BR"/>
        </a:p>
      </dgm:t>
    </dgm:pt>
    <dgm:pt modelId="{72D3A6F4-7690-43CA-A35B-312CE1B243FE}">
      <dgm:prSet phldrT="[Texto]"/>
      <dgm:spPr/>
      <dgm:t>
        <a:bodyPr/>
        <a:lstStyle/>
        <a:p>
          <a:r>
            <a:rPr lang="pt-BR" dirty="0"/>
            <a:t>3ª Reunião – 22 e 23/11</a:t>
          </a:r>
        </a:p>
      </dgm:t>
    </dgm:pt>
    <dgm:pt modelId="{3FC6EEF8-6341-4287-82B3-01C1B1E12975}" type="parTrans" cxnId="{1B7DA2D6-0B09-4838-8D75-4D68865395E6}">
      <dgm:prSet/>
      <dgm:spPr/>
      <dgm:t>
        <a:bodyPr/>
        <a:lstStyle/>
        <a:p>
          <a:endParaRPr lang="pt-BR"/>
        </a:p>
      </dgm:t>
    </dgm:pt>
    <dgm:pt modelId="{1C1E9291-AE42-4407-A629-59024ED6DE17}" type="sibTrans" cxnId="{1B7DA2D6-0B09-4838-8D75-4D68865395E6}">
      <dgm:prSet/>
      <dgm:spPr/>
      <dgm:t>
        <a:bodyPr/>
        <a:lstStyle/>
        <a:p>
          <a:endParaRPr lang="pt-BR"/>
        </a:p>
      </dgm:t>
    </dgm:pt>
    <dgm:pt modelId="{1E0A6B35-A094-4CE2-9573-E0E6D9DF63B4}">
      <dgm:prSet phldrT="[Texto]"/>
      <dgm:spPr/>
      <dgm:t>
        <a:bodyPr/>
        <a:lstStyle/>
        <a:p>
          <a:r>
            <a:rPr lang="pt-BR" dirty="0"/>
            <a:t>Produto D</a:t>
          </a:r>
        </a:p>
        <a:p>
          <a:r>
            <a:rPr lang="pt-BR" dirty="0"/>
            <a:t>Produto E</a:t>
          </a:r>
        </a:p>
        <a:p>
          <a:r>
            <a:rPr lang="pt-BR" dirty="0"/>
            <a:t>Produto F</a:t>
          </a:r>
        </a:p>
        <a:p>
          <a:r>
            <a:rPr lang="pt-BR" dirty="0"/>
            <a:t>Produto G</a:t>
          </a:r>
        </a:p>
        <a:p>
          <a:r>
            <a:rPr lang="pt-BR" dirty="0"/>
            <a:t>Produto H</a:t>
          </a:r>
        </a:p>
        <a:p>
          <a:r>
            <a:rPr lang="pt-BR" dirty="0"/>
            <a:t>Produto I</a:t>
          </a:r>
        </a:p>
        <a:p>
          <a:r>
            <a:rPr lang="pt-BR" dirty="0"/>
            <a:t>Produto K</a:t>
          </a:r>
        </a:p>
      </dgm:t>
    </dgm:pt>
    <dgm:pt modelId="{000D8E8A-74E9-4197-9FCA-7E3FC0A7A03C}" type="parTrans" cxnId="{6CC58245-B9AA-42B1-A69B-7BF0D7B9BE54}">
      <dgm:prSet/>
      <dgm:spPr/>
      <dgm:t>
        <a:bodyPr/>
        <a:lstStyle/>
        <a:p>
          <a:endParaRPr lang="pt-BR"/>
        </a:p>
      </dgm:t>
    </dgm:pt>
    <dgm:pt modelId="{A385B6C3-AFC9-4BA3-99B6-2F41D807B288}" type="sibTrans" cxnId="{6CC58245-B9AA-42B1-A69B-7BF0D7B9BE54}">
      <dgm:prSet/>
      <dgm:spPr/>
      <dgm:t>
        <a:bodyPr/>
        <a:lstStyle/>
        <a:p>
          <a:endParaRPr lang="pt-BR"/>
        </a:p>
      </dgm:t>
    </dgm:pt>
    <dgm:pt modelId="{16BE4E3E-203B-4512-A65B-6FF9ED6111B1}">
      <dgm:prSet phldrT="[Texto]"/>
      <dgm:spPr>
        <a:ln>
          <a:solidFill>
            <a:schemeClr val="accent2"/>
          </a:solidFill>
        </a:ln>
      </dgm:spPr>
      <dgm:t>
        <a:bodyPr/>
        <a:lstStyle/>
        <a:p>
          <a:pPr>
            <a:buNone/>
          </a:pPr>
          <a:endParaRPr lang="pt-BR" dirty="0"/>
        </a:p>
      </dgm:t>
    </dgm:pt>
    <dgm:pt modelId="{BB1B4EBF-8A81-432D-9A8B-20DBE0731A0D}" type="parTrans" cxnId="{6D9FFA7E-1029-4EE0-A9E8-4AD2E6B41585}">
      <dgm:prSet/>
      <dgm:spPr/>
      <dgm:t>
        <a:bodyPr/>
        <a:lstStyle/>
        <a:p>
          <a:endParaRPr lang="pt-BR"/>
        </a:p>
      </dgm:t>
    </dgm:pt>
    <dgm:pt modelId="{3257E52A-2409-4A39-9622-D7254BE98A31}" type="sibTrans" cxnId="{6D9FFA7E-1029-4EE0-A9E8-4AD2E6B41585}">
      <dgm:prSet/>
      <dgm:spPr/>
      <dgm:t>
        <a:bodyPr/>
        <a:lstStyle/>
        <a:p>
          <a:endParaRPr lang="pt-BR"/>
        </a:p>
      </dgm:t>
    </dgm:pt>
    <dgm:pt modelId="{654949BA-8ACE-4D97-96E0-9F90CC7A35AA}" type="pres">
      <dgm:prSet presAssocID="{4976C1D1-2BD3-49A4-9F24-B44A39ABAD6B}" presName="Name0" presStyleCnt="0">
        <dgm:presLayoutVars>
          <dgm:chMax val="5"/>
          <dgm:chPref val="5"/>
          <dgm:dir/>
          <dgm:animLvl val="lvl"/>
        </dgm:presLayoutVars>
      </dgm:prSet>
      <dgm:spPr/>
    </dgm:pt>
    <dgm:pt modelId="{8E4315EF-1154-4CB5-8B47-481BE58D1CB6}" type="pres">
      <dgm:prSet presAssocID="{1E757A20-13D0-4CC0-91E1-CBE5A6CC3172}" presName="parentText1" presStyleLbl="node1" presStyleIdx="0" presStyleCnt="3">
        <dgm:presLayoutVars>
          <dgm:chMax/>
          <dgm:chPref val="3"/>
          <dgm:bulletEnabled val="1"/>
        </dgm:presLayoutVars>
      </dgm:prSet>
      <dgm:spPr/>
    </dgm:pt>
    <dgm:pt modelId="{5E600719-C25B-48C9-B0E2-0CF5F1A4B22F}" type="pres">
      <dgm:prSet presAssocID="{1E757A20-13D0-4CC0-91E1-CBE5A6CC3172}" presName="childText1" presStyleLbl="solidAlignAcc1" presStyleIdx="0" presStyleCnt="3">
        <dgm:presLayoutVars>
          <dgm:chMax val="0"/>
          <dgm:chPref val="0"/>
          <dgm:bulletEnabled val="1"/>
        </dgm:presLayoutVars>
      </dgm:prSet>
      <dgm:spPr/>
    </dgm:pt>
    <dgm:pt modelId="{794E69EE-AE87-42DA-BED8-08B0278A9B91}" type="pres">
      <dgm:prSet presAssocID="{23C94058-80B1-4AC9-B12C-4D0196EE0DCD}" presName="parentText2" presStyleLbl="node1" presStyleIdx="1" presStyleCnt="3">
        <dgm:presLayoutVars>
          <dgm:chMax/>
          <dgm:chPref val="3"/>
          <dgm:bulletEnabled val="1"/>
        </dgm:presLayoutVars>
      </dgm:prSet>
      <dgm:spPr/>
    </dgm:pt>
    <dgm:pt modelId="{AD9EF25C-38DC-4348-842A-38AD9E6E4A87}" type="pres">
      <dgm:prSet presAssocID="{23C94058-80B1-4AC9-B12C-4D0196EE0DCD}" presName="childText2" presStyleLbl="solidAlignAcc1" presStyleIdx="1" presStyleCnt="3">
        <dgm:presLayoutVars>
          <dgm:chMax val="0"/>
          <dgm:chPref val="0"/>
          <dgm:bulletEnabled val="1"/>
        </dgm:presLayoutVars>
      </dgm:prSet>
      <dgm:spPr/>
    </dgm:pt>
    <dgm:pt modelId="{132796D9-2626-4757-99B9-7DE6EF09185B}" type="pres">
      <dgm:prSet presAssocID="{72D3A6F4-7690-43CA-A35B-312CE1B243FE}" presName="parentText3" presStyleLbl="node1" presStyleIdx="2" presStyleCnt="3">
        <dgm:presLayoutVars>
          <dgm:chMax/>
          <dgm:chPref val="3"/>
          <dgm:bulletEnabled val="1"/>
        </dgm:presLayoutVars>
      </dgm:prSet>
      <dgm:spPr/>
    </dgm:pt>
    <dgm:pt modelId="{CDDA0905-E01C-4F21-9A4C-E8280F0DC2A2}" type="pres">
      <dgm:prSet presAssocID="{72D3A6F4-7690-43CA-A35B-312CE1B243FE}" presName="childText3" presStyleLbl="solidAlignAcc1" presStyleIdx="2" presStyleCnt="3">
        <dgm:presLayoutVars>
          <dgm:chMax val="0"/>
          <dgm:chPref val="0"/>
          <dgm:bulletEnabled val="1"/>
        </dgm:presLayoutVars>
      </dgm:prSet>
      <dgm:spPr/>
    </dgm:pt>
  </dgm:ptLst>
  <dgm:cxnLst>
    <dgm:cxn modelId="{789FAA0E-223C-4F70-A9AF-E2A9F3FDA34E}" type="presOf" srcId="{72E18AD4-BC07-4697-91A3-85EF3F08EE5F}" destId="{AD9EF25C-38DC-4348-842A-38AD9E6E4A87}" srcOrd="0" destOrd="0" presId="urn:microsoft.com/office/officeart/2009/3/layout/IncreasingArrowsProcess"/>
    <dgm:cxn modelId="{14B25B0F-4853-4E37-8A2D-D4DF81BC368E}" srcId="{23C94058-80B1-4AC9-B12C-4D0196EE0DCD}" destId="{72E18AD4-BC07-4697-91A3-85EF3F08EE5F}" srcOrd="0" destOrd="0" parTransId="{DBD0FBBE-D341-422D-927F-1BF4126B20A0}" sibTransId="{56E26259-835F-4A6F-B82B-DC26566547F6}"/>
    <dgm:cxn modelId="{B0C44730-961B-410C-AB4B-B71FDF1C0AB6}" type="presOf" srcId="{23C94058-80B1-4AC9-B12C-4D0196EE0DCD}" destId="{794E69EE-AE87-42DA-BED8-08B0278A9B91}" srcOrd="0" destOrd="0" presId="urn:microsoft.com/office/officeart/2009/3/layout/IncreasingArrowsProcess"/>
    <dgm:cxn modelId="{EDD71C36-658B-43A4-941E-0944C7EF438C}" srcId="{4976C1D1-2BD3-49A4-9F24-B44A39ABAD6B}" destId="{1E757A20-13D0-4CC0-91E1-CBE5A6CC3172}" srcOrd="0" destOrd="0" parTransId="{B6F51D9C-E47F-4ABC-B927-ABF9AF53F401}" sibTransId="{28CB9BA7-3008-4C19-A846-A8BA113E37B8}"/>
    <dgm:cxn modelId="{FFBC4545-DD72-4F59-8DC9-E58B31701CE4}" type="presOf" srcId="{620C7A6F-3C7E-4EE0-B1AF-C03E10671903}" destId="{5E600719-C25B-48C9-B0E2-0CF5F1A4B22F}" srcOrd="0" destOrd="0" presId="urn:microsoft.com/office/officeart/2009/3/layout/IncreasingArrowsProcess"/>
    <dgm:cxn modelId="{6CC58245-B9AA-42B1-A69B-7BF0D7B9BE54}" srcId="{72D3A6F4-7690-43CA-A35B-312CE1B243FE}" destId="{1E0A6B35-A094-4CE2-9573-E0E6D9DF63B4}" srcOrd="0" destOrd="0" parTransId="{000D8E8A-74E9-4197-9FCA-7E3FC0A7A03C}" sibTransId="{A385B6C3-AFC9-4BA3-99B6-2F41D807B288}"/>
    <dgm:cxn modelId="{571EC54C-23AE-4EAB-B43F-EECCA6ED9479}" type="presOf" srcId="{16BE4E3E-203B-4512-A65B-6FF9ED6111B1}" destId="{5E600719-C25B-48C9-B0E2-0CF5F1A4B22F}" srcOrd="0" destOrd="1" presId="urn:microsoft.com/office/officeart/2009/3/layout/IncreasingArrowsProcess"/>
    <dgm:cxn modelId="{AE74AE50-2A53-4398-BC84-C2A5C0BA9F0D}" srcId="{1E757A20-13D0-4CC0-91E1-CBE5A6CC3172}" destId="{620C7A6F-3C7E-4EE0-B1AF-C03E10671903}" srcOrd="0" destOrd="0" parTransId="{65450DEF-2663-40D3-84F6-F088E38D2480}" sibTransId="{F9662491-A688-42CC-BDCE-94DAD2744BD1}"/>
    <dgm:cxn modelId="{749B8874-BB22-4E7B-928A-DAFAA85C181F}" type="presOf" srcId="{4976C1D1-2BD3-49A4-9F24-B44A39ABAD6B}" destId="{654949BA-8ACE-4D97-96E0-9F90CC7A35AA}" srcOrd="0" destOrd="0" presId="urn:microsoft.com/office/officeart/2009/3/layout/IncreasingArrowsProcess"/>
    <dgm:cxn modelId="{EA214056-CC38-4DB2-A1DC-FF9EEA1373C3}" type="presOf" srcId="{1E757A20-13D0-4CC0-91E1-CBE5A6CC3172}" destId="{8E4315EF-1154-4CB5-8B47-481BE58D1CB6}" srcOrd="0" destOrd="0" presId="urn:microsoft.com/office/officeart/2009/3/layout/IncreasingArrowsProcess"/>
    <dgm:cxn modelId="{D8045058-ADAE-4CFB-AB08-853C5D789A45}" type="presOf" srcId="{1E0A6B35-A094-4CE2-9573-E0E6D9DF63B4}" destId="{CDDA0905-E01C-4F21-9A4C-E8280F0DC2A2}" srcOrd="0" destOrd="0" presId="urn:microsoft.com/office/officeart/2009/3/layout/IncreasingArrowsProcess"/>
    <dgm:cxn modelId="{6D9FFA7E-1029-4EE0-A9E8-4AD2E6B41585}" srcId="{1E757A20-13D0-4CC0-91E1-CBE5A6CC3172}" destId="{16BE4E3E-203B-4512-A65B-6FF9ED6111B1}" srcOrd="1" destOrd="0" parTransId="{BB1B4EBF-8A81-432D-9A8B-20DBE0731A0D}" sibTransId="{3257E52A-2409-4A39-9622-D7254BE98A31}"/>
    <dgm:cxn modelId="{0D0E1FC5-F70E-4218-8210-58837A985F54}" type="presOf" srcId="{72D3A6F4-7690-43CA-A35B-312CE1B243FE}" destId="{132796D9-2626-4757-99B9-7DE6EF09185B}" srcOrd="0" destOrd="0" presId="urn:microsoft.com/office/officeart/2009/3/layout/IncreasingArrowsProcess"/>
    <dgm:cxn modelId="{1B7DA2D6-0B09-4838-8D75-4D68865395E6}" srcId="{4976C1D1-2BD3-49A4-9F24-B44A39ABAD6B}" destId="{72D3A6F4-7690-43CA-A35B-312CE1B243FE}" srcOrd="2" destOrd="0" parTransId="{3FC6EEF8-6341-4287-82B3-01C1B1E12975}" sibTransId="{1C1E9291-AE42-4407-A629-59024ED6DE17}"/>
    <dgm:cxn modelId="{13DD9BE4-124B-41DA-A725-90B91DA2DA6C}" srcId="{4976C1D1-2BD3-49A4-9F24-B44A39ABAD6B}" destId="{23C94058-80B1-4AC9-B12C-4D0196EE0DCD}" srcOrd="1" destOrd="0" parTransId="{D154BEAF-9A29-4228-91DE-AED8ADAC69AB}" sibTransId="{DFE996E0-F1BB-4A26-8798-2D36F5101AFD}"/>
    <dgm:cxn modelId="{4726F68A-3081-4368-BBFA-C0DB2D495EFD}" type="presParOf" srcId="{654949BA-8ACE-4D97-96E0-9F90CC7A35AA}" destId="{8E4315EF-1154-4CB5-8B47-481BE58D1CB6}" srcOrd="0" destOrd="0" presId="urn:microsoft.com/office/officeart/2009/3/layout/IncreasingArrowsProcess"/>
    <dgm:cxn modelId="{00165A8B-25CD-4D7C-BB03-AE548FE2DF0D}" type="presParOf" srcId="{654949BA-8ACE-4D97-96E0-9F90CC7A35AA}" destId="{5E600719-C25B-48C9-B0E2-0CF5F1A4B22F}" srcOrd="1" destOrd="0" presId="urn:microsoft.com/office/officeart/2009/3/layout/IncreasingArrowsProcess"/>
    <dgm:cxn modelId="{30AAAE77-DE3C-4A13-9525-3F4747E2CA9C}" type="presParOf" srcId="{654949BA-8ACE-4D97-96E0-9F90CC7A35AA}" destId="{794E69EE-AE87-42DA-BED8-08B0278A9B91}" srcOrd="2" destOrd="0" presId="urn:microsoft.com/office/officeart/2009/3/layout/IncreasingArrowsProcess"/>
    <dgm:cxn modelId="{B2CAD627-9898-4194-BF2A-C8D9A259589B}" type="presParOf" srcId="{654949BA-8ACE-4D97-96E0-9F90CC7A35AA}" destId="{AD9EF25C-38DC-4348-842A-38AD9E6E4A87}" srcOrd="3" destOrd="0" presId="urn:microsoft.com/office/officeart/2009/3/layout/IncreasingArrowsProcess"/>
    <dgm:cxn modelId="{A5016F86-F603-412A-A388-5790C4CC8DD1}" type="presParOf" srcId="{654949BA-8ACE-4D97-96E0-9F90CC7A35AA}" destId="{132796D9-2626-4757-99B9-7DE6EF09185B}" srcOrd="4" destOrd="0" presId="urn:microsoft.com/office/officeart/2009/3/layout/IncreasingArrowsProcess"/>
    <dgm:cxn modelId="{B6E399DC-C026-4CD6-A251-ACACD4E82CC1}" type="presParOf" srcId="{654949BA-8ACE-4D97-96E0-9F90CC7A35AA}" destId="{CDDA0905-E01C-4F21-9A4C-E8280F0DC2A2}"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1157B1-077D-4D89-8211-2E0C773FFFED}" type="doc">
      <dgm:prSet loTypeId="urn:microsoft.com/office/officeart/2005/8/layout/hProcess9" loCatId="process" qsTypeId="urn:microsoft.com/office/officeart/2005/8/quickstyle/simple1" qsCatId="simple" csTypeId="urn:microsoft.com/office/officeart/2005/8/colors/accent0_2" csCatId="mainScheme" phldr="1"/>
      <dgm:spPr/>
    </dgm:pt>
    <dgm:pt modelId="{04FE18D6-CDAC-4210-B1D7-7038328AF53C}">
      <dgm:prSet phldrT="[Texto]"/>
      <dgm:spPr/>
      <dgm:t>
        <a:bodyPr/>
        <a:lstStyle/>
        <a:p>
          <a:r>
            <a:rPr lang="pt-BR" dirty="0"/>
            <a:t>Organização dos Setores de Mobilização Social</a:t>
          </a:r>
        </a:p>
      </dgm:t>
    </dgm:pt>
    <dgm:pt modelId="{2BFA2893-26BE-4909-9B0F-CAC4EB25E3D3}" type="parTrans" cxnId="{943D5266-6041-4507-8469-4DBA726B6F59}">
      <dgm:prSet/>
      <dgm:spPr/>
      <dgm:t>
        <a:bodyPr/>
        <a:lstStyle/>
        <a:p>
          <a:endParaRPr lang="pt-BR"/>
        </a:p>
      </dgm:t>
    </dgm:pt>
    <dgm:pt modelId="{AD5333BE-B339-490C-A742-C3F4842EC289}" type="sibTrans" cxnId="{943D5266-6041-4507-8469-4DBA726B6F59}">
      <dgm:prSet/>
      <dgm:spPr/>
      <dgm:t>
        <a:bodyPr/>
        <a:lstStyle/>
        <a:p>
          <a:endParaRPr lang="pt-BR"/>
        </a:p>
      </dgm:t>
    </dgm:pt>
    <dgm:pt modelId="{88F81D47-EFAB-4733-91DF-F4AB26A64C21}">
      <dgm:prSet phldrT="[Texto]"/>
      <dgm:spPr/>
      <dgm:t>
        <a:bodyPr/>
        <a:lstStyle/>
        <a:p>
          <a:r>
            <a:rPr lang="pt-BR" dirty="0"/>
            <a:t>Apresentação do Cronograma das Atividades e Eventos de Mobilização e Participação Social</a:t>
          </a:r>
        </a:p>
      </dgm:t>
    </dgm:pt>
    <dgm:pt modelId="{CFDB4345-1F4D-48AD-9250-2B2361E04496}" type="parTrans" cxnId="{659D4084-839C-469F-9F8E-F09545C6B02C}">
      <dgm:prSet/>
      <dgm:spPr/>
      <dgm:t>
        <a:bodyPr/>
        <a:lstStyle/>
        <a:p>
          <a:endParaRPr lang="pt-BR"/>
        </a:p>
      </dgm:t>
    </dgm:pt>
    <dgm:pt modelId="{64F77EB9-0E07-4239-8283-96B87E8A7D58}" type="sibTrans" cxnId="{659D4084-839C-469F-9F8E-F09545C6B02C}">
      <dgm:prSet/>
      <dgm:spPr/>
      <dgm:t>
        <a:bodyPr/>
        <a:lstStyle/>
        <a:p>
          <a:endParaRPr lang="pt-BR"/>
        </a:p>
      </dgm:t>
    </dgm:pt>
    <dgm:pt modelId="{487C0E28-898B-4E14-B7D2-3D3E8EE8DBE8}">
      <dgm:prSet phldrT="[Texto]"/>
      <dgm:spPr/>
      <dgm:t>
        <a:bodyPr/>
        <a:lstStyle/>
        <a:p>
          <a:r>
            <a:rPr lang="pt-BR" dirty="0"/>
            <a:t>Definição da Estratégia de Divulgação das Atividades e Eventos de Mobilização e Participação Social</a:t>
          </a:r>
        </a:p>
      </dgm:t>
    </dgm:pt>
    <dgm:pt modelId="{FC922FD5-4FD0-428B-BA00-ABDBA6169ADF}" type="parTrans" cxnId="{0439CB92-41A2-42A0-BA2B-D61F12F756FC}">
      <dgm:prSet/>
      <dgm:spPr/>
      <dgm:t>
        <a:bodyPr/>
        <a:lstStyle/>
        <a:p>
          <a:endParaRPr lang="pt-BR"/>
        </a:p>
      </dgm:t>
    </dgm:pt>
    <dgm:pt modelId="{238B2E34-86DC-4FE4-8F9A-1DEF31317EF1}" type="sibTrans" cxnId="{0439CB92-41A2-42A0-BA2B-D61F12F756FC}">
      <dgm:prSet/>
      <dgm:spPr/>
      <dgm:t>
        <a:bodyPr/>
        <a:lstStyle/>
        <a:p>
          <a:endParaRPr lang="pt-BR"/>
        </a:p>
      </dgm:t>
    </dgm:pt>
    <dgm:pt modelId="{FCE7DD19-222D-47AE-895F-083235662CD1}">
      <dgm:prSet/>
      <dgm:spPr/>
      <dgm:t>
        <a:bodyPr/>
        <a:lstStyle/>
        <a:p>
          <a:r>
            <a:rPr lang="pt-BR" dirty="0"/>
            <a:t>Definição dos Atores Sociais</a:t>
          </a:r>
        </a:p>
      </dgm:t>
    </dgm:pt>
    <dgm:pt modelId="{6FAE3529-10AB-4F58-AAC7-064DD75EA713}" type="parTrans" cxnId="{73836140-AEC3-4E23-B08A-53AAC9646445}">
      <dgm:prSet/>
      <dgm:spPr/>
      <dgm:t>
        <a:bodyPr/>
        <a:lstStyle/>
        <a:p>
          <a:endParaRPr lang="pt-BR"/>
        </a:p>
      </dgm:t>
    </dgm:pt>
    <dgm:pt modelId="{52830A65-F35F-41F2-9AB3-6C3F77C0EB30}" type="sibTrans" cxnId="{73836140-AEC3-4E23-B08A-53AAC9646445}">
      <dgm:prSet/>
      <dgm:spPr/>
      <dgm:t>
        <a:bodyPr/>
        <a:lstStyle/>
        <a:p>
          <a:endParaRPr lang="pt-BR"/>
        </a:p>
      </dgm:t>
    </dgm:pt>
    <dgm:pt modelId="{8F9D20A5-0F3A-4C8A-90E7-BB9A257A102C}" type="pres">
      <dgm:prSet presAssocID="{8F1157B1-077D-4D89-8211-2E0C773FFFED}" presName="CompostProcess" presStyleCnt="0">
        <dgm:presLayoutVars>
          <dgm:dir/>
          <dgm:resizeHandles val="exact"/>
        </dgm:presLayoutVars>
      </dgm:prSet>
      <dgm:spPr/>
    </dgm:pt>
    <dgm:pt modelId="{3C23AC39-0FF7-4D01-BC95-A118E15FE1AC}" type="pres">
      <dgm:prSet presAssocID="{8F1157B1-077D-4D89-8211-2E0C773FFFED}" presName="arrow" presStyleLbl="bgShp" presStyleIdx="0" presStyleCnt="1"/>
      <dgm:spPr/>
    </dgm:pt>
    <dgm:pt modelId="{76D9C8E1-C732-4AEA-AA3B-18544D67B4D3}" type="pres">
      <dgm:prSet presAssocID="{8F1157B1-077D-4D89-8211-2E0C773FFFED}" presName="linearProcess" presStyleCnt="0"/>
      <dgm:spPr/>
    </dgm:pt>
    <dgm:pt modelId="{F0EB1B67-0F83-4663-AAFD-F6EB98E058D5}" type="pres">
      <dgm:prSet presAssocID="{04FE18D6-CDAC-4210-B1D7-7038328AF53C}" presName="textNode" presStyleLbl="node1" presStyleIdx="0" presStyleCnt="4">
        <dgm:presLayoutVars>
          <dgm:bulletEnabled val="1"/>
        </dgm:presLayoutVars>
      </dgm:prSet>
      <dgm:spPr/>
    </dgm:pt>
    <dgm:pt modelId="{451DE422-6728-4D55-822A-A2C83A80255B}" type="pres">
      <dgm:prSet presAssocID="{AD5333BE-B339-490C-A742-C3F4842EC289}" presName="sibTrans" presStyleCnt="0"/>
      <dgm:spPr/>
    </dgm:pt>
    <dgm:pt modelId="{7FED70CA-6EC8-4909-894A-655A8B83700B}" type="pres">
      <dgm:prSet presAssocID="{FCE7DD19-222D-47AE-895F-083235662CD1}" presName="textNode" presStyleLbl="node1" presStyleIdx="1" presStyleCnt="4">
        <dgm:presLayoutVars>
          <dgm:bulletEnabled val="1"/>
        </dgm:presLayoutVars>
      </dgm:prSet>
      <dgm:spPr/>
    </dgm:pt>
    <dgm:pt modelId="{42CE00AC-45D7-4149-9D51-DCEEE61B10B8}" type="pres">
      <dgm:prSet presAssocID="{52830A65-F35F-41F2-9AB3-6C3F77C0EB30}" presName="sibTrans" presStyleCnt="0"/>
      <dgm:spPr/>
    </dgm:pt>
    <dgm:pt modelId="{EE025A7E-EC5C-4B46-9F3B-555BF5545A3D}" type="pres">
      <dgm:prSet presAssocID="{88F81D47-EFAB-4733-91DF-F4AB26A64C21}" presName="textNode" presStyleLbl="node1" presStyleIdx="2" presStyleCnt="4">
        <dgm:presLayoutVars>
          <dgm:bulletEnabled val="1"/>
        </dgm:presLayoutVars>
      </dgm:prSet>
      <dgm:spPr/>
    </dgm:pt>
    <dgm:pt modelId="{789F9901-1689-4BAE-BE9F-C88EF73D7565}" type="pres">
      <dgm:prSet presAssocID="{64F77EB9-0E07-4239-8283-96B87E8A7D58}" presName="sibTrans" presStyleCnt="0"/>
      <dgm:spPr/>
    </dgm:pt>
    <dgm:pt modelId="{0917BB75-D6AA-4E9D-B878-6913B47E21D2}" type="pres">
      <dgm:prSet presAssocID="{487C0E28-898B-4E14-B7D2-3D3E8EE8DBE8}" presName="textNode" presStyleLbl="node1" presStyleIdx="3" presStyleCnt="4">
        <dgm:presLayoutVars>
          <dgm:bulletEnabled val="1"/>
        </dgm:presLayoutVars>
      </dgm:prSet>
      <dgm:spPr/>
    </dgm:pt>
  </dgm:ptLst>
  <dgm:cxnLst>
    <dgm:cxn modelId="{EF696B37-59B3-4122-8D45-582FFB78A3E7}" type="presOf" srcId="{487C0E28-898B-4E14-B7D2-3D3E8EE8DBE8}" destId="{0917BB75-D6AA-4E9D-B878-6913B47E21D2}" srcOrd="0" destOrd="0" presId="urn:microsoft.com/office/officeart/2005/8/layout/hProcess9"/>
    <dgm:cxn modelId="{73836140-AEC3-4E23-B08A-53AAC9646445}" srcId="{8F1157B1-077D-4D89-8211-2E0C773FFFED}" destId="{FCE7DD19-222D-47AE-895F-083235662CD1}" srcOrd="1" destOrd="0" parTransId="{6FAE3529-10AB-4F58-AAC7-064DD75EA713}" sibTransId="{52830A65-F35F-41F2-9AB3-6C3F77C0EB30}"/>
    <dgm:cxn modelId="{DAEF1D41-C0B5-48CB-8B57-8E4BFFAE2E3D}" type="presOf" srcId="{8F1157B1-077D-4D89-8211-2E0C773FFFED}" destId="{8F9D20A5-0F3A-4C8A-90E7-BB9A257A102C}" srcOrd="0" destOrd="0" presId="urn:microsoft.com/office/officeart/2005/8/layout/hProcess9"/>
    <dgm:cxn modelId="{943D5266-6041-4507-8469-4DBA726B6F59}" srcId="{8F1157B1-077D-4D89-8211-2E0C773FFFED}" destId="{04FE18D6-CDAC-4210-B1D7-7038328AF53C}" srcOrd="0" destOrd="0" parTransId="{2BFA2893-26BE-4909-9B0F-CAC4EB25E3D3}" sibTransId="{AD5333BE-B339-490C-A742-C3F4842EC289}"/>
    <dgm:cxn modelId="{70CBD682-5E5B-488E-9848-16C3E916542C}" type="presOf" srcId="{04FE18D6-CDAC-4210-B1D7-7038328AF53C}" destId="{F0EB1B67-0F83-4663-AAFD-F6EB98E058D5}" srcOrd="0" destOrd="0" presId="urn:microsoft.com/office/officeart/2005/8/layout/hProcess9"/>
    <dgm:cxn modelId="{659D4084-839C-469F-9F8E-F09545C6B02C}" srcId="{8F1157B1-077D-4D89-8211-2E0C773FFFED}" destId="{88F81D47-EFAB-4733-91DF-F4AB26A64C21}" srcOrd="2" destOrd="0" parTransId="{CFDB4345-1F4D-48AD-9250-2B2361E04496}" sibTransId="{64F77EB9-0E07-4239-8283-96B87E8A7D58}"/>
    <dgm:cxn modelId="{0439CB92-41A2-42A0-BA2B-D61F12F756FC}" srcId="{8F1157B1-077D-4D89-8211-2E0C773FFFED}" destId="{487C0E28-898B-4E14-B7D2-3D3E8EE8DBE8}" srcOrd="3" destOrd="0" parTransId="{FC922FD5-4FD0-428B-BA00-ABDBA6169ADF}" sibTransId="{238B2E34-86DC-4FE4-8F9A-1DEF31317EF1}"/>
    <dgm:cxn modelId="{1F0670E0-A3A3-4C0D-9CB7-9A8FBF962429}" type="presOf" srcId="{88F81D47-EFAB-4733-91DF-F4AB26A64C21}" destId="{EE025A7E-EC5C-4B46-9F3B-555BF5545A3D}" srcOrd="0" destOrd="0" presId="urn:microsoft.com/office/officeart/2005/8/layout/hProcess9"/>
    <dgm:cxn modelId="{19FEB5EF-B027-4330-9BBB-691B82D851DF}" type="presOf" srcId="{FCE7DD19-222D-47AE-895F-083235662CD1}" destId="{7FED70CA-6EC8-4909-894A-655A8B83700B}" srcOrd="0" destOrd="0" presId="urn:microsoft.com/office/officeart/2005/8/layout/hProcess9"/>
    <dgm:cxn modelId="{F680EF91-93A1-4CB9-B700-E05FDF49BF8C}" type="presParOf" srcId="{8F9D20A5-0F3A-4C8A-90E7-BB9A257A102C}" destId="{3C23AC39-0FF7-4D01-BC95-A118E15FE1AC}" srcOrd="0" destOrd="0" presId="urn:microsoft.com/office/officeart/2005/8/layout/hProcess9"/>
    <dgm:cxn modelId="{E540E0D1-BF6F-4419-9C6F-42D397261903}" type="presParOf" srcId="{8F9D20A5-0F3A-4C8A-90E7-BB9A257A102C}" destId="{76D9C8E1-C732-4AEA-AA3B-18544D67B4D3}" srcOrd="1" destOrd="0" presId="urn:microsoft.com/office/officeart/2005/8/layout/hProcess9"/>
    <dgm:cxn modelId="{37C940F6-634C-4903-B9D3-3E682EF90625}" type="presParOf" srcId="{76D9C8E1-C732-4AEA-AA3B-18544D67B4D3}" destId="{F0EB1B67-0F83-4663-AAFD-F6EB98E058D5}" srcOrd="0" destOrd="0" presId="urn:microsoft.com/office/officeart/2005/8/layout/hProcess9"/>
    <dgm:cxn modelId="{52DF49CE-FA2C-4BB5-82AC-58040AB4B495}" type="presParOf" srcId="{76D9C8E1-C732-4AEA-AA3B-18544D67B4D3}" destId="{451DE422-6728-4D55-822A-A2C83A80255B}" srcOrd="1" destOrd="0" presId="urn:microsoft.com/office/officeart/2005/8/layout/hProcess9"/>
    <dgm:cxn modelId="{8C5040D4-7007-4D4B-9712-1E9682C9F0F6}" type="presParOf" srcId="{76D9C8E1-C732-4AEA-AA3B-18544D67B4D3}" destId="{7FED70CA-6EC8-4909-894A-655A8B83700B}" srcOrd="2" destOrd="0" presId="urn:microsoft.com/office/officeart/2005/8/layout/hProcess9"/>
    <dgm:cxn modelId="{1E392D54-17B8-4D11-9BDE-53DCC7DAD802}" type="presParOf" srcId="{76D9C8E1-C732-4AEA-AA3B-18544D67B4D3}" destId="{42CE00AC-45D7-4149-9D51-DCEEE61B10B8}" srcOrd="3" destOrd="0" presId="urn:microsoft.com/office/officeart/2005/8/layout/hProcess9"/>
    <dgm:cxn modelId="{4A621308-9B78-40F4-ACDD-4BB5EB5CAF00}" type="presParOf" srcId="{76D9C8E1-C732-4AEA-AA3B-18544D67B4D3}" destId="{EE025A7E-EC5C-4B46-9F3B-555BF5545A3D}" srcOrd="4" destOrd="0" presId="urn:microsoft.com/office/officeart/2005/8/layout/hProcess9"/>
    <dgm:cxn modelId="{DC2C8E6A-650F-421B-8FB8-372B647FD93F}" type="presParOf" srcId="{76D9C8E1-C732-4AEA-AA3B-18544D67B4D3}" destId="{789F9901-1689-4BAE-BE9F-C88EF73D7565}" srcOrd="5" destOrd="0" presId="urn:microsoft.com/office/officeart/2005/8/layout/hProcess9"/>
    <dgm:cxn modelId="{B1EBC2A1-0260-4C7E-BD07-5151E5AB203D}" type="presParOf" srcId="{76D9C8E1-C732-4AEA-AA3B-18544D67B4D3}" destId="{0917BB75-D6AA-4E9D-B878-6913B47E21D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1157B1-077D-4D89-8211-2E0C773FFFED}" type="doc">
      <dgm:prSet loTypeId="urn:microsoft.com/office/officeart/2005/8/layout/hProcess9" loCatId="process" qsTypeId="urn:microsoft.com/office/officeart/2005/8/quickstyle/simple1" qsCatId="simple" csTypeId="urn:microsoft.com/office/officeart/2005/8/colors/accent0_2" csCatId="mainScheme" phldr="1"/>
      <dgm:spPr/>
    </dgm:pt>
    <dgm:pt modelId="{04FE18D6-CDAC-4210-B1D7-7038328AF53C}">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pt-BR" sz="2000" b="0" cap="none" spc="0" dirty="0">
              <a:ln w="0"/>
              <a:solidFill>
                <a:schemeClr val="tx1"/>
              </a:solidFill>
              <a:effectLst>
                <a:outerShdw blurRad="38100" dist="19050" dir="2700000" algn="tl" rotWithShape="0">
                  <a:schemeClr val="dk1">
                    <a:alpha val="40000"/>
                  </a:schemeClr>
                </a:outerShdw>
              </a:effectLst>
            </a:rPr>
            <a:t>Organização dos Setores de Mobilização Social</a:t>
          </a:r>
        </a:p>
      </dgm:t>
    </dgm:pt>
    <dgm:pt modelId="{2BFA2893-26BE-4909-9B0F-CAC4EB25E3D3}" type="parTrans" cxnId="{943D5266-6041-4507-8469-4DBA726B6F59}">
      <dgm:prSet/>
      <dgm:spPr/>
      <dgm:t>
        <a:bodyPr/>
        <a:lstStyle/>
        <a:p>
          <a:endParaRPr lang="pt-BR"/>
        </a:p>
      </dgm:t>
    </dgm:pt>
    <dgm:pt modelId="{AD5333BE-B339-490C-A742-C3F4842EC289}" type="sibTrans" cxnId="{943D5266-6041-4507-8469-4DBA726B6F59}">
      <dgm:prSet/>
      <dgm:spPr/>
      <dgm:t>
        <a:bodyPr/>
        <a:lstStyle/>
        <a:p>
          <a:endParaRPr lang="pt-BR"/>
        </a:p>
      </dgm:t>
    </dgm:pt>
    <dgm:pt modelId="{88F81D47-EFAB-4733-91DF-F4AB26A64C21}">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gm:t>
    </dgm:pt>
    <dgm:pt modelId="{CFDB4345-1F4D-48AD-9250-2B2361E04496}" type="parTrans" cxnId="{659D4084-839C-469F-9F8E-F09545C6B02C}">
      <dgm:prSet/>
      <dgm:spPr/>
      <dgm:t>
        <a:bodyPr/>
        <a:lstStyle/>
        <a:p>
          <a:endParaRPr lang="pt-BR"/>
        </a:p>
      </dgm:t>
    </dgm:pt>
    <dgm:pt modelId="{64F77EB9-0E07-4239-8283-96B87E8A7D58}" type="sibTrans" cxnId="{659D4084-839C-469F-9F8E-F09545C6B02C}">
      <dgm:prSet/>
      <dgm:spPr/>
      <dgm:t>
        <a:bodyPr/>
        <a:lstStyle/>
        <a:p>
          <a:endParaRPr lang="pt-BR"/>
        </a:p>
      </dgm:t>
    </dgm:pt>
    <dgm:pt modelId="{487C0E28-898B-4E14-B7D2-3D3E8EE8DBE8}">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gm:t>
    </dgm:pt>
    <dgm:pt modelId="{FC922FD5-4FD0-428B-BA00-ABDBA6169ADF}" type="parTrans" cxnId="{0439CB92-41A2-42A0-BA2B-D61F12F756FC}">
      <dgm:prSet/>
      <dgm:spPr/>
      <dgm:t>
        <a:bodyPr/>
        <a:lstStyle/>
        <a:p>
          <a:endParaRPr lang="pt-BR"/>
        </a:p>
      </dgm:t>
    </dgm:pt>
    <dgm:pt modelId="{238B2E34-86DC-4FE4-8F9A-1DEF31317EF1}" type="sibTrans" cxnId="{0439CB92-41A2-42A0-BA2B-D61F12F756FC}">
      <dgm:prSet/>
      <dgm:spPr/>
      <dgm:t>
        <a:bodyPr/>
        <a:lstStyle/>
        <a:p>
          <a:endParaRPr lang="pt-BR"/>
        </a:p>
      </dgm:t>
    </dgm:pt>
    <dgm:pt modelId="{FCE7DD19-222D-47AE-895F-083235662CD1}">
      <dgm:prSet custT="1">
        <dgm:style>
          <a:lnRef idx="2">
            <a:schemeClr val="accent3"/>
          </a:lnRef>
          <a:fillRef idx="1">
            <a:schemeClr val="lt1"/>
          </a:fillRef>
          <a:effectRef idx="0">
            <a:schemeClr val="accent3"/>
          </a:effectRef>
          <a:fontRef idx="minor">
            <a:schemeClr val="dk1"/>
          </a:fontRef>
        </dgm:style>
      </dgm:prSet>
      <dgm:spPr/>
      <dgm:t>
        <a:bodyPr/>
        <a:lstStyle/>
        <a:p>
          <a:r>
            <a:rPr lang="pt-BR" sz="1400" dirty="0">
              <a:solidFill>
                <a:schemeClr val="bg1">
                  <a:lumMod val="65000"/>
                </a:schemeClr>
              </a:solidFill>
            </a:rPr>
            <a:t>Definição dos Atores Sociais</a:t>
          </a:r>
        </a:p>
      </dgm:t>
    </dgm:pt>
    <dgm:pt modelId="{6FAE3529-10AB-4F58-AAC7-064DD75EA713}" type="parTrans" cxnId="{73836140-AEC3-4E23-B08A-53AAC9646445}">
      <dgm:prSet/>
      <dgm:spPr/>
      <dgm:t>
        <a:bodyPr/>
        <a:lstStyle/>
        <a:p>
          <a:endParaRPr lang="pt-BR"/>
        </a:p>
      </dgm:t>
    </dgm:pt>
    <dgm:pt modelId="{52830A65-F35F-41F2-9AB3-6C3F77C0EB30}" type="sibTrans" cxnId="{73836140-AEC3-4E23-B08A-53AAC9646445}">
      <dgm:prSet/>
      <dgm:spPr/>
      <dgm:t>
        <a:bodyPr/>
        <a:lstStyle/>
        <a:p>
          <a:endParaRPr lang="pt-BR"/>
        </a:p>
      </dgm:t>
    </dgm:pt>
    <dgm:pt modelId="{8F9D20A5-0F3A-4C8A-90E7-BB9A257A102C}" type="pres">
      <dgm:prSet presAssocID="{8F1157B1-077D-4D89-8211-2E0C773FFFED}" presName="CompostProcess" presStyleCnt="0">
        <dgm:presLayoutVars>
          <dgm:dir/>
          <dgm:resizeHandles val="exact"/>
        </dgm:presLayoutVars>
      </dgm:prSet>
      <dgm:spPr/>
    </dgm:pt>
    <dgm:pt modelId="{3C23AC39-0FF7-4D01-BC95-A118E15FE1AC}" type="pres">
      <dgm:prSet presAssocID="{8F1157B1-077D-4D89-8211-2E0C773FFFED}" presName="arrow" presStyleLbl="bgShp" presStyleIdx="0" presStyleCnt="1" custLinFactNeighborX="304" custLinFactNeighborY="479"/>
      <dgm:spPr>
        <a:solidFill>
          <a:schemeClr val="bg2"/>
        </a:solidFill>
      </dgm:spPr>
    </dgm:pt>
    <dgm:pt modelId="{76D9C8E1-C732-4AEA-AA3B-18544D67B4D3}" type="pres">
      <dgm:prSet presAssocID="{8F1157B1-077D-4D89-8211-2E0C773FFFED}" presName="linearProcess" presStyleCnt="0"/>
      <dgm:spPr/>
    </dgm:pt>
    <dgm:pt modelId="{F0EB1B67-0F83-4663-AAFD-F6EB98E058D5}" type="pres">
      <dgm:prSet presAssocID="{04FE18D6-CDAC-4210-B1D7-7038328AF53C}" presName="textNode" presStyleLbl="node1" presStyleIdx="0" presStyleCnt="4">
        <dgm:presLayoutVars>
          <dgm:bulletEnabled val="1"/>
        </dgm:presLayoutVars>
      </dgm:prSet>
      <dgm:spPr/>
    </dgm:pt>
    <dgm:pt modelId="{451DE422-6728-4D55-822A-A2C83A80255B}" type="pres">
      <dgm:prSet presAssocID="{AD5333BE-B339-490C-A742-C3F4842EC289}" presName="sibTrans" presStyleCnt="0"/>
      <dgm:spPr/>
    </dgm:pt>
    <dgm:pt modelId="{7FED70CA-6EC8-4909-894A-655A8B83700B}" type="pres">
      <dgm:prSet presAssocID="{FCE7DD19-222D-47AE-895F-083235662CD1}" presName="textNode" presStyleLbl="node1" presStyleIdx="1" presStyleCnt="4">
        <dgm:presLayoutVars>
          <dgm:bulletEnabled val="1"/>
        </dgm:presLayoutVars>
      </dgm:prSet>
      <dgm:spPr/>
    </dgm:pt>
    <dgm:pt modelId="{42CE00AC-45D7-4149-9D51-DCEEE61B10B8}" type="pres">
      <dgm:prSet presAssocID="{52830A65-F35F-41F2-9AB3-6C3F77C0EB30}" presName="sibTrans" presStyleCnt="0"/>
      <dgm:spPr/>
    </dgm:pt>
    <dgm:pt modelId="{EE025A7E-EC5C-4B46-9F3B-555BF5545A3D}" type="pres">
      <dgm:prSet presAssocID="{88F81D47-EFAB-4733-91DF-F4AB26A64C21}" presName="textNode" presStyleLbl="node1" presStyleIdx="2" presStyleCnt="4">
        <dgm:presLayoutVars>
          <dgm:bulletEnabled val="1"/>
        </dgm:presLayoutVars>
      </dgm:prSet>
      <dgm:spPr/>
    </dgm:pt>
    <dgm:pt modelId="{789F9901-1689-4BAE-BE9F-C88EF73D7565}" type="pres">
      <dgm:prSet presAssocID="{64F77EB9-0E07-4239-8283-96B87E8A7D58}" presName="sibTrans" presStyleCnt="0"/>
      <dgm:spPr/>
    </dgm:pt>
    <dgm:pt modelId="{0917BB75-D6AA-4E9D-B878-6913B47E21D2}" type="pres">
      <dgm:prSet presAssocID="{487C0E28-898B-4E14-B7D2-3D3E8EE8DBE8}" presName="textNode" presStyleLbl="node1" presStyleIdx="3" presStyleCnt="4">
        <dgm:presLayoutVars>
          <dgm:bulletEnabled val="1"/>
        </dgm:presLayoutVars>
      </dgm:prSet>
      <dgm:spPr/>
    </dgm:pt>
  </dgm:ptLst>
  <dgm:cxnLst>
    <dgm:cxn modelId="{EF696B37-59B3-4122-8D45-582FFB78A3E7}" type="presOf" srcId="{487C0E28-898B-4E14-B7D2-3D3E8EE8DBE8}" destId="{0917BB75-D6AA-4E9D-B878-6913B47E21D2}" srcOrd="0" destOrd="0" presId="urn:microsoft.com/office/officeart/2005/8/layout/hProcess9"/>
    <dgm:cxn modelId="{73836140-AEC3-4E23-B08A-53AAC9646445}" srcId="{8F1157B1-077D-4D89-8211-2E0C773FFFED}" destId="{FCE7DD19-222D-47AE-895F-083235662CD1}" srcOrd="1" destOrd="0" parTransId="{6FAE3529-10AB-4F58-AAC7-064DD75EA713}" sibTransId="{52830A65-F35F-41F2-9AB3-6C3F77C0EB30}"/>
    <dgm:cxn modelId="{DAEF1D41-C0B5-48CB-8B57-8E4BFFAE2E3D}" type="presOf" srcId="{8F1157B1-077D-4D89-8211-2E0C773FFFED}" destId="{8F9D20A5-0F3A-4C8A-90E7-BB9A257A102C}" srcOrd="0" destOrd="0" presId="urn:microsoft.com/office/officeart/2005/8/layout/hProcess9"/>
    <dgm:cxn modelId="{943D5266-6041-4507-8469-4DBA726B6F59}" srcId="{8F1157B1-077D-4D89-8211-2E0C773FFFED}" destId="{04FE18D6-CDAC-4210-B1D7-7038328AF53C}" srcOrd="0" destOrd="0" parTransId="{2BFA2893-26BE-4909-9B0F-CAC4EB25E3D3}" sibTransId="{AD5333BE-B339-490C-A742-C3F4842EC289}"/>
    <dgm:cxn modelId="{70CBD682-5E5B-488E-9848-16C3E916542C}" type="presOf" srcId="{04FE18D6-CDAC-4210-B1D7-7038328AF53C}" destId="{F0EB1B67-0F83-4663-AAFD-F6EB98E058D5}" srcOrd="0" destOrd="0" presId="urn:microsoft.com/office/officeart/2005/8/layout/hProcess9"/>
    <dgm:cxn modelId="{659D4084-839C-469F-9F8E-F09545C6B02C}" srcId="{8F1157B1-077D-4D89-8211-2E0C773FFFED}" destId="{88F81D47-EFAB-4733-91DF-F4AB26A64C21}" srcOrd="2" destOrd="0" parTransId="{CFDB4345-1F4D-48AD-9250-2B2361E04496}" sibTransId="{64F77EB9-0E07-4239-8283-96B87E8A7D58}"/>
    <dgm:cxn modelId="{0439CB92-41A2-42A0-BA2B-D61F12F756FC}" srcId="{8F1157B1-077D-4D89-8211-2E0C773FFFED}" destId="{487C0E28-898B-4E14-B7D2-3D3E8EE8DBE8}" srcOrd="3" destOrd="0" parTransId="{FC922FD5-4FD0-428B-BA00-ABDBA6169ADF}" sibTransId="{238B2E34-86DC-4FE4-8F9A-1DEF31317EF1}"/>
    <dgm:cxn modelId="{1F0670E0-A3A3-4C0D-9CB7-9A8FBF962429}" type="presOf" srcId="{88F81D47-EFAB-4733-91DF-F4AB26A64C21}" destId="{EE025A7E-EC5C-4B46-9F3B-555BF5545A3D}" srcOrd="0" destOrd="0" presId="urn:microsoft.com/office/officeart/2005/8/layout/hProcess9"/>
    <dgm:cxn modelId="{19FEB5EF-B027-4330-9BBB-691B82D851DF}" type="presOf" srcId="{FCE7DD19-222D-47AE-895F-083235662CD1}" destId="{7FED70CA-6EC8-4909-894A-655A8B83700B}" srcOrd="0" destOrd="0" presId="urn:microsoft.com/office/officeart/2005/8/layout/hProcess9"/>
    <dgm:cxn modelId="{F680EF91-93A1-4CB9-B700-E05FDF49BF8C}" type="presParOf" srcId="{8F9D20A5-0F3A-4C8A-90E7-BB9A257A102C}" destId="{3C23AC39-0FF7-4D01-BC95-A118E15FE1AC}" srcOrd="0" destOrd="0" presId="urn:microsoft.com/office/officeart/2005/8/layout/hProcess9"/>
    <dgm:cxn modelId="{E540E0D1-BF6F-4419-9C6F-42D397261903}" type="presParOf" srcId="{8F9D20A5-0F3A-4C8A-90E7-BB9A257A102C}" destId="{76D9C8E1-C732-4AEA-AA3B-18544D67B4D3}" srcOrd="1" destOrd="0" presId="urn:microsoft.com/office/officeart/2005/8/layout/hProcess9"/>
    <dgm:cxn modelId="{37C940F6-634C-4903-B9D3-3E682EF90625}" type="presParOf" srcId="{76D9C8E1-C732-4AEA-AA3B-18544D67B4D3}" destId="{F0EB1B67-0F83-4663-AAFD-F6EB98E058D5}" srcOrd="0" destOrd="0" presId="urn:microsoft.com/office/officeart/2005/8/layout/hProcess9"/>
    <dgm:cxn modelId="{52DF49CE-FA2C-4BB5-82AC-58040AB4B495}" type="presParOf" srcId="{76D9C8E1-C732-4AEA-AA3B-18544D67B4D3}" destId="{451DE422-6728-4D55-822A-A2C83A80255B}" srcOrd="1" destOrd="0" presId="urn:microsoft.com/office/officeart/2005/8/layout/hProcess9"/>
    <dgm:cxn modelId="{8C5040D4-7007-4D4B-9712-1E9682C9F0F6}" type="presParOf" srcId="{76D9C8E1-C732-4AEA-AA3B-18544D67B4D3}" destId="{7FED70CA-6EC8-4909-894A-655A8B83700B}" srcOrd="2" destOrd="0" presId="urn:microsoft.com/office/officeart/2005/8/layout/hProcess9"/>
    <dgm:cxn modelId="{1E392D54-17B8-4D11-9BDE-53DCC7DAD802}" type="presParOf" srcId="{76D9C8E1-C732-4AEA-AA3B-18544D67B4D3}" destId="{42CE00AC-45D7-4149-9D51-DCEEE61B10B8}" srcOrd="3" destOrd="0" presId="urn:microsoft.com/office/officeart/2005/8/layout/hProcess9"/>
    <dgm:cxn modelId="{4A621308-9B78-40F4-ACDD-4BB5EB5CAF00}" type="presParOf" srcId="{76D9C8E1-C732-4AEA-AA3B-18544D67B4D3}" destId="{EE025A7E-EC5C-4B46-9F3B-555BF5545A3D}" srcOrd="4" destOrd="0" presId="urn:microsoft.com/office/officeart/2005/8/layout/hProcess9"/>
    <dgm:cxn modelId="{DC2C8E6A-650F-421B-8FB8-372B647FD93F}" type="presParOf" srcId="{76D9C8E1-C732-4AEA-AA3B-18544D67B4D3}" destId="{789F9901-1689-4BAE-BE9F-C88EF73D7565}" srcOrd="5" destOrd="0" presId="urn:microsoft.com/office/officeart/2005/8/layout/hProcess9"/>
    <dgm:cxn modelId="{B1EBC2A1-0260-4C7E-BD07-5151E5AB203D}" type="presParOf" srcId="{76D9C8E1-C732-4AEA-AA3B-18544D67B4D3}" destId="{0917BB75-D6AA-4E9D-B878-6913B47E21D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1157B1-077D-4D89-8211-2E0C773FFFED}" type="doc">
      <dgm:prSet loTypeId="urn:microsoft.com/office/officeart/2005/8/layout/hProcess9" loCatId="process" qsTypeId="urn:microsoft.com/office/officeart/2005/8/quickstyle/simple1" qsCatId="simple" csTypeId="urn:microsoft.com/office/officeart/2005/8/colors/accent0_2" csCatId="mainScheme" phldr="1"/>
      <dgm:spPr/>
    </dgm:pt>
    <dgm:pt modelId="{04FE18D6-CDAC-4210-B1D7-7038328AF53C}">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pt-BR" sz="2000" b="0" cap="none" spc="0" dirty="0">
              <a:ln w="0"/>
              <a:solidFill>
                <a:schemeClr val="tx1"/>
              </a:solidFill>
              <a:effectLst>
                <a:outerShdw blurRad="38100" dist="19050" dir="2700000" algn="tl" rotWithShape="0">
                  <a:schemeClr val="dk1">
                    <a:alpha val="40000"/>
                  </a:schemeClr>
                </a:outerShdw>
              </a:effectLst>
            </a:rPr>
            <a:t>Organização dos Setores de Mobilização Social</a:t>
          </a:r>
        </a:p>
      </dgm:t>
    </dgm:pt>
    <dgm:pt modelId="{2BFA2893-26BE-4909-9B0F-CAC4EB25E3D3}" type="parTrans" cxnId="{943D5266-6041-4507-8469-4DBA726B6F59}">
      <dgm:prSet/>
      <dgm:spPr/>
      <dgm:t>
        <a:bodyPr/>
        <a:lstStyle/>
        <a:p>
          <a:endParaRPr lang="pt-BR"/>
        </a:p>
      </dgm:t>
    </dgm:pt>
    <dgm:pt modelId="{AD5333BE-B339-490C-A742-C3F4842EC289}" type="sibTrans" cxnId="{943D5266-6041-4507-8469-4DBA726B6F59}">
      <dgm:prSet/>
      <dgm:spPr/>
      <dgm:t>
        <a:bodyPr/>
        <a:lstStyle/>
        <a:p>
          <a:endParaRPr lang="pt-BR"/>
        </a:p>
      </dgm:t>
    </dgm:pt>
    <dgm:pt modelId="{88F81D47-EFAB-4733-91DF-F4AB26A64C21}">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gm:t>
    </dgm:pt>
    <dgm:pt modelId="{CFDB4345-1F4D-48AD-9250-2B2361E04496}" type="parTrans" cxnId="{659D4084-839C-469F-9F8E-F09545C6B02C}">
      <dgm:prSet/>
      <dgm:spPr/>
      <dgm:t>
        <a:bodyPr/>
        <a:lstStyle/>
        <a:p>
          <a:endParaRPr lang="pt-BR"/>
        </a:p>
      </dgm:t>
    </dgm:pt>
    <dgm:pt modelId="{64F77EB9-0E07-4239-8283-96B87E8A7D58}" type="sibTrans" cxnId="{659D4084-839C-469F-9F8E-F09545C6B02C}">
      <dgm:prSet/>
      <dgm:spPr/>
      <dgm:t>
        <a:bodyPr/>
        <a:lstStyle/>
        <a:p>
          <a:endParaRPr lang="pt-BR"/>
        </a:p>
      </dgm:t>
    </dgm:pt>
    <dgm:pt modelId="{487C0E28-898B-4E14-B7D2-3D3E8EE8DBE8}">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gm:t>
    </dgm:pt>
    <dgm:pt modelId="{FC922FD5-4FD0-428B-BA00-ABDBA6169ADF}" type="parTrans" cxnId="{0439CB92-41A2-42A0-BA2B-D61F12F756FC}">
      <dgm:prSet/>
      <dgm:spPr/>
      <dgm:t>
        <a:bodyPr/>
        <a:lstStyle/>
        <a:p>
          <a:endParaRPr lang="pt-BR"/>
        </a:p>
      </dgm:t>
    </dgm:pt>
    <dgm:pt modelId="{238B2E34-86DC-4FE4-8F9A-1DEF31317EF1}" type="sibTrans" cxnId="{0439CB92-41A2-42A0-BA2B-D61F12F756FC}">
      <dgm:prSet/>
      <dgm:spPr/>
      <dgm:t>
        <a:bodyPr/>
        <a:lstStyle/>
        <a:p>
          <a:endParaRPr lang="pt-BR"/>
        </a:p>
      </dgm:t>
    </dgm:pt>
    <dgm:pt modelId="{FCE7DD19-222D-47AE-895F-083235662CD1}">
      <dgm:prSet custT="1">
        <dgm:style>
          <a:lnRef idx="2">
            <a:schemeClr val="accent3"/>
          </a:lnRef>
          <a:fillRef idx="1">
            <a:schemeClr val="lt1"/>
          </a:fillRef>
          <a:effectRef idx="0">
            <a:schemeClr val="accent3"/>
          </a:effectRef>
          <a:fontRef idx="minor">
            <a:schemeClr val="dk1"/>
          </a:fontRef>
        </dgm:style>
      </dgm:prSet>
      <dgm:spPr/>
      <dgm:t>
        <a:bodyPr/>
        <a:lstStyle/>
        <a:p>
          <a:r>
            <a:rPr lang="pt-BR" sz="1400" dirty="0">
              <a:solidFill>
                <a:schemeClr val="bg1">
                  <a:lumMod val="65000"/>
                </a:schemeClr>
              </a:solidFill>
            </a:rPr>
            <a:t>Definição dos Atores Sociais</a:t>
          </a:r>
        </a:p>
      </dgm:t>
    </dgm:pt>
    <dgm:pt modelId="{6FAE3529-10AB-4F58-AAC7-064DD75EA713}" type="parTrans" cxnId="{73836140-AEC3-4E23-B08A-53AAC9646445}">
      <dgm:prSet/>
      <dgm:spPr/>
      <dgm:t>
        <a:bodyPr/>
        <a:lstStyle/>
        <a:p>
          <a:endParaRPr lang="pt-BR"/>
        </a:p>
      </dgm:t>
    </dgm:pt>
    <dgm:pt modelId="{52830A65-F35F-41F2-9AB3-6C3F77C0EB30}" type="sibTrans" cxnId="{73836140-AEC3-4E23-B08A-53AAC9646445}">
      <dgm:prSet/>
      <dgm:spPr/>
      <dgm:t>
        <a:bodyPr/>
        <a:lstStyle/>
        <a:p>
          <a:endParaRPr lang="pt-BR"/>
        </a:p>
      </dgm:t>
    </dgm:pt>
    <dgm:pt modelId="{8F9D20A5-0F3A-4C8A-90E7-BB9A257A102C}" type="pres">
      <dgm:prSet presAssocID="{8F1157B1-077D-4D89-8211-2E0C773FFFED}" presName="CompostProcess" presStyleCnt="0">
        <dgm:presLayoutVars>
          <dgm:dir/>
          <dgm:resizeHandles val="exact"/>
        </dgm:presLayoutVars>
      </dgm:prSet>
      <dgm:spPr/>
    </dgm:pt>
    <dgm:pt modelId="{3C23AC39-0FF7-4D01-BC95-A118E15FE1AC}" type="pres">
      <dgm:prSet presAssocID="{8F1157B1-077D-4D89-8211-2E0C773FFFED}" presName="arrow" presStyleLbl="bgShp" presStyleIdx="0" presStyleCnt="1" custLinFactNeighborX="304" custLinFactNeighborY="479"/>
      <dgm:spPr>
        <a:solidFill>
          <a:schemeClr val="bg2"/>
        </a:solidFill>
      </dgm:spPr>
    </dgm:pt>
    <dgm:pt modelId="{76D9C8E1-C732-4AEA-AA3B-18544D67B4D3}" type="pres">
      <dgm:prSet presAssocID="{8F1157B1-077D-4D89-8211-2E0C773FFFED}" presName="linearProcess" presStyleCnt="0"/>
      <dgm:spPr/>
    </dgm:pt>
    <dgm:pt modelId="{F0EB1B67-0F83-4663-AAFD-F6EB98E058D5}" type="pres">
      <dgm:prSet presAssocID="{04FE18D6-CDAC-4210-B1D7-7038328AF53C}" presName="textNode" presStyleLbl="node1" presStyleIdx="0" presStyleCnt="4">
        <dgm:presLayoutVars>
          <dgm:bulletEnabled val="1"/>
        </dgm:presLayoutVars>
      </dgm:prSet>
      <dgm:spPr/>
    </dgm:pt>
    <dgm:pt modelId="{451DE422-6728-4D55-822A-A2C83A80255B}" type="pres">
      <dgm:prSet presAssocID="{AD5333BE-B339-490C-A742-C3F4842EC289}" presName="sibTrans" presStyleCnt="0"/>
      <dgm:spPr/>
    </dgm:pt>
    <dgm:pt modelId="{7FED70CA-6EC8-4909-894A-655A8B83700B}" type="pres">
      <dgm:prSet presAssocID="{FCE7DD19-222D-47AE-895F-083235662CD1}" presName="textNode" presStyleLbl="node1" presStyleIdx="1" presStyleCnt="4">
        <dgm:presLayoutVars>
          <dgm:bulletEnabled val="1"/>
        </dgm:presLayoutVars>
      </dgm:prSet>
      <dgm:spPr/>
    </dgm:pt>
    <dgm:pt modelId="{42CE00AC-45D7-4149-9D51-DCEEE61B10B8}" type="pres">
      <dgm:prSet presAssocID="{52830A65-F35F-41F2-9AB3-6C3F77C0EB30}" presName="sibTrans" presStyleCnt="0"/>
      <dgm:spPr/>
    </dgm:pt>
    <dgm:pt modelId="{EE025A7E-EC5C-4B46-9F3B-555BF5545A3D}" type="pres">
      <dgm:prSet presAssocID="{88F81D47-EFAB-4733-91DF-F4AB26A64C21}" presName="textNode" presStyleLbl="node1" presStyleIdx="2" presStyleCnt="4">
        <dgm:presLayoutVars>
          <dgm:bulletEnabled val="1"/>
        </dgm:presLayoutVars>
      </dgm:prSet>
      <dgm:spPr/>
    </dgm:pt>
    <dgm:pt modelId="{789F9901-1689-4BAE-BE9F-C88EF73D7565}" type="pres">
      <dgm:prSet presAssocID="{64F77EB9-0E07-4239-8283-96B87E8A7D58}" presName="sibTrans" presStyleCnt="0"/>
      <dgm:spPr/>
    </dgm:pt>
    <dgm:pt modelId="{0917BB75-D6AA-4E9D-B878-6913B47E21D2}" type="pres">
      <dgm:prSet presAssocID="{487C0E28-898B-4E14-B7D2-3D3E8EE8DBE8}" presName="textNode" presStyleLbl="node1" presStyleIdx="3" presStyleCnt="4">
        <dgm:presLayoutVars>
          <dgm:bulletEnabled val="1"/>
        </dgm:presLayoutVars>
      </dgm:prSet>
      <dgm:spPr/>
    </dgm:pt>
  </dgm:ptLst>
  <dgm:cxnLst>
    <dgm:cxn modelId="{EF696B37-59B3-4122-8D45-582FFB78A3E7}" type="presOf" srcId="{487C0E28-898B-4E14-B7D2-3D3E8EE8DBE8}" destId="{0917BB75-D6AA-4E9D-B878-6913B47E21D2}" srcOrd="0" destOrd="0" presId="urn:microsoft.com/office/officeart/2005/8/layout/hProcess9"/>
    <dgm:cxn modelId="{73836140-AEC3-4E23-B08A-53AAC9646445}" srcId="{8F1157B1-077D-4D89-8211-2E0C773FFFED}" destId="{FCE7DD19-222D-47AE-895F-083235662CD1}" srcOrd="1" destOrd="0" parTransId="{6FAE3529-10AB-4F58-AAC7-064DD75EA713}" sibTransId="{52830A65-F35F-41F2-9AB3-6C3F77C0EB30}"/>
    <dgm:cxn modelId="{DAEF1D41-C0B5-48CB-8B57-8E4BFFAE2E3D}" type="presOf" srcId="{8F1157B1-077D-4D89-8211-2E0C773FFFED}" destId="{8F9D20A5-0F3A-4C8A-90E7-BB9A257A102C}" srcOrd="0" destOrd="0" presId="urn:microsoft.com/office/officeart/2005/8/layout/hProcess9"/>
    <dgm:cxn modelId="{943D5266-6041-4507-8469-4DBA726B6F59}" srcId="{8F1157B1-077D-4D89-8211-2E0C773FFFED}" destId="{04FE18D6-CDAC-4210-B1D7-7038328AF53C}" srcOrd="0" destOrd="0" parTransId="{2BFA2893-26BE-4909-9B0F-CAC4EB25E3D3}" sibTransId="{AD5333BE-B339-490C-A742-C3F4842EC289}"/>
    <dgm:cxn modelId="{70CBD682-5E5B-488E-9848-16C3E916542C}" type="presOf" srcId="{04FE18D6-CDAC-4210-B1D7-7038328AF53C}" destId="{F0EB1B67-0F83-4663-AAFD-F6EB98E058D5}" srcOrd="0" destOrd="0" presId="urn:microsoft.com/office/officeart/2005/8/layout/hProcess9"/>
    <dgm:cxn modelId="{659D4084-839C-469F-9F8E-F09545C6B02C}" srcId="{8F1157B1-077D-4D89-8211-2E0C773FFFED}" destId="{88F81D47-EFAB-4733-91DF-F4AB26A64C21}" srcOrd="2" destOrd="0" parTransId="{CFDB4345-1F4D-48AD-9250-2B2361E04496}" sibTransId="{64F77EB9-0E07-4239-8283-96B87E8A7D58}"/>
    <dgm:cxn modelId="{0439CB92-41A2-42A0-BA2B-D61F12F756FC}" srcId="{8F1157B1-077D-4D89-8211-2E0C773FFFED}" destId="{487C0E28-898B-4E14-B7D2-3D3E8EE8DBE8}" srcOrd="3" destOrd="0" parTransId="{FC922FD5-4FD0-428B-BA00-ABDBA6169ADF}" sibTransId="{238B2E34-86DC-4FE4-8F9A-1DEF31317EF1}"/>
    <dgm:cxn modelId="{1F0670E0-A3A3-4C0D-9CB7-9A8FBF962429}" type="presOf" srcId="{88F81D47-EFAB-4733-91DF-F4AB26A64C21}" destId="{EE025A7E-EC5C-4B46-9F3B-555BF5545A3D}" srcOrd="0" destOrd="0" presId="urn:microsoft.com/office/officeart/2005/8/layout/hProcess9"/>
    <dgm:cxn modelId="{19FEB5EF-B027-4330-9BBB-691B82D851DF}" type="presOf" srcId="{FCE7DD19-222D-47AE-895F-083235662CD1}" destId="{7FED70CA-6EC8-4909-894A-655A8B83700B}" srcOrd="0" destOrd="0" presId="urn:microsoft.com/office/officeart/2005/8/layout/hProcess9"/>
    <dgm:cxn modelId="{F680EF91-93A1-4CB9-B700-E05FDF49BF8C}" type="presParOf" srcId="{8F9D20A5-0F3A-4C8A-90E7-BB9A257A102C}" destId="{3C23AC39-0FF7-4D01-BC95-A118E15FE1AC}" srcOrd="0" destOrd="0" presId="urn:microsoft.com/office/officeart/2005/8/layout/hProcess9"/>
    <dgm:cxn modelId="{E540E0D1-BF6F-4419-9C6F-42D397261903}" type="presParOf" srcId="{8F9D20A5-0F3A-4C8A-90E7-BB9A257A102C}" destId="{76D9C8E1-C732-4AEA-AA3B-18544D67B4D3}" srcOrd="1" destOrd="0" presId="urn:microsoft.com/office/officeart/2005/8/layout/hProcess9"/>
    <dgm:cxn modelId="{37C940F6-634C-4903-B9D3-3E682EF90625}" type="presParOf" srcId="{76D9C8E1-C732-4AEA-AA3B-18544D67B4D3}" destId="{F0EB1B67-0F83-4663-AAFD-F6EB98E058D5}" srcOrd="0" destOrd="0" presId="urn:microsoft.com/office/officeart/2005/8/layout/hProcess9"/>
    <dgm:cxn modelId="{52DF49CE-FA2C-4BB5-82AC-58040AB4B495}" type="presParOf" srcId="{76D9C8E1-C732-4AEA-AA3B-18544D67B4D3}" destId="{451DE422-6728-4D55-822A-A2C83A80255B}" srcOrd="1" destOrd="0" presId="urn:microsoft.com/office/officeart/2005/8/layout/hProcess9"/>
    <dgm:cxn modelId="{8C5040D4-7007-4D4B-9712-1E9682C9F0F6}" type="presParOf" srcId="{76D9C8E1-C732-4AEA-AA3B-18544D67B4D3}" destId="{7FED70CA-6EC8-4909-894A-655A8B83700B}" srcOrd="2" destOrd="0" presId="urn:microsoft.com/office/officeart/2005/8/layout/hProcess9"/>
    <dgm:cxn modelId="{1E392D54-17B8-4D11-9BDE-53DCC7DAD802}" type="presParOf" srcId="{76D9C8E1-C732-4AEA-AA3B-18544D67B4D3}" destId="{42CE00AC-45D7-4149-9D51-DCEEE61B10B8}" srcOrd="3" destOrd="0" presId="urn:microsoft.com/office/officeart/2005/8/layout/hProcess9"/>
    <dgm:cxn modelId="{4A621308-9B78-40F4-ACDD-4BB5EB5CAF00}" type="presParOf" srcId="{76D9C8E1-C732-4AEA-AA3B-18544D67B4D3}" destId="{EE025A7E-EC5C-4B46-9F3B-555BF5545A3D}" srcOrd="4" destOrd="0" presId="urn:microsoft.com/office/officeart/2005/8/layout/hProcess9"/>
    <dgm:cxn modelId="{DC2C8E6A-650F-421B-8FB8-372B647FD93F}" type="presParOf" srcId="{76D9C8E1-C732-4AEA-AA3B-18544D67B4D3}" destId="{789F9901-1689-4BAE-BE9F-C88EF73D7565}" srcOrd="5" destOrd="0" presId="urn:microsoft.com/office/officeart/2005/8/layout/hProcess9"/>
    <dgm:cxn modelId="{B1EBC2A1-0260-4C7E-BD07-5151E5AB203D}" type="presParOf" srcId="{76D9C8E1-C732-4AEA-AA3B-18544D67B4D3}" destId="{0917BB75-D6AA-4E9D-B878-6913B47E21D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1157B1-077D-4D89-8211-2E0C773FFFED}" type="doc">
      <dgm:prSet loTypeId="urn:microsoft.com/office/officeart/2005/8/layout/hProcess9" loCatId="process" qsTypeId="urn:microsoft.com/office/officeart/2005/8/quickstyle/simple1" qsCatId="simple" csTypeId="urn:microsoft.com/office/officeart/2005/8/colors/accent0_2" csCatId="mainScheme" phldr="1"/>
      <dgm:spPr/>
    </dgm:pt>
    <dgm:pt modelId="{04FE18D6-CDAC-4210-B1D7-7038328AF53C}">
      <dgm:prSet phldrT="[Texto]"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r>
            <a:rPr lang="pt-BR" sz="1400" kern="1200" dirty="0">
              <a:solidFill>
                <a:prstClr val="white">
                  <a:lumMod val="65000"/>
                </a:prstClr>
              </a:solidFill>
              <a:latin typeface="Georgia" panose="02040502050405020303"/>
              <a:ea typeface="+mn-ea"/>
              <a:cs typeface="+mn-cs"/>
            </a:rPr>
            <a:t>Organização dos Setores de Mobilização Social</a:t>
          </a:r>
        </a:p>
      </dgm:t>
    </dgm:pt>
    <dgm:pt modelId="{2BFA2893-26BE-4909-9B0F-CAC4EB25E3D3}" type="parTrans" cxnId="{943D5266-6041-4507-8469-4DBA726B6F59}">
      <dgm:prSet/>
      <dgm:spPr/>
      <dgm:t>
        <a:bodyPr/>
        <a:lstStyle/>
        <a:p>
          <a:endParaRPr lang="pt-BR"/>
        </a:p>
      </dgm:t>
    </dgm:pt>
    <dgm:pt modelId="{AD5333BE-B339-490C-A742-C3F4842EC289}" type="sibTrans" cxnId="{943D5266-6041-4507-8469-4DBA726B6F59}">
      <dgm:prSet/>
      <dgm:spPr/>
      <dgm:t>
        <a:bodyPr/>
        <a:lstStyle/>
        <a:p>
          <a:endParaRPr lang="pt-BR"/>
        </a:p>
      </dgm:t>
    </dgm:pt>
    <dgm:pt modelId="{88F81D47-EFAB-4733-91DF-F4AB26A64C21}">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gm:t>
    </dgm:pt>
    <dgm:pt modelId="{CFDB4345-1F4D-48AD-9250-2B2361E04496}" type="parTrans" cxnId="{659D4084-839C-469F-9F8E-F09545C6B02C}">
      <dgm:prSet/>
      <dgm:spPr/>
      <dgm:t>
        <a:bodyPr/>
        <a:lstStyle/>
        <a:p>
          <a:endParaRPr lang="pt-BR"/>
        </a:p>
      </dgm:t>
    </dgm:pt>
    <dgm:pt modelId="{64F77EB9-0E07-4239-8283-96B87E8A7D58}" type="sibTrans" cxnId="{659D4084-839C-469F-9F8E-F09545C6B02C}">
      <dgm:prSet/>
      <dgm:spPr/>
      <dgm:t>
        <a:bodyPr/>
        <a:lstStyle/>
        <a:p>
          <a:endParaRPr lang="pt-BR"/>
        </a:p>
      </dgm:t>
    </dgm:pt>
    <dgm:pt modelId="{487C0E28-898B-4E14-B7D2-3D3E8EE8DBE8}">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gm:t>
    </dgm:pt>
    <dgm:pt modelId="{FC922FD5-4FD0-428B-BA00-ABDBA6169ADF}" type="parTrans" cxnId="{0439CB92-41A2-42A0-BA2B-D61F12F756FC}">
      <dgm:prSet/>
      <dgm:spPr/>
      <dgm:t>
        <a:bodyPr/>
        <a:lstStyle/>
        <a:p>
          <a:endParaRPr lang="pt-BR"/>
        </a:p>
      </dgm:t>
    </dgm:pt>
    <dgm:pt modelId="{238B2E34-86DC-4FE4-8F9A-1DEF31317EF1}" type="sibTrans" cxnId="{0439CB92-41A2-42A0-BA2B-D61F12F756FC}">
      <dgm:prSet/>
      <dgm:spPr/>
      <dgm:t>
        <a:bodyPr/>
        <a:lstStyle/>
        <a:p>
          <a:endParaRPr lang="pt-BR"/>
        </a:p>
      </dgm:t>
    </dgm:pt>
    <dgm:pt modelId="{FCE7DD19-222D-47AE-895F-083235662CD1}">
      <dgm:prSet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76200" tIns="76200" rIns="76200" bIns="76200" numCol="1" spcCol="1270" anchor="ctr" anchorCtr="0"/>
        <a:lstStyle/>
        <a:p>
          <a:r>
            <a:rPr lang="pt-BR" sz="2000" b="0" kern="1200" cap="none" spc="0" dirty="0">
              <a:ln w="0"/>
              <a:solidFill>
                <a:prstClr val="black"/>
              </a:solidFill>
              <a:effectLst>
                <a:outerShdw blurRad="38100" dist="19050" dir="2700000" algn="tl" rotWithShape="0">
                  <a:prstClr val="black">
                    <a:alpha val="40000"/>
                  </a:prstClr>
                </a:outerShdw>
              </a:effectLst>
              <a:latin typeface="Georgia" panose="02040502050405020303"/>
              <a:ea typeface="+mn-ea"/>
              <a:cs typeface="+mn-cs"/>
            </a:rPr>
            <a:t>Definição dos Atores Sociais</a:t>
          </a:r>
        </a:p>
      </dgm:t>
    </dgm:pt>
    <dgm:pt modelId="{6FAE3529-10AB-4F58-AAC7-064DD75EA713}" type="parTrans" cxnId="{73836140-AEC3-4E23-B08A-53AAC9646445}">
      <dgm:prSet/>
      <dgm:spPr/>
      <dgm:t>
        <a:bodyPr/>
        <a:lstStyle/>
        <a:p>
          <a:endParaRPr lang="pt-BR"/>
        </a:p>
      </dgm:t>
    </dgm:pt>
    <dgm:pt modelId="{52830A65-F35F-41F2-9AB3-6C3F77C0EB30}" type="sibTrans" cxnId="{73836140-AEC3-4E23-B08A-53AAC9646445}">
      <dgm:prSet/>
      <dgm:spPr/>
      <dgm:t>
        <a:bodyPr/>
        <a:lstStyle/>
        <a:p>
          <a:endParaRPr lang="pt-BR"/>
        </a:p>
      </dgm:t>
    </dgm:pt>
    <dgm:pt modelId="{8F9D20A5-0F3A-4C8A-90E7-BB9A257A102C}" type="pres">
      <dgm:prSet presAssocID="{8F1157B1-077D-4D89-8211-2E0C773FFFED}" presName="CompostProcess" presStyleCnt="0">
        <dgm:presLayoutVars>
          <dgm:dir/>
          <dgm:resizeHandles val="exact"/>
        </dgm:presLayoutVars>
      </dgm:prSet>
      <dgm:spPr/>
    </dgm:pt>
    <dgm:pt modelId="{3C23AC39-0FF7-4D01-BC95-A118E15FE1AC}" type="pres">
      <dgm:prSet presAssocID="{8F1157B1-077D-4D89-8211-2E0C773FFFED}" presName="arrow" presStyleLbl="bgShp" presStyleIdx="0" presStyleCnt="1" custLinFactNeighborX="304" custLinFactNeighborY="479"/>
      <dgm:spPr>
        <a:solidFill>
          <a:schemeClr val="bg2"/>
        </a:solidFill>
      </dgm:spPr>
    </dgm:pt>
    <dgm:pt modelId="{76D9C8E1-C732-4AEA-AA3B-18544D67B4D3}" type="pres">
      <dgm:prSet presAssocID="{8F1157B1-077D-4D89-8211-2E0C773FFFED}" presName="linearProcess" presStyleCnt="0"/>
      <dgm:spPr/>
    </dgm:pt>
    <dgm:pt modelId="{F0EB1B67-0F83-4663-AAFD-F6EB98E058D5}" type="pres">
      <dgm:prSet presAssocID="{04FE18D6-CDAC-4210-B1D7-7038328AF53C}" presName="textNode" presStyleLbl="node1" presStyleIdx="0" presStyleCnt="4">
        <dgm:presLayoutVars>
          <dgm:bulletEnabled val="1"/>
        </dgm:presLayoutVars>
      </dgm:prSet>
      <dgm:spPr>
        <a:xfrm>
          <a:off x="3783" y="751522"/>
          <a:ext cx="2458048" cy="1002030"/>
        </a:xfrm>
        <a:prstGeom prst="roundRect">
          <a:avLst/>
        </a:prstGeom>
      </dgm:spPr>
    </dgm:pt>
    <dgm:pt modelId="{451DE422-6728-4D55-822A-A2C83A80255B}" type="pres">
      <dgm:prSet presAssocID="{AD5333BE-B339-490C-A742-C3F4842EC289}" presName="sibTrans" presStyleCnt="0"/>
      <dgm:spPr/>
    </dgm:pt>
    <dgm:pt modelId="{7FED70CA-6EC8-4909-894A-655A8B83700B}" type="pres">
      <dgm:prSet presAssocID="{FCE7DD19-222D-47AE-895F-083235662CD1}" presName="textNode" presStyleLbl="node1" presStyleIdx="1" presStyleCnt="4">
        <dgm:presLayoutVars>
          <dgm:bulletEnabled val="1"/>
        </dgm:presLayoutVars>
      </dgm:prSet>
      <dgm:spPr>
        <a:xfrm>
          <a:off x="2871506" y="751522"/>
          <a:ext cx="2458048" cy="1002030"/>
        </a:xfrm>
        <a:prstGeom prst="roundRect">
          <a:avLst/>
        </a:prstGeom>
      </dgm:spPr>
    </dgm:pt>
    <dgm:pt modelId="{42CE00AC-45D7-4149-9D51-DCEEE61B10B8}" type="pres">
      <dgm:prSet presAssocID="{52830A65-F35F-41F2-9AB3-6C3F77C0EB30}" presName="sibTrans" presStyleCnt="0"/>
      <dgm:spPr/>
    </dgm:pt>
    <dgm:pt modelId="{EE025A7E-EC5C-4B46-9F3B-555BF5545A3D}" type="pres">
      <dgm:prSet presAssocID="{88F81D47-EFAB-4733-91DF-F4AB26A64C21}" presName="textNode" presStyleLbl="node1" presStyleIdx="2" presStyleCnt="4">
        <dgm:presLayoutVars>
          <dgm:bulletEnabled val="1"/>
        </dgm:presLayoutVars>
      </dgm:prSet>
      <dgm:spPr/>
    </dgm:pt>
    <dgm:pt modelId="{789F9901-1689-4BAE-BE9F-C88EF73D7565}" type="pres">
      <dgm:prSet presAssocID="{64F77EB9-0E07-4239-8283-96B87E8A7D58}" presName="sibTrans" presStyleCnt="0"/>
      <dgm:spPr/>
    </dgm:pt>
    <dgm:pt modelId="{0917BB75-D6AA-4E9D-B878-6913B47E21D2}" type="pres">
      <dgm:prSet presAssocID="{487C0E28-898B-4E14-B7D2-3D3E8EE8DBE8}" presName="textNode" presStyleLbl="node1" presStyleIdx="3" presStyleCnt="4">
        <dgm:presLayoutVars>
          <dgm:bulletEnabled val="1"/>
        </dgm:presLayoutVars>
      </dgm:prSet>
      <dgm:spPr/>
    </dgm:pt>
  </dgm:ptLst>
  <dgm:cxnLst>
    <dgm:cxn modelId="{EF696B37-59B3-4122-8D45-582FFB78A3E7}" type="presOf" srcId="{487C0E28-898B-4E14-B7D2-3D3E8EE8DBE8}" destId="{0917BB75-D6AA-4E9D-B878-6913B47E21D2}" srcOrd="0" destOrd="0" presId="urn:microsoft.com/office/officeart/2005/8/layout/hProcess9"/>
    <dgm:cxn modelId="{73836140-AEC3-4E23-B08A-53AAC9646445}" srcId="{8F1157B1-077D-4D89-8211-2E0C773FFFED}" destId="{FCE7DD19-222D-47AE-895F-083235662CD1}" srcOrd="1" destOrd="0" parTransId="{6FAE3529-10AB-4F58-AAC7-064DD75EA713}" sibTransId="{52830A65-F35F-41F2-9AB3-6C3F77C0EB30}"/>
    <dgm:cxn modelId="{DAEF1D41-C0B5-48CB-8B57-8E4BFFAE2E3D}" type="presOf" srcId="{8F1157B1-077D-4D89-8211-2E0C773FFFED}" destId="{8F9D20A5-0F3A-4C8A-90E7-BB9A257A102C}" srcOrd="0" destOrd="0" presId="urn:microsoft.com/office/officeart/2005/8/layout/hProcess9"/>
    <dgm:cxn modelId="{943D5266-6041-4507-8469-4DBA726B6F59}" srcId="{8F1157B1-077D-4D89-8211-2E0C773FFFED}" destId="{04FE18D6-CDAC-4210-B1D7-7038328AF53C}" srcOrd="0" destOrd="0" parTransId="{2BFA2893-26BE-4909-9B0F-CAC4EB25E3D3}" sibTransId="{AD5333BE-B339-490C-A742-C3F4842EC289}"/>
    <dgm:cxn modelId="{70CBD682-5E5B-488E-9848-16C3E916542C}" type="presOf" srcId="{04FE18D6-CDAC-4210-B1D7-7038328AF53C}" destId="{F0EB1B67-0F83-4663-AAFD-F6EB98E058D5}" srcOrd="0" destOrd="0" presId="urn:microsoft.com/office/officeart/2005/8/layout/hProcess9"/>
    <dgm:cxn modelId="{659D4084-839C-469F-9F8E-F09545C6B02C}" srcId="{8F1157B1-077D-4D89-8211-2E0C773FFFED}" destId="{88F81D47-EFAB-4733-91DF-F4AB26A64C21}" srcOrd="2" destOrd="0" parTransId="{CFDB4345-1F4D-48AD-9250-2B2361E04496}" sibTransId="{64F77EB9-0E07-4239-8283-96B87E8A7D58}"/>
    <dgm:cxn modelId="{0439CB92-41A2-42A0-BA2B-D61F12F756FC}" srcId="{8F1157B1-077D-4D89-8211-2E0C773FFFED}" destId="{487C0E28-898B-4E14-B7D2-3D3E8EE8DBE8}" srcOrd="3" destOrd="0" parTransId="{FC922FD5-4FD0-428B-BA00-ABDBA6169ADF}" sibTransId="{238B2E34-86DC-4FE4-8F9A-1DEF31317EF1}"/>
    <dgm:cxn modelId="{1F0670E0-A3A3-4C0D-9CB7-9A8FBF962429}" type="presOf" srcId="{88F81D47-EFAB-4733-91DF-F4AB26A64C21}" destId="{EE025A7E-EC5C-4B46-9F3B-555BF5545A3D}" srcOrd="0" destOrd="0" presId="urn:microsoft.com/office/officeart/2005/8/layout/hProcess9"/>
    <dgm:cxn modelId="{19FEB5EF-B027-4330-9BBB-691B82D851DF}" type="presOf" srcId="{FCE7DD19-222D-47AE-895F-083235662CD1}" destId="{7FED70CA-6EC8-4909-894A-655A8B83700B}" srcOrd="0" destOrd="0" presId="urn:microsoft.com/office/officeart/2005/8/layout/hProcess9"/>
    <dgm:cxn modelId="{F680EF91-93A1-4CB9-B700-E05FDF49BF8C}" type="presParOf" srcId="{8F9D20A5-0F3A-4C8A-90E7-BB9A257A102C}" destId="{3C23AC39-0FF7-4D01-BC95-A118E15FE1AC}" srcOrd="0" destOrd="0" presId="urn:microsoft.com/office/officeart/2005/8/layout/hProcess9"/>
    <dgm:cxn modelId="{E540E0D1-BF6F-4419-9C6F-42D397261903}" type="presParOf" srcId="{8F9D20A5-0F3A-4C8A-90E7-BB9A257A102C}" destId="{76D9C8E1-C732-4AEA-AA3B-18544D67B4D3}" srcOrd="1" destOrd="0" presId="urn:microsoft.com/office/officeart/2005/8/layout/hProcess9"/>
    <dgm:cxn modelId="{37C940F6-634C-4903-B9D3-3E682EF90625}" type="presParOf" srcId="{76D9C8E1-C732-4AEA-AA3B-18544D67B4D3}" destId="{F0EB1B67-0F83-4663-AAFD-F6EB98E058D5}" srcOrd="0" destOrd="0" presId="urn:microsoft.com/office/officeart/2005/8/layout/hProcess9"/>
    <dgm:cxn modelId="{52DF49CE-FA2C-4BB5-82AC-58040AB4B495}" type="presParOf" srcId="{76D9C8E1-C732-4AEA-AA3B-18544D67B4D3}" destId="{451DE422-6728-4D55-822A-A2C83A80255B}" srcOrd="1" destOrd="0" presId="urn:microsoft.com/office/officeart/2005/8/layout/hProcess9"/>
    <dgm:cxn modelId="{8C5040D4-7007-4D4B-9712-1E9682C9F0F6}" type="presParOf" srcId="{76D9C8E1-C732-4AEA-AA3B-18544D67B4D3}" destId="{7FED70CA-6EC8-4909-894A-655A8B83700B}" srcOrd="2" destOrd="0" presId="urn:microsoft.com/office/officeart/2005/8/layout/hProcess9"/>
    <dgm:cxn modelId="{1E392D54-17B8-4D11-9BDE-53DCC7DAD802}" type="presParOf" srcId="{76D9C8E1-C732-4AEA-AA3B-18544D67B4D3}" destId="{42CE00AC-45D7-4149-9D51-DCEEE61B10B8}" srcOrd="3" destOrd="0" presId="urn:microsoft.com/office/officeart/2005/8/layout/hProcess9"/>
    <dgm:cxn modelId="{4A621308-9B78-40F4-ACDD-4BB5EB5CAF00}" type="presParOf" srcId="{76D9C8E1-C732-4AEA-AA3B-18544D67B4D3}" destId="{EE025A7E-EC5C-4B46-9F3B-555BF5545A3D}" srcOrd="4" destOrd="0" presId="urn:microsoft.com/office/officeart/2005/8/layout/hProcess9"/>
    <dgm:cxn modelId="{DC2C8E6A-650F-421B-8FB8-372B647FD93F}" type="presParOf" srcId="{76D9C8E1-C732-4AEA-AA3B-18544D67B4D3}" destId="{789F9901-1689-4BAE-BE9F-C88EF73D7565}" srcOrd="5" destOrd="0" presId="urn:microsoft.com/office/officeart/2005/8/layout/hProcess9"/>
    <dgm:cxn modelId="{B1EBC2A1-0260-4C7E-BD07-5151E5AB203D}" type="presParOf" srcId="{76D9C8E1-C732-4AEA-AA3B-18544D67B4D3}" destId="{0917BB75-D6AA-4E9D-B878-6913B47E21D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1157B1-077D-4D89-8211-2E0C773FFFED}" type="doc">
      <dgm:prSet loTypeId="urn:microsoft.com/office/officeart/2005/8/layout/hProcess9" loCatId="process" qsTypeId="urn:microsoft.com/office/officeart/2005/8/quickstyle/simple1" qsCatId="simple" csTypeId="urn:microsoft.com/office/officeart/2005/8/colors/accent0_2" csCatId="mainScheme" phldr="1"/>
      <dgm:spPr/>
    </dgm:pt>
    <dgm:pt modelId="{04FE18D6-CDAC-4210-B1D7-7038328AF53C}">
      <dgm:prSet phldrT="[Texto]"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53340" tIns="53340" rIns="53340" bIns="53340" numCol="1" spcCol="1270" anchor="ctr" anchorCtr="0"/>
        <a:lstStyle/>
        <a:p>
          <a:r>
            <a:rPr lang="pt-BR" sz="1400" kern="1200" dirty="0">
              <a:solidFill>
                <a:prstClr val="white">
                  <a:lumMod val="65000"/>
                </a:prstClr>
              </a:solidFill>
              <a:latin typeface="Georgia" panose="02040502050405020303"/>
              <a:ea typeface="+mn-ea"/>
              <a:cs typeface="+mn-cs"/>
            </a:rPr>
            <a:t>Organização dos Setores de Mobilização Social</a:t>
          </a:r>
        </a:p>
      </dgm:t>
    </dgm:pt>
    <dgm:pt modelId="{2BFA2893-26BE-4909-9B0F-CAC4EB25E3D3}" type="parTrans" cxnId="{943D5266-6041-4507-8469-4DBA726B6F59}">
      <dgm:prSet/>
      <dgm:spPr/>
      <dgm:t>
        <a:bodyPr/>
        <a:lstStyle/>
        <a:p>
          <a:endParaRPr lang="pt-BR"/>
        </a:p>
      </dgm:t>
    </dgm:pt>
    <dgm:pt modelId="{AD5333BE-B339-490C-A742-C3F4842EC289}" type="sibTrans" cxnId="{943D5266-6041-4507-8469-4DBA726B6F59}">
      <dgm:prSet/>
      <dgm:spPr/>
      <dgm:t>
        <a:bodyPr/>
        <a:lstStyle/>
        <a:p>
          <a:endParaRPr lang="pt-BR"/>
        </a:p>
      </dgm:t>
    </dgm:pt>
    <dgm:pt modelId="{88F81D47-EFAB-4733-91DF-F4AB26A64C21}">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gm:t>
    </dgm:pt>
    <dgm:pt modelId="{CFDB4345-1F4D-48AD-9250-2B2361E04496}" type="parTrans" cxnId="{659D4084-839C-469F-9F8E-F09545C6B02C}">
      <dgm:prSet/>
      <dgm:spPr/>
      <dgm:t>
        <a:bodyPr/>
        <a:lstStyle/>
        <a:p>
          <a:endParaRPr lang="pt-BR"/>
        </a:p>
      </dgm:t>
    </dgm:pt>
    <dgm:pt modelId="{64F77EB9-0E07-4239-8283-96B87E8A7D58}" type="sibTrans" cxnId="{659D4084-839C-469F-9F8E-F09545C6B02C}">
      <dgm:prSet/>
      <dgm:spPr/>
      <dgm:t>
        <a:bodyPr/>
        <a:lstStyle/>
        <a:p>
          <a:endParaRPr lang="pt-BR"/>
        </a:p>
      </dgm:t>
    </dgm:pt>
    <dgm:pt modelId="{487C0E28-898B-4E14-B7D2-3D3E8EE8DBE8}">
      <dgm:prSet phldrT="[Texto]" custT="1">
        <dgm:style>
          <a:lnRef idx="2">
            <a:schemeClr val="accent3"/>
          </a:lnRef>
          <a:fillRef idx="1">
            <a:schemeClr val="lt1"/>
          </a:fillRef>
          <a:effectRef idx="0">
            <a:schemeClr val="accent3"/>
          </a:effectRef>
          <a:fontRef idx="minor">
            <a:schemeClr val="dk1"/>
          </a:fontRef>
        </dgm:style>
      </dgm:prSet>
      <dgm:spPr/>
      <dgm: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gm:t>
    </dgm:pt>
    <dgm:pt modelId="{FC922FD5-4FD0-428B-BA00-ABDBA6169ADF}" type="parTrans" cxnId="{0439CB92-41A2-42A0-BA2B-D61F12F756FC}">
      <dgm:prSet/>
      <dgm:spPr/>
      <dgm:t>
        <a:bodyPr/>
        <a:lstStyle/>
        <a:p>
          <a:endParaRPr lang="pt-BR"/>
        </a:p>
      </dgm:t>
    </dgm:pt>
    <dgm:pt modelId="{238B2E34-86DC-4FE4-8F9A-1DEF31317EF1}" type="sibTrans" cxnId="{0439CB92-41A2-42A0-BA2B-D61F12F756FC}">
      <dgm:prSet/>
      <dgm:spPr/>
      <dgm:t>
        <a:bodyPr/>
        <a:lstStyle/>
        <a:p>
          <a:endParaRPr lang="pt-BR"/>
        </a:p>
      </dgm:t>
    </dgm:pt>
    <dgm:pt modelId="{FCE7DD19-222D-47AE-895F-083235662CD1}">
      <dgm:prSet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76200" tIns="76200" rIns="76200" bIns="76200" numCol="1" spcCol="1270" anchor="ctr" anchorCtr="0"/>
        <a:lstStyle/>
        <a:p>
          <a:r>
            <a:rPr lang="pt-BR" sz="2000" b="0" kern="1200" cap="none" spc="0" dirty="0">
              <a:ln w="0"/>
              <a:solidFill>
                <a:prstClr val="black"/>
              </a:solidFill>
              <a:effectLst>
                <a:outerShdw blurRad="38100" dist="19050" dir="2700000" algn="tl" rotWithShape="0">
                  <a:prstClr val="black">
                    <a:alpha val="40000"/>
                  </a:prstClr>
                </a:outerShdw>
              </a:effectLst>
              <a:latin typeface="Georgia" panose="02040502050405020303"/>
              <a:ea typeface="+mn-ea"/>
              <a:cs typeface="+mn-cs"/>
            </a:rPr>
            <a:t>Definição dos Atores Sociais</a:t>
          </a:r>
        </a:p>
      </dgm:t>
    </dgm:pt>
    <dgm:pt modelId="{6FAE3529-10AB-4F58-AAC7-064DD75EA713}" type="parTrans" cxnId="{73836140-AEC3-4E23-B08A-53AAC9646445}">
      <dgm:prSet/>
      <dgm:spPr/>
      <dgm:t>
        <a:bodyPr/>
        <a:lstStyle/>
        <a:p>
          <a:endParaRPr lang="pt-BR"/>
        </a:p>
      </dgm:t>
    </dgm:pt>
    <dgm:pt modelId="{52830A65-F35F-41F2-9AB3-6C3F77C0EB30}" type="sibTrans" cxnId="{73836140-AEC3-4E23-B08A-53AAC9646445}">
      <dgm:prSet/>
      <dgm:spPr/>
      <dgm:t>
        <a:bodyPr/>
        <a:lstStyle/>
        <a:p>
          <a:endParaRPr lang="pt-BR"/>
        </a:p>
      </dgm:t>
    </dgm:pt>
    <dgm:pt modelId="{8F9D20A5-0F3A-4C8A-90E7-BB9A257A102C}" type="pres">
      <dgm:prSet presAssocID="{8F1157B1-077D-4D89-8211-2E0C773FFFED}" presName="CompostProcess" presStyleCnt="0">
        <dgm:presLayoutVars>
          <dgm:dir/>
          <dgm:resizeHandles val="exact"/>
        </dgm:presLayoutVars>
      </dgm:prSet>
      <dgm:spPr/>
    </dgm:pt>
    <dgm:pt modelId="{3C23AC39-0FF7-4D01-BC95-A118E15FE1AC}" type="pres">
      <dgm:prSet presAssocID="{8F1157B1-077D-4D89-8211-2E0C773FFFED}" presName="arrow" presStyleLbl="bgShp" presStyleIdx="0" presStyleCnt="1" custLinFactNeighborX="304" custLinFactNeighborY="479"/>
      <dgm:spPr>
        <a:solidFill>
          <a:schemeClr val="bg2"/>
        </a:solidFill>
      </dgm:spPr>
    </dgm:pt>
    <dgm:pt modelId="{76D9C8E1-C732-4AEA-AA3B-18544D67B4D3}" type="pres">
      <dgm:prSet presAssocID="{8F1157B1-077D-4D89-8211-2E0C773FFFED}" presName="linearProcess" presStyleCnt="0"/>
      <dgm:spPr/>
    </dgm:pt>
    <dgm:pt modelId="{F0EB1B67-0F83-4663-AAFD-F6EB98E058D5}" type="pres">
      <dgm:prSet presAssocID="{04FE18D6-CDAC-4210-B1D7-7038328AF53C}" presName="textNode" presStyleLbl="node1" presStyleIdx="0" presStyleCnt="4">
        <dgm:presLayoutVars>
          <dgm:bulletEnabled val="1"/>
        </dgm:presLayoutVars>
      </dgm:prSet>
      <dgm:spPr>
        <a:xfrm>
          <a:off x="3783" y="751522"/>
          <a:ext cx="2458048" cy="1002030"/>
        </a:xfrm>
        <a:prstGeom prst="roundRect">
          <a:avLst/>
        </a:prstGeom>
      </dgm:spPr>
    </dgm:pt>
    <dgm:pt modelId="{451DE422-6728-4D55-822A-A2C83A80255B}" type="pres">
      <dgm:prSet presAssocID="{AD5333BE-B339-490C-A742-C3F4842EC289}" presName="sibTrans" presStyleCnt="0"/>
      <dgm:spPr/>
    </dgm:pt>
    <dgm:pt modelId="{7FED70CA-6EC8-4909-894A-655A8B83700B}" type="pres">
      <dgm:prSet presAssocID="{FCE7DD19-222D-47AE-895F-083235662CD1}" presName="textNode" presStyleLbl="node1" presStyleIdx="1" presStyleCnt="4">
        <dgm:presLayoutVars>
          <dgm:bulletEnabled val="1"/>
        </dgm:presLayoutVars>
      </dgm:prSet>
      <dgm:spPr>
        <a:xfrm>
          <a:off x="2871506" y="751522"/>
          <a:ext cx="2458048" cy="1002030"/>
        </a:xfrm>
        <a:prstGeom prst="roundRect">
          <a:avLst/>
        </a:prstGeom>
      </dgm:spPr>
    </dgm:pt>
    <dgm:pt modelId="{42CE00AC-45D7-4149-9D51-DCEEE61B10B8}" type="pres">
      <dgm:prSet presAssocID="{52830A65-F35F-41F2-9AB3-6C3F77C0EB30}" presName="sibTrans" presStyleCnt="0"/>
      <dgm:spPr/>
    </dgm:pt>
    <dgm:pt modelId="{EE025A7E-EC5C-4B46-9F3B-555BF5545A3D}" type="pres">
      <dgm:prSet presAssocID="{88F81D47-EFAB-4733-91DF-F4AB26A64C21}" presName="textNode" presStyleLbl="node1" presStyleIdx="2" presStyleCnt="4">
        <dgm:presLayoutVars>
          <dgm:bulletEnabled val="1"/>
        </dgm:presLayoutVars>
      </dgm:prSet>
      <dgm:spPr/>
    </dgm:pt>
    <dgm:pt modelId="{789F9901-1689-4BAE-BE9F-C88EF73D7565}" type="pres">
      <dgm:prSet presAssocID="{64F77EB9-0E07-4239-8283-96B87E8A7D58}" presName="sibTrans" presStyleCnt="0"/>
      <dgm:spPr/>
    </dgm:pt>
    <dgm:pt modelId="{0917BB75-D6AA-4E9D-B878-6913B47E21D2}" type="pres">
      <dgm:prSet presAssocID="{487C0E28-898B-4E14-B7D2-3D3E8EE8DBE8}" presName="textNode" presStyleLbl="node1" presStyleIdx="3" presStyleCnt="4">
        <dgm:presLayoutVars>
          <dgm:bulletEnabled val="1"/>
        </dgm:presLayoutVars>
      </dgm:prSet>
      <dgm:spPr/>
    </dgm:pt>
  </dgm:ptLst>
  <dgm:cxnLst>
    <dgm:cxn modelId="{EF696B37-59B3-4122-8D45-582FFB78A3E7}" type="presOf" srcId="{487C0E28-898B-4E14-B7D2-3D3E8EE8DBE8}" destId="{0917BB75-D6AA-4E9D-B878-6913B47E21D2}" srcOrd="0" destOrd="0" presId="urn:microsoft.com/office/officeart/2005/8/layout/hProcess9"/>
    <dgm:cxn modelId="{73836140-AEC3-4E23-B08A-53AAC9646445}" srcId="{8F1157B1-077D-4D89-8211-2E0C773FFFED}" destId="{FCE7DD19-222D-47AE-895F-083235662CD1}" srcOrd="1" destOrd="0" parTransId="{6FAE3529-10AB-4F58-AAC7-064DD75EA713}" sibTransId="{52830A65-F35F-41F2-9AB3-6C3F77C0EB30}"/>
    <dgm:cxn modelId="{DAEF1D41-C0B5-48CB-8B57-8E4BFFAE2E3D}" type="presOf" srcId="{8F1157B1-077D-4D89-8211-2E0C773FFFED}" destId="{8F9D20A5-0F3A-4C8A-90E7-BB9A257A102C}" srcOrd="0" destOrd="0" presId="urn:microsoft.com/office/officeart/2005/8/layout/hProcess9"/>
    <dgm:cxn modelId="{943D5266-6041-4507-8469-4DBA726B6F59}" srcId="{8F1157B1-077D-4D89-8211-2E0C773FFFED}" destId="{04FE18D6-CDAC-4210-B1D7-7038328AF53C}" srcOrd="0" destOrd="0" parTransId="{2BFA2893-26BE-4909-9B0F-CAC4EB25E3D3}" sibTransId="{AD5333BE-B339-490C-A742-C3F4842EC289}"/>
    <dgm:cxn modelId="{70CBD682-5E5B-488E-9848-16C3E916542C}" type="presOf" srcId="{04FE18D6-CDAC-4210-B1D7-7038328AF53C}" destId="{F0EB1B67-0F83-4663-AAFD-F6EB98E058D5}" srcOrd="0" destOrd="0" presId="urn:microsoft.com/office/officeart/2005/8/layout/hProcess9"/>
    <dgm:cxn modelId="{659D4084-839C-469F-9F8E-F09545C6B02C}" srcId="{8F1157B1-077D-4D89-8211-2E0C773FFFED}" destId="{88F81D47-EFAB-4733-91DF-F4AB26A64C21}" srcOrd="2" destOrd="0" parTransId="{CFDB4345-1F4D-48AD-9250-2B2361E04496}" sibTransId="{64F77EB9-0E07-4239-8283-96B87E8A7D58}"/>
    <dgm:cxn modelId="{0439CB92-41A2-42A0-BA2B-D61F12F756FC}" srcId="{8F1157B1-077D-4D89-8211-2E0C773FFFED}" destId="{487C0E28-898B-4E14-B7D2-3D3E8EE8DBE8}" srcOrd="3" destOrd="0" parTransId="{FC922FD5-4FD0-428B-BA00-ABDBA6169ADF}" sibTransId="{238B2E34-86DC-4FE4-8F9A-1DEF31317EF1}"/>
    <dgm:cxn modelId="{1F0670E0-A3A3-4C0D-9CB7-9A8FBF962429}" type="presOf" srcId="{88F81D47-EFAB-4733-91DF-F4AB26A64C21}" destId="{EE025A7E-EC5C-4B46-9F3B-555BF5545A3D}" srcOrd="0" destOrd="0" presId="urn:microsoft.com/office/officeart/2005/8/layout/hProcess9"/>
    <dgm:cxn modelId="{19FEB5EF-B027-4330-9BBB-691B82D851DF}" type="presOf" srcId="{FCE7DD19-222D-47AE-895F-083235662CD1}" destId="{7FED70CA-6EC8-4909-894A-655A8B83700B}" srcOrd="0" destOrd="0" presId="urn:microsoft.com/office/officeart/2005/8/layout/hProcess9"/>
    <dgm:cxn modelId="{F680EF91-93A1-4CB9-B700-E05FDF49BF8C}" type="presParOf" srcId="{8F9D20A5-0F3A-4C8A-90E7-BB9A257A102C}" destId="{3C23AC39-0FF7-4D01-BC95-A118E15FE1AC}" srcOrd="0" destOrd="0" presId="urn:microsoft.com/office/officeart/2005/8/layout/hProcess9"/>
    <dgm:cxn modelId="{E540E0D1-BF6F-4419-9C6F-42D397261903}" type="presParOf" srcId="{8F9D20A5-0F3A-4C8A-90E7-BB9A257A102C}" destId="{76D9C8E1-C732-4AEA-AA3B-18544D67B4D3}" srcOrd="1" destOrd="0" presId="urn:microsoft.com/office/officeart/2005/8/layout/hProcess9"/>
    <dgm:cxn modelId="{37C940F6-634C-4903-B9D3-3E682EF90625}" type="presParOf" srcId="{76D9C8E1-C732-4AEA-AA3B-18544D67B4D3}" destId="{F0EB1B67-0F83-4663-AAFD-F6EB98E058D5}" srcOrd="0" destOrd="0" presId="urn:microsoft.com/office/officeart/2005/8/layout/hProcess9"/>
    <dgm:cxn modelId="{52DF49CE-FA2C-4BB5-82AC-58040AB4B495}" type="presParOf" srcId="{76D9C8E1-C732-4AEA-AA3B-18544D67B4D3}" destId="{451DE422-6728-4D55-822A-A2C83A80255B}" srcOrd="1" destOrd="0" presId="urn:microsoft.com/office/officeart/2005/8/layout/hProcess9"/>
    <dgm:cxn modelId="{8C5040D4-7007-4D4B-9712-1E9682C9F0F6}" type="presParOf" srcId="{76D9C8E1-C732-4AEA-AA3B-18544D67B4D3}" destId="{7FED70CA-6EC8-4909-894A-655A8B83700B}" srcOrd="2" destOrd="0" presId="urn:microsoft.com/office/officeart/2005/8/layout/hProcess9"/>
    <dgm:cxn modelId="{1E392D54-17B8-4D11-9BDE-53DCC7DAD802}" type="presParOf" srcId="{76D9C8E1-C732-4AEA-AA3B-18544D67B4D3}" destId="{42CE00AC-45D7-4149-9D51-DCEEE61B10B8}" srcOrd="3" destOrd="0" presId="urn:microsoft.com/office/officeart/2005/8/layout/hProcess9"/>
    <dgm:cxn modelId="{4A621308-9B78-40F4-ACDD-4BB5EB5CAF00}" type="presParOf" srcId="{76D9C8E1-C732-4AEA-AA3B-18544D67B4D3}" destId="{EE025A7E-EC5C-4B46-9F3B-555BF5545A3D}" srcOrd="4" destOrd="0" presId="urn:microsoft.com/office/officeart/2005/8/layout/hProcess9"/>
    <dgm:cxn modelId="{DC2C8E6A-650F-421B-8FB8-372B647FD93F}" type="presParOf" srcId="{76D9C8E1-C732-4AEA-AA3B-18544D67B4D3}" destId="{789F9901-1689-4BAE-BE9F-C88EF73D7565}" srcOrd="5" destOrd="0" presId="urn:microsoft.com/office/officeart/2005/8/layout/hProcess9"/>
    <dgm:cxn modelId="{B1EBC2A1-0260-4C7E-BD07-5151E5AB203D}" type="presParOf" srcId="{76D9C8E1-C732-4AEA-AA3B-18544D67B4D3}" destId="{0917BB75-D6AA-4E9D-B878-6913B47E21D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9BF0F-45CC-464C-B7E7-57B2AB89DDC5}">
      <dsp:nvSpPr>
        <dsp:cNvPr id="0" name=""/>
        <dsp:cNvSpPr/>
      </dsp:nvSpPr>
      <dsp:spPr>
        <a:xfrm>
          <a:off x="4929" y="219042"/>
          <a:ext cx="1889521" cy="5472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t-BR" sz="1900" kern="1200" dirty="0"/>
            <a:t>Produto A</a:t>
          </a:r>
        </a:p>
      </dsp:txBody>
      <dsp:txXfrm>
        <a:off x="4929" y="219042"/>
        <a:ext cx="1889521" cy="547200"/>
      </dsp:txXfrm>
    </dsp:sp>
    <dsp:sp modelId="{B95DB01A-9709-4368-B250-6FD37E62FFA9}">
      <dsp:nvSpPr>
        <dsp:cNvPr id="0" name=""/>
        <dsp:cNvSpPr/>
      </dsp:nvSpPr>
      <dsp:spPr>
        <a:xfrm>
          <a:off x="4929" y="766242"/>
          <a:ext cx="1889521" cy="203404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pt-BR" sz="1900" kern="1200" dirty="0"/>
            <a:t>Formação do Grupo de Trabalho;</a:t>
          </a:r>
        </a:p>
        <a:p>
          <a:pPr marL="171450" lvl="1" indent="-171450" algn="l" defTabSz="844550">
            <a:lnSpc>
              <a:spcPct val="90000"/>
            </a:lnSpc>
            <a:spcBef>
              <a:spcPct val="0"/>
            </a:spcBef>
            <a:spcAft>
              <a:spcPct val="15000"/>
            </a:spcAft>
            <a:buChar char="•"/>
          </a:pPr>
          <a:r>
            <a:rPr lang="pt-BR" sz="1900" kern="1200" dirty="0"/>
            <a:t>Portaria com definição dos membros dos comitês.</a:t>
          </a:r>
        </a:p>
      </dsp:txBody>
      <dsp:txXfrm>
        <a:off x="4929" y="766242"/>
        <a:ext cx="1889521" cy="2034044"/>
      </dsp:txXfrm>
    </dsp:sp>
    <dsp:sp modelId="{8F2A4A6B-CE84-4A84-ACCB-CBEBE25B7D74}">
      <dsp:nvSpPr>
        <dsp:cNvPr id="0" name=""/>
        <dsp:cNvSpPr/>
      </dsp:nvSpPr>
      <dsp:spPr>
        <a:xfrm>
          <a:off x="2158984" y="219042"/>
          <a:ext cx="1889521" cy="5472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t-BR" sz="1900" kern="1200" dirty="0"/>
            <a:t>Produto B</a:t>
          </a:r>
        </a:p>
      </dsp:txBody>
      <dsp:txXfrm>
        <a:off x="2158984" y="219042"/>
        <a:ext cx="1889521" cy="547200"/>
      </dsp:txXfrm>
    </dsp:sp>
    <dsp:sp modelId="{DCE83E5C-4BB4-46DA-B70E-B25DFBF75491}">
      <dsp:nvSpPr>
        <dsp:cNvPr id="0" name=""/>
        <dsp:cNvSpPr/>
      </dsp:nvSpPr>
      <dsp:spPr>
        <a:xfrm>
          <a:off x="2158984" y="766242"/>
          <a:ext cx="1889521" cy="203404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pt-BR" sz="1900" kern="1200" dirty="0"/>
            <a:t>Plano de mobilização social;</a:t>
          </a:r>
        </a:p>
        <a:p>
          <a:pPr marL="171450" lvl="1" indent="-171450" algn="l" defTabSz="844550">
            <a:lnSpc>
              <a:spcPct val="90000"/>
            </a:lnSpc>
            <a:spcBef>
              <a:spcPct val="0"/>
            </a:spcBef>
            <a:spcAft>
              <a:spcPct val="15000"/>
            </a:spcAft>
            <a:buChar char="•"/>
          </a:pPr>
          <a:r>
            <a:rPr lang="pt-BR" sz="1900" kern="1200" dirty="0"/>
            <a:t>Plano de mobilização social.</a:t>
          </a:r>
        </a:p>
      </dsp:txBody>
      <dsp:txXfrm>
        <a:off x="2158984" y="766242"/>
        <a:ext cx="1889521" cy="2034044"/>
      </dsp:txXfrm>
    </dsp:sp>
    <dsp:sp modelId="{8A91AD1B-0901-49D6-B201-535590EB5BB8}">
      <dsp:nvSpPr>
        <dsp:cNvPr id="0" name=""/>
        <dsp:cNvSpPr/>
      </dsp:nvSpPr>
      <dsp:spPr>
        <a:xfrm>
          <a:off x="4313039" y="219042"/>
          <a:ext cx="1889521" cy="5472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t-BR" sz="1900" kern="1200" dirty="0"/>
            <a:t>Produto C</a:t>
          </a:r>
        </a:p>
      </dsp:txBody>
      <dsp:txXfrm>
        <a:off x="4313039" y="219042"/>
        <a:ext cx="1889521" cy="547200"/>
      </dsp:txXfrm>
    </dsp:sp>
    <dsp:sp modelId="{CC6A6390-A037-4828-9DE1-ACC46537D1DF}">
      <dsp:nvSpPr>
        <dsp:cNvPr id="0" name=""/>
        <dsp:cNvSpPr/>
      </dsp:nvSpPr>
      <dsp:spPr>
        <a:xfrm>
          <a:off x="4313039" y="766242"/>
          <a:ext cx="1889521" cy="203404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pt-BR" sz="1900" kern="1200" dirty="0"/>
            <a:t>Diagnóstico</a:t>
          </a:r>
          <a:r>
            <a:rPr lang="pt-BR" sz="1900" kern="1200" baseline="0" dirty="0"/>
            <a:t> técnico-participativo;</a:t>
          </a:r>
          <a:endParaRPr lang="pt-BR" sz="1900" kern="1200" dirty="0"/>
        </a:p>
        <a:p>
          <a:pPr marL="171450" lvl="1" indent="-171450" algn="l" defTabSz="844550">
            <a:lnSpc>
              <a:spcPct val="90000"/>
            </a:lnSpc>
            <a:spcBef>
              <a:spcPct val="0"/>
            </a:spcBef>
            <a:spcAft>
              <a:spcPct val="15000"/>
            </a:spcAft>
            <a:buChar char="•"/>
          </a:pPr>
          <a:r>
            <a:rPr lang="pt-BR" sz="1900" kern="1200" dirty="0"/>
            <a:t>Relatório do diagnóstico</a:t>
          </a:r>
          <a:r>
            <a:rPr lang="pt-BR" sz="1900" kern="1200" baseline="0" dirty="0"/>
            <a:t> técnico-participativo.</a:t>
          </a:r>
          <a:endParaRPr lang="pt-BR" sz="1900" kern="1200" dirty="0"/>
        </a:p>
      </dsp:txBody>
      <dsp:txXfrm>
        <a:off x="4313039" y="766242"/>
        <a:ext cx="1889521" cy="2034044"/>
      </dsp:txXfrm>
    </dsp:sp>
    <dsp:sp modelId="{8C51BE95-74EA-43B1-8D0B-20581C16C26A}">
      <dsp:nvSpPr>
        <dsp:cNvPr id="0" name=""/>
        <dsp:cNvSpPr/>
      </dsp:nvSpPr>
      <dsp:spPr>
        <a:xfrm>
          <a:off x="6467094" y="219042"/>
          <a:ext cx="1889521" cy="5472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t-BR" sz="1900" kern="1200" dirty="0"/>
            <a:t>Produto D</a:t>
          </a:r>
        </a:p>
      </dsp:txBody>
      <dsp:txXfrm>
        <a:off x="6467094" y="219042"/>
        <a:ext cx="1889521" cy="547200"/>
      </dsp:txXfrm>
    </dsp:sp>
    <dsp:sp modelId="{B45768B0-5AB0-408B-A901-D5BBDB1FBDB2}">
      <dsp:nvSpPr>
        <dsp:cNvPr id="0" name=""/>
        <dsp:cNvSpPr/>
      </dsp:nvSpPr>
      <dsp:spPr>
        <a:xfrm>
          <a:off x="6467094" y="766242"/>
          <a:ext cx="1889521" cy="203404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pt-BR" sz="1900" kern="1200" dirty="0"/>
            <a:t>Prospectiva e Planejamento Estratégico;</a:t>
          </a:r>
        </a:p>
        <a:p>
          <a:pPr marL="171450" lvl="1" indent="-171450" algn="l" defTabSz="844550">
            <a:lnSpc>
              <a:spcPct val="90000"/>
            </a:lnSpc>
            <a:spcBef>
              <a:spcPct val="0"/>
            </a:spcBef>
            <a:spcAft>
              <a:spcPct val="15000"/>
            </a:spcAft>
            <a:buChar char="•"/>
          </a:pPr>
          <a:r>
            <a:rPr lang="pt-BR" sz="1900" kern="1200" dirty="0"/>
            <a:t>Relatório da prospectiva e planejamento estratégico.</a:t>
          </a:r>
        </a:p>
      </dsp:txBody>
      <dsp:txXfrm>
        <a:off x="6467094" y="766242"/>
        <a:ext cx="1889521" cy="2034044"/>
      </dsp:txXfrm>
    </dsp:sp>
    <dsp:sp modelId="{BCBE4E79-DB0F-41EF-B24F-C8F060BCE23C}">
      <dsp:nvSpPr>
        <dsp:cNvPr id="0" name=""/>
        <dsp:cNvSpPr/>
      </dsp:nvSpPr>
      <dsp:spPr>
        <a:xfrm>
          <a:off x="8621148" y="219042"/>
          <a:ext cx="1889521" cy="5472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t-BR" sz="1900" kern="1200" dirty="0"/>
            <a:t>Produto E</a:t>
          </a:r>
        </a:p>
      </dsp:txBody>
      <dsp:txXfrm>
        <a:off x="8621148" y="219042"/>
        <a:ext cx="1889521" cy="547200"/>
      </dsp:txXfrm>
    </dsp:sp>
    <dsp:sp modelId="{A7BB9D9E-5D7D-4949-89FD-CB6448F0F998}">
      <dsp:nvSpPr>
        <dsp:cNvPr id="0" name=""/>
        <dsp:cNvSpPr/>
      </dsp:nvSpPr>
      <dsp:spPr>
        <a:xfrm>
          <a:off x="8621148" y="766242"/>
          <a:ext cx="1889521" cy="203404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pt-BR" sz="1900" kern="1200" dirty="0"/>
            <a:t>Programas, Projetos e Ações;</a:t>
          </a:r>
        </a:p>
        <a:p>
          <a:pPr marL="171450" lvl="1" indent="-171450" algn="l" defTabSz="844550">
            <a:lnSpc>
              <a:spcPct val="90000"/>
            </a:lnSpc>
            <a:spcBef>
              <a:spcPct val="0"/>
            </a:spcBef>
            <a:spcAft>
              <a:spcPct val="15000"/>
            </a:spcAft>
            <a:buChar char="•"/>
          </a:pPr>
          <a:r>
            <a:rPr lang="pt-BR" sz="1900" kern="1200" dirty="0"/>
            <a:t>Relatório dos programas, projetos e ações.</a:t>
          </a:r>
        </a:p>
      </dsp:txBody>
      <dsp:txXfrm>
        <a:off x="8621148" y="766242"/>
        <a:ext cx="1889521" cy="20340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AC39-0FF7-4D01-BC95-A118E15FE1AC}">
      <dsp:nvSpPr>
        <dsp:cNvPr id="0" name=""/>
        <dsp:cNvSpPr/>
      </dsp:nvSpPr>
      <dsp:spPr>
        <a:xfrm>
          <a:off x="858760" y="0"/>
          <a:ext cx="9408467" cy="2505076"/>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F0EB1B67-0F83-4663-AAFD-F6EB98E058D5}">
      <dsp:nvSpPr>
        <dsp:cNvPr id="0" name=""/>
        <dsp:cNvSpPr/>
      </dsp:nvSpPr>
      <dsp:spPr>
        <a:xfrm>
          <a:off x="3783"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Organização dos Setores de Mobilização Social</a:t>
          </a:r>
        </a:p>
      </dsp:txBody>
      <dsp:txXfrm>
        <a:off x="52698" y="800437"/>
        <a:ext cx="2360218" cy="904200"/>
      </dsp:txXfrm>
    </dsp:sp>
    <dsp:sp modelId="{7FED70CA-6EC8-4909-894A-655A8B83700B}">
      <dsp:nvSpPr>
        <dsp:cNvPr id="0" name=""/>
        <dsp:cNvSpPr/>
      </dsp:nvSpPr>
      <dsp:spPr>
        <a:xfrm>
          <a:off x="2871506" y="751522"/>
          <a:ext cx="2458048" cy="1002030"/>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cap="none" spc="0" dirty="0">
              <a:ln w="0"/>
              <a:solidFill>
                <a:prstClr val="black"/>
              </a:solidFill>
              <a:effectLst>
                <a:outerShdw blurRad="38100" dist="19050" dir="2700000" algn="tl" rotWithShape="0">
                  <a:prstClr val="black">
                    <a:alpha val="40000"/>
                  </a:prstClr>
                </a:outerShdw>
              </a:effectLst>
              <a:latin typeface="Georgia" panose="02040502050405020303"/>
              <a:ea typeface="+mn-ea"/>
              <a:cs typeface="+mn-cs"/>
            </a:rPr>
            <a:t>Definição dos Atores Sociais</a:t>
          </a:r>
        </a:p>
      </dsp:txBody>
      <dsp:txXfrm>
        <a:off x="2920421" y="800437"/>
        <a:ext cx="2360218" cy="904200"/>
      </dsp:txXfrm>
    </dsp:sp>
    <dsp:sp modelId="{EE025A7E-EC5C-4B46-9F3B-555BF5545A3D}">
      <dsp:nvSpPr>
        <dsp:cNvPr id="0" name=""/>
        <dsp:cNvSpPr/>
      </dsp:nvSpPr>
      <dsp:spPr>
        <a:xfrm>
          <a:off x="5739229"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sp:txBody>
      <dsp:txXfrm>
        <a:off x="5788144" y="800437"/>
        <a:ext cx="2360218" cy="904200"/>
      </dsp:txXfrm>
    </dsp:sp>
    <dsp:sp modelId="{0917BB75-D6AA-4E9D-B878-6913B47E21D2}">
      <dsp:nvSpPr>
        <dsp:cNvPr id="0" name=""/>
        <dsp:cNvSpPr/>
      </dsp:nvSpPr>
      <dsp:spPr>
        <a:xfrm>
          <a:off x="8606953"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sp:txBody>
      <dsp:txXfrm>
        <a:off x="8655868" y="800437"/>
        <a:ext cx="2360218" cy="9042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AC39-0FF7-4D01-BC95-A118E15FE1AC}">
      <dsp:nvSpPr>
        <dsp:cNvPr id="0" name=""/>
        <dsp:cNvSpPr/>
      </dsp:nvSpPr>
      <dsp:spPr>
        <a:xfrm>
          <a:off x="858760" y="0"/>
          <a:ext cx="9408467" cy="2505076"/>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F0EB1B67-0F83-4663-AAFD-F6EB98E058D5}">
      <dsp:nvSpPr>
        <dsp:cNvPr id="0" name=""/>
        <dsp:cNvSpPr/>
      </dsp:nvSpPr>
      <dsp:spPr>
        <a:xfrm>
          <a:off x="2702" y="751522"/>
          <a:ext cx="2477235"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Organização dos Setores de Mobilização Social</a:t>
          </a:r>
        </a:p>
      </dsp:txBody>
      <dsp:txXfrm>
        <a:off x="51617" y="800437"/>
        <a:ext cx="2379405" cy="904200"/>
      </dsp:txXfrm>
    </dsp:sp>
    <dsp:sp modelId="{7FED70CA-6EC8-4909-894A-655A8B83700B}">
      <dsp:nvSpPr>
        <dsp:cNvPr id="0" name=""/>
        <dsp:cNvSpPr/>
      </dsp:nvSpPr>
      <dsp:spPr>
        <a:xfrm>
          <a:off x="2864750" y="751522"/>
          <a:ext cx="2477235"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dos Atores Sociais</a:t>
          </a:r>
        </a:p>
      </dsp:txBody>
      <dsp:txXfrm>
        <a:off x="2913665" y="800437"/>
        <a:ext cx="2379405" cy="904200"/>
      </dsp:txXfrm>
    </dsp:sp>
    <dsp:sp modelId="{EE025A7E-EC5C-4B46-9F3B-555BF5545A3D}">
      <dsp:nvSpPr>
        <dsp:cNvPr id="0" name=""/>
        <dsp:cNvSpPr/>
      </dsp:nvSpPr>
      <dsp:spPr>
        <a:xfrm>
          <a:off x="5726799" y="621684"/>
          <a:ext cx="2477235" cy="1261706"/>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622300">
            <a:lnSpc>
              <a:spcPct val="90000"/>
            </a:lnSpc>
            <a:spcBef>
              <a:spcPct val="0"/>
            </a:spcBef>
            <a:spcAft>
              <a:spcPct val="35000"/>
            </a:spcAft>
            <a:buNone/>
          </a:pPr>
          <a:r>
            <a:rPr lang="pt-BR" sz="1800" kern="1200" dirty="0">
              <a:solidFill>
                <a:schemeClr val="tx1"/>
              </a:solidFill>
              <a:latin typeface="Georgia" panose="02040502050405020303"/>
              <a:ea typeface="+mn-ea"/>
              <a:cs typeface="+mn-cs"/>
            </a:rPr>
            <a:t>Apresentação do Cronograma das Atividades e Eventos de Mobilização e Participação Social</a:t>
          </a:r>
        </a:p>
      </dsp:txBody>
      <dsp:txXfrm>
        <a:off x="5788390" y="683275"/>
        <a:ext cx="2354053" cy="1138524"/>
      </dsp:txXfrm>
    </dsp:sp>
    <dsp:sp modelId="{0917BB75-D6AA-4E9D-B878-6913B47E21D2}">
      <dsp:nvSpPr>
        <dsp:cNvPr id="0" name=""/>
        <dsp:cNvSpPr/>
      </dsp:nvSpPr>
      <dsp:spPr>
        <a:xfrm>
          <a:off x="8588847" y="751522"/>
          <a:ext cx="2477235"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sp:txBody>
      <dsp:txXfrm>
        <a:off x="8637762" y="800437"/>
        <a:ext cx="2379405" cy="9042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AC39-0FF7-4D01-BC95-A118E15FE1AC}">
      <dsp:nvSpPr>
        <dsp:cNvPr id="0" name=""/>
        <dsp:cNvSpPr/>
      </dsp:nvSpPr>
      <dsp:spPr>
        <a:xfrm>
          <a:off x="858760" y="0"/>
          <a:ext cx="9408467" cy="2505076"/>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F0EB1B67-0F83-4663-AAFD-F6EB98E058D5}">
      <dsp:nvSpPr>
        <dsp:cNvPr id="0" name=""/>
        <dsp:cNvSpPr/>
      </dsp:nvSpPr>
      <dsp:spPr>
        <a:xfrm>
          <a:off x="2702" y="751522"/>
          <a:ext cx="2477235"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Organização dos Setores de Mobilização Social</a:t>
          </a:r>
        </a:p>
      </dsp:txBody>
      <dsp:txXfrm>
        <a:off x="51617" y="800437"/>
        <a:ext cx="2379405" cy="904200"/>
      </dsp:txXfrm>
    </dsp:sp>
    <dsp:sp modelId="{7FED70CA-6EC8-4909-894A-655A8B83700B}">
      <dsp:nvSpPr>
        <dsp:cNvPr id="0" name=""/>
        <dsp:cNvSpPr/>
      </dsp:nvSpPr>
      <dsp:spPr>
        <a:xfrm>
          <a:off x="2864750" y="751522"/>
          <a:ext cx="2477235"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dos Atores Sociais</a:t>
          </a:r>
        </a:p>
      </dsp:txBody>
      <dsp:txXfrm>
        <a:off x="2913665" y="800437"/>
        <a:ext cx="2379405" cy="904200"/>
      </dsp:txXfrm>
    </dsp:sp>
    <dsp:sp modelId="{EE025A7E-EC5C-4B46-9F3B-555BF5545A3D}">
      <dsp:nvSpPr>
        <dsp:cNvPr id="0" name=""/>
        <dsp:cNvSpPr/>
      </dsp:nvSpPr>
      <dsp:spPr>
        <a:xfrm>
          <a:off x="5726799" y="621684"/>
          <a:ext cx="2477235" cy="1261706"/>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622300">
            <a:lnSpc>
              <a:spcPct val="90000"/>
            </a:lnSpc>
            <a:spcBef>
              <a:spcPct val="0"/>
            </a:spcBef>
            <a:spcAft>
              <a:spcPct val="35000"/>
            </a:spcAft>
            <a:buNone/>
          </a:pPr>
          <a:r>
            <a:rPr lang="pt-BR" sz="1800" kern="1200" dirty="0">
              <a:solidFill>
                <a:schemeClr val="tx1"/>
              </a:solidFill>
              <a:latin typeface="Georgia" panose="02040502050405020303"/>
              <a:ea typeface="+mn-ea"/>
              <a:cs typeface="+mn-cs"/>
            </a:rPr>
            <a:t>Apresentação do Cronograma das Atividades e Eventos de Mobilização e Participação Social</a:t>
          </a:r>
        </a:p>
      </dsp:txBody>
      <dsp:txXfrm>
        <a:off x="5788390" y="683275"/>
        <a:ext cx="2354053" cy="1138524"/>
      </dsp:txXfrm>
    </dsp:sp>
    <dsp:sp modelId="{0917BB75-D6AA-4E9D-B878-6913B47E21D2}">
      <dsp:nvSpPr>
        <dsp:cNvPr id="0" name=""/>
        <dsp:cNvSpPr/>
      </dsp:nvSpPr>
      <dsp:spPr>
        <a:xfrm>
          <a:off x="8588847" y="751522"/>
          <a:ext cx="2477235"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sp:txBody>
      <dsp:txXfrm>
        <a:off x="8637762" y="800437"/>
        <a:ext cx="2379405" cy="904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AC39-0FF7-4D01-BC95-A118E15FE1AC}">
      <dsp:nvSpPr>
        <dsp:cNvPr id="0" name=""/>
        <dsp:cNvSpPr/>
      </dsp:nvSpPr>
      <dsp:spPr>
        <a:xfrm>
          <a:off x="858760" y="0"/>
          <a:ext cx="9408467" cy="2505076"/>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F0EB1B67-0F83-4663-AAFD-F6EB98E058D5}">
      <dsp:nvSpPr>
        <dsp:cNvPr id="0" name=""/>
        <dsp:cNvSpPr/>
      </dsp:nvSpPr>
      <dsp:spPr>
        <a:xfrm>
          <a:off x="2702" y="751522"/>
          <a:ext cx="2477235"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Organização dos Setores de Mobilização Social</a:t>
          </a:r>
        </a:p>
      </dsp:txBody>
      <dsp:txXfrm>
        <a:off x="51617" y="800437"/>
        <a:ext cx="2379405" cy="904200"/>
      </dsp:txXfrm>
    </dsp:sp>
    <dsp:sp modelId="{7FED70CA-6EC8-4909-894A-655A8B83700B}">
      <dsp:nvSpPr>
        <dsp:cNvPr id="0" name=""/>
        <dsp:cNvSpPr/>
      </dsp:nvSpPr>
      <dsp:spPr>
        <a:xfrm>
          <a:off x="2864750" y="751522"/>
          <a:ext cx="2477235"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dos Atores Sociais</a:t>
          </a:r>
        </a:p>
      </dsp:txBody>
      <dsp:txXfrm>
        <a:off x="2913665" y="800437"/>
        <a:ext cx="2379405" cy="904200"/>
      </dsp:txXfrm>
    </dsp:sp>
    <dsp:sp modelId="{EE025A7E-EC5C-4B46-9F3B-555BF5545A3D}">
      <dsp:nvSpPr>
        <dsp:cNvPr id="0" name=""/>
        <dsp:cNvSpPr/>
      </dsp:nvSpPr>
      <dsp:spPr>
        <a:xfrm>
          <a:off x="5726799" y="621684"/>
          <a:ext cx="2477235" cy="1261706"/>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622300">
            <a:lnSpc>
              <a:spcPct val="90000"/>
            </a:lnSpc>
            <a:spcBef>
              <a:spcPct val="0"/>
            </a:spcBef>
            <a:spcAft>
              <a:spcPct val="35000"/>
            </a:spcAft>
            <a:buNone/>
          </a:pPr>
          <a:r>
            <a:rPr lang="pt-BR" sz="1800" kern="1200" dirty="0">
              <a:solidFill>
                <a:schemeClr val="tx1"/>
              </a:solidFill>
              <a:latin typeface="Georgia" panose="02040502050405020303"/>
              <a:ea typeface="+mn-ea"/>
              <a:cs typeface="+mn-cs"/>
            </a:rPr>
            <a:t>Apresentação do Cronograma das Atividades e Eventos de Mobilização e Participação Social</a:t>
          </a:r>
        </a:p>
      </dsp:txBody>
      <dsp:txXfrm>
        <a:off x="5788390" y="683275"/>
        <a:ext cx="2354053" cy="1138524"/>
      </dsp:txXfrm>
    </dsp:sp>
    <dsp:sp modelId="{0917BB75-D6AA-4E9D-B878-6913B47E21D2}">
      <dsp:nvSpPr>
        <dsp:cNvPr id="0" name=""/>
        <dsp:cNvSpPr/>
      </dsp:nvSpPr>
      <dsp:spPr>
        <a:xfrm>
          <a:off x="8588847" y="751522"/>
          <a:ext cx="2477235"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sp:txBody>
      <dsp:txXfrm>
        <a:off x="8637762" y="800437"/>
        <a:ext cx="2379405" cy="9042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AC39-0FF7-4D01-BC95-A118E15FE1AC}">
      <dsp:nvSpPr>
        <dsp:cNvPr id="0" name=""/>
        <dsp:cNvSpPr/>
      </dsp:nvSpPr>
      <dsp:spPr>
        <a:xfrm>
          <a:off x="869314" y="0"/>
          <a:ext cx="9524090" cy="2505076"/>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F0EB1B67-0F83-4663-AAFD-F6EB98E058D5}">
      <dsp:nvSpPr>
        <dsp:cNvPr id="0" name=""/>
        <dsp:cNvSpPr/>
      </dsp:nvSpPr>
      <dsp:spPr>
        <a:xfrm>
          <a:off x="5845" y="751522"/>
          <a:ext cx="2405539"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Organização dos Setores de Mobilização Social</a:t>
          </a:r>
        </a:p>
      </dsp:txBody>
      <dsp:txXfrm>
        <a:off x="54760" y="800437"/>
        <a:ext cx="2307709" cy="904200"/>
      </dsp:txXfrm>
    </dsp:sp>
    <dsp:sp modelId="{7FED70CA-6EC8-4909-894A-655A8B83700B}">
      <dsp:nvSpPr>
        <dsp:cNvPr id="0" name=""/>
        <dsp:cNvSpPr/>
      </dsp:nvSpPr>
      <dsp:spPr>
        <a:xfrm>
          <a:off x="2785061" y="751522"/>
          <a:ext cx="2405539"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dos Atores Sociais</a:t>
          </a:r>
        </a:p>
      </dsp:txBody>
      <dsp:txXfrm>
        <a:off x="2833976" y="800437"/>
        <a:ext cx="2307709" cy="904200"/>
      </dsp:txXfrm>
    </dsp:sp>
    <dsp:sp modelId="{EE025A7E-EC5C-4B46-9F3B-555BF5545A3D}">
      <dsp:nvSpPr>
        <dsp:cNvPr id="0" name=""/>
        <dsp:cNvSpPr/>
      </dsp:nvSpPr>
      <dsp:spPr>
        <a:xfrm>
          <a:off x="5564277" y="764278"/>
          <a:ext cx="2405539" cy="976518"/>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sp:txBody>
      <dsp:txXfrm>
        <a:off x="5611947" y="811948"/>
        <a:ext cx="2310199" cy="881178"/>
      </dsp:txXfrm>
    </dsp:sp>
    <dsp:sp modelId="{0917BB75-D6AA-4E9D-B878-6913B47E21D2}">
      <dsp:nvSpPr>
        <dsp:cNvPr id="0" name=""/>
        <dsp:cNvSpPr/>
      </dsp:nvSpPr>
      <dsp:spPr>
        <a:xfrm>
          <a:off x="8343493" y="532263"/>
          <a:ext cx="2855472" cy="1440548"/>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622300">
            <a:lnSpc>
              <a:spcPct val="90000"/>
            </a:lnSpc>
            <a:spcBef>
              <a:spcPct val="0"/>
            </a:spcBef>
            <a:spcAft>
              <a:spcPct val="35000"/>
            </a:spcAft>
            <a:buNone/>
          </a:pPr>
          <a:r>
            <a:rPr lang="pt-BR" sz="1800" kern="1200" dirty="0">
              <a:solidFill>
                <a:prstClr val="black"/>
              </a:solidFill>
              <a:latin typeface="Georgia" panose="02040502050405020303"/>
              <a:ea typeface="+mn-ea"/>
              <a:cs typeface="+mn-cs"/>
            </a:rPr>
            <a:t>Definição da Estratégia de Divulgação das Atividades e Eventos de Mobilização e Participação Social</a:t>
          </a:r>
        </a:p>
      </dsp:txBody>
      <dsp:txXfrm>
        <a:off x="8413815" y="602585"/>
        <a:ext cx="2714828" cy="12999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AC39-0FF7-4D01-BC95-A118E15FE1AC}">
      <dsp:nvSpPr>
        <dsp:cNvPr id="0" name=""/>
        <dsp:cNvSpPr/>
      </dsp:nvSpPr>
      <dsp:spPr>
        <a:xfrm>
          <a:off x="869314" y="0"/>
          <a:ext cx="9524090" cy="2505076"/>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F0EB1B67-0F83-4663-AAFD-F6EB98E058D5}">
      <dsp:nvSpPr>
        <dsp:cNvPr id="0" name=""/>
        <dsp:cNvSpPr/>
      </dsp:nvSpPr>
      <dsp:spPr>
        <a:xfrm>
          <a:off x="5845" y="751522"/>
          <a:ext cx="2405539"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Organização dos Setores de Mobilização Social</a:t>
          </a:r>
        </a:p>
      </dsp:txBody>
      <dsp:txXfrm>
        <a:off x="54760" y="800437"/>
        <a:ext cx="2307709" cy="904200"/>
      </dsp:txXfrm>
    </dsp:sp>
    <dsp:sp modelId="{7FED70CA-6EC8-4909-894A-655A8B83700B}">
      <dsp:nvSpPr>
        <dsp:cNvPr id="0" name=""/>
        <dsp:cNvSpPr/>
      </dsp:nvSpPr>
      <dsp:spPr>
        <a:xfrm>
          <a:off x="2785061" y="751522"/>
          <a:ext cx="2405539"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dos Atores Sociais</a:t>
          </a:r>
        </a:p>
      </dsp:txBody>
      <dsp:txXfrm>
        <a:off x="2833976" y="800437"/>
        <a:ext cx="2307709" cy="904200"/>
      </dsp:txXfrm>
    </dsp:sp>
    <dsp:sp modelId="{EE025A7E-EC5C-4B46-9F3B-555BF5545A3D}">
      <dsp:nvSpPr>
        <dsp:cNvPr id="0" name=""/>
        <dsp:cNvSpPr/>
      </dsp:nvSpPr>
      <dsp:spPr>
        <a:xfrm>
          <a:off x="5564277" y="764278"/>
          <a:ext cx="2405539" cy="976518"/>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sp:txBody>
      <dsp:txXfrm>
        <a:off x="5611947" y="811948"/>
        <a:ext cx="2310199" cy="881178"/>
      </dsp:txXfrm>
    </dsp:sp>
    <dsp:sp modelId="{0917BB75-D6AA-4E9D-B878-6913B47E21D2}">
      <dsp:nvSpPr>
        <dsp:cNvPr id="0" name=""/>
        <dsp:cNvSpPr/>
      </dsp:nvSpPr>
      <dsp:spPr>
        <a:xfrm>
          <a:off x="8343493" y="532263"/>
          <a:ext cx="2855472" cy="1440548"/>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622300">
            <a:lnSpc>
              <a:spcPct val="90000"/>
            </a:lnSpc>
            <a:spcBef>
              <a:spcPct val="0"/>
            </a:spcBef>
            <a:spcAft>
              <a:spcPct val="35000"/>
            </a:spcAft>
            <a:buNone/>
          </a:pPr>
          <a:r>
            <a:rPr lang="pt-BR" sz="1800" kern="1200" dirty="0">
              <a:solidFill>
                <a:prstClr val="black"/>
              </a:solidFill>
              <a:latin typeface="Georgia" panose="02040502050405020303"/>
              <a:ea typeface="+mn-ea"/>
              <a:cs typeface="+mn-cs"/>
            </a:rPr>
            <a:t>Definição da Estratégia de Divulgação das Atividades e Eventos de Mobilização e Participação Social</a:t>
          </a:r>
        </a:p>
      </dsp:txBody>
      <dsp:txXfrm>
        <a:off x="8413815" y="602585"/>
        <a:ext cx="2714828" cy="1299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9BF0F-45CC-464C-B7E7-57B2AB89DDC5}">
      <dsp:nvSpPr>
        <dsp:cNvPr id="0" name=""/>
        <dsp:cNvSpPr/>
      </dsp:nvSpPr>
      <dsp:spPr>
        <a:xfrm>
          <a:off x="4929" y="136423"/>
          <a:ext cx="1889521" cy="5184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t-BR" sz="1800" kern="1200" dirty="0"/>
            <a:t>Produto F</a:t>
          </a:r>
        </a:p>
      </dsp:txBody>
      <dsp:txXfrm>
        <a:off x="4929" y="136423"/>
        <a:ext cx="1889521" cy="518400"/>
      </dsp:txXfrm>
    </dsp:sp>
    <dsp:sp modelId="{B95DB01A-9709-4368-B250-6FD37E62FFA9}">
      <dsp:nvSpPr>
        <dsp:cNvPr id="0" name=""/>
        <dsp:cNvSpPr/>
      </dsp:nvSpPr>
      <dsp:spPr>
        <a:xfrm>
          <a:off x="4929" y="654823"/>
          <a:ext cx="1889521" cy="222808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pt-BR" sz="1900" kern="1200" dirty="0">
              <a:solidFill>
                <a:prstClr val="black">
                  <a:hueOff val="0"/>
                  <a:satOff val="0"/>
                  <a:lumOff val="0"/>
                  <a:alphaOff val="0"/>
                </a:prstClr>
              </a:solidFill>
              <a:latin typeface="Georgia" panose="02040502050405020303"/>
              <a:ea typeface="+mn-ea"/>
              <a:cs typeface="+mn-cs"/>
            </a:rPr>
            <a:t>Plano de Execução;</a:t>
          </a:r>
          <a:endParaRPr lang="pt-BR" sz="2500" kern="1200" dirty="0"/>
        </a:p>
        <a:p>
          <a:pPr marL="171450" lvl="1" indent="-171450" algn="l" defTabSz="844550">
            <a:lnSpc>
              <a:spcPct val="90000"/>
            </a:lnSpc>
            <a:spcBef>
              <a:spcPct val="0"/>
            </a:spcBef>
            <a:spcAft>
              <a:spcPct val="15000"/>
            </a:spcAft>
            <a:buChar char="•"/>
          </a:pPr>
          <a:r>
            <a:rPr lang="pt-BR" sz="1900" kern="1200" dirty="0">
              <a:solidFill>
                <a:prstClr val="black">
                  <a:hueOff val="0"/>
                  <a:satOff val="0"/>
                  <a:lumOff val="0"/>
                  <a:alphaOff val="0"/>
                </a:prstClr>
              </a:solidFill>
              <a:latin typeface="Georgia" panose="02040502050405020303"/>
              <a:ea typeface="+mn-ea"/>
              <a:cs typeface="+mn-cs"/>
            </a:rPr>
            <a:t>Plano de Execução.</a:t>
          </a:r>
        </a:p>
      </dsp:txBody>
      <dsp:txXfrm>
        <a:off x="4929" y="654823"/>
        <a:ext cx="1889521" cy="2228082"/>
      </dsp:txXfrm>
    </dsp:sp>
    <dsp:sp modelId="{8F2A4A6B-CE84-4A84-ACCB-CBEBE25B7D74}">
      <dsp:nvSpPr>
        <dsp:cNvPr id="0" name=""/>
        <dsp:cNvSpPr/>
      </dsp:nvSpPr>
      <dsp:spPr>
        <a:xfrm>
          <a:off x="2158984" y="136423"/>
          <a:ext cx="1889521" cy="5184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t-BR" sz="1800" kern="1200" dirty="0"/>
            <a:t>Produto G</a:t>
          </a:r>
        </a:p>
      </dsp:txBody>
      <dsp:txXfrm>
        <a:off x="2158984" y="136423"/>
        <a:ext cx="1889521" cy="518400"/>
      </dsp:txXfrm>
    </dsp:sp>
    <dsp:sp modelId="{DCE83E5C-4BB4-46DA-B70E-B25DFBF75491}">
      <dsp:nvSpPr>
        <dsp:cNvPr id="0" name=""/>
        <dsp:cNvSpPr/>
      </dsp:nvSpPr>
      <dsp:spPr>
        <a:xfrm>
          <a:off x="2158984" y="654823"/>
          <a:ext cx="1889521" cy="222808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dirty="0"/>
            <a:t>Procedimento para</a:t>
          </a:r>
          <a:r>
            <a:rPr lang="pt-BR" sz="1800" kern="1200" baseline="0" dirty="0"/>
            <a:t> avaliação da execução do PMSB;</a:t>
          </a:r>
          <a:endParaRPr lang="pt-BR" sz="1800" kern="1200" dirty="0"/>
        </a:p>
        <a:p>
          <a:pPr marL="171450" lvl="1" indent="-171450" algn="l" defTabSz="800100">
            <a:lnSpc>
              <a:spcPct val="90000"/>
            </a:lnSpc>
            <a:spcBef>
              <a:spcPct val="0"/>
            </a:spcBef>
            <a:spcAft>
              <a:spcPct val="15000"/>
            </a:spcAft>
            <a:buChar char="•"/>
          </a:pPr>
          <a:r>
            <a:rPr lang="pt-BR" sz="1800" kern="1200" dirty="0"/>
            <a:t>Minuta de projeto de Lei do PMSB.</a:t>
          </a:r>
        </a:p>
      </dsp:txBody>
      <dsp:txXfrm>
        <a:off x="2158984" y="654823"/>
        <a:ext cx="1889521" cy="2228082"/>
      </dsp:txXfrm>
    </dsp:sp>
    <dsp:sp modelId="{8A91AD1B-0901-49D6-B201-535590EB5BB8}">
      <dsp:nvSpPr>
        <dsp:cNvPr id="0" name=""/>
        <dsp:cNvSpPr/>
      </dsp:nvSpPr>
      <dsp:spPr>
        <a:xfrm>
          <a:off x="4313039" y="136423"/>
          <a:ext cx="1889521" cy="5184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t-BR" sz="1800" kern="1200" dirty="0"/>
            <a:t>Produto H</a:t>
          </a:r>
        </a:p>
      </dsp:txBody>
      <dsp:txXfrm>
        <a:off x="4313039" y="136423"/>
        <a:ext cx="1889521" cy="518400"/>
      </dsp:txXfrm>
    </dsp:sp>
    <dsp:sp modelId="{CC6A6390-A037-4828-9DE1-ACC46537D1DF}">
      <dsp:nvSpPr>
        <dsp:cNvPr id="0" name=""/>
        <dsp:cNvSpPr/>
      </dsp:nvSpPr>
      <dsp:spPr>
        <a:xfrm>
          <a:off x="4313039" y="654823"/>
          <a:ext cx="1889521" cy="222808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dirty="0"/>
            <a:t>Escolha dos indicadores de desempenho.</a:t>
          </a:r>
        </a:p>
        <a:p>
          <a:pPr marL="171450" lvl="1" indent="-171450" algn="l" defTabSz="800100">
            <a:lnSpc>
              <a:spcPct val="90000"/>
            </a:lnSpc>
            <a:spcBef>
              <a:spcPct val="0"/>
            </a:spcBef>
            <a:spcAft>
              <a:spcPct val="15000"/>
            </a:spcAft>
            <a:buChar char="•"/>
          </a:pPr>
          <a:r>
            <a:rPr lang="pt-BR" sz="1800" kern="1200" dirty="0"/>
            <a:t>Relatório de indicadores de desempenho; </a:t>
          </a:r>
        </a:p>
      </dsp:txBody>
      <dsp:txXfrm>
        <a:off x="4313039" y="654823"/>
        <a:ext cx="1889521" cy="2228082"/>
      </dsp:txXfrm>
    </dsp:sp>
    <dsp:sp modelId="{8C51BE95-74EA-43B1-8D0B-20581C16C26A}">
      <dsp:nvSpPr>
        <dsp:cNvPr id="0" name=""/>
        <dsp:cNvSpPr/>
      </dsp:nvSpPr>
      <dsp:spPr>
        <a:xfrm>
          <a:off x="6467094" y="136423"/>
          <a:ext cx="1889521" cy="5184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t-BR" sz="1800" kern="1200" dirty="0"/>
            <a:t>Produto I</a:t>
          </a:r>
        </a:p>
      </dsp:txBody>
      <dsp:txXfrm>
        <a:off x="6467094" y="136423"/>
        <a:ext cx="1889521" cy="518400"/>
      </dsp:txXfrm>
    </dsp:sp>
    <dsp:sp modelId="{B45768B0-5AB0-408B-A901-D5BBDB1FBDB2}">
      <dsp:nvSpPr>
        <dsp:cNvPr id="0" name=""/>
        <dsp:cNvSpPr/>
      </dsp:nvSpPr>
      <dsp:spPr>
        <a:xfrm>
          <a:off x="6467094" y="654823"/>
          <a:ext cx="1889521" cy="222808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dirty="0"/>
            <a:t>Avaliação do PMSB;</a:t>
          </a:r>
        </a:p>
        <a:p>
          <a:pPr marL="171450" lvl="1" indent="-171450" algn="l" defTabSz="800100">
            <a:lnSpc>
              <a:spcPct val="90000"/>
            </a:lnSpc>
            <a:spcBef>
              <a:spcPct val="0"/>
            </a:spcBef>
            <a:spcAft>
              <a:spcPct val="15000"/>
            </a:spcAft>
            <a:buChar char="•"/>
          </a:pPr>
          <a:r>
            <a:rPr lang="pt-BR" sz="1800" kern="1200" dirty="0"/>
            <a:t>Sistema de informações para auxílio à tomada de decisão.</a:t>
          </a:r>
        </a:p>
        <a:p>
          <a:pPr marL="171450" lvl="1" indent="-171450" algn="l" defTabSz="800100">
            <a:lnSpc>
              <a:spcPct val="90000"/>
            </a:lnSpc>
            <a:spcBef>
              <a:spcPct val="0"/>
            </a:spcBef>
            <a:spcAft>
              <a:spcPct val="15000"/>
            </a:spcAft>
            <a:buChar char="•"/>
          </a:pPr>
          <a:endParaRPr lang="pt-BR" sz="1800" kern="1200" dirty="0"/>
        </a:p>
      </dsp:txBody>
      <dsp:txXfrm>
        <a:off x="6467094" y="654823"/>
        <a:ext cx="1889521" cy="2228082"/>
      </dsp:txXfrm>
    </dsp:sp>
    <dsp:sp modelId="{BCBE4E79-DB0F-41EF-B24F-C8F060BCE23C}">
      <dsp:nvSpPr>
        <dsp:cNvPr id="0" name=""/>
        <dsp:cNvSpPr/>
      </dsp:nvSpPr>
      <dsp:spPr>
        <a:xfrm>
          <a:off x="8621148" y="136423"/>
          <a:ext cx="1889521" cy="5184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t-BR" sz="1800" kern="1200" dirty="0"/>
            <a:t>Produto K</a:t>
          </a:r>
        </a:p>
      </dsp:txBody>
      <dsp:txXfrm>
        <a:off x="8621148" y="136423"/>
        <a:ext cx="1889521" cy="518400"/>
      </dsp:txXfrm>
    </dsp:sp>
    <dsp:sp modelId="{A7BB9D9E-5D7D-4949-89FD-CB6448F0F998}">
      <dsp:nvSpPr>
        <dsp:cNvPr id="0" name=""/>
        <dsp:cNvSpPr/>
      </dsp:nvSpPr>
      <dsp:spPr>
        <a:xfrm>
          <a:off x="8621148" y="654823"/>
          <a:ext cx="1889521" cy="222808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dirty="0"/>
            <a:t>Procedimento para</a:t>
          </a:r>
          <a:r>
            <a:rPr lang="pt-BR" sz="1800" kern="1200" baseline="0" dirty="0"/>
            <a:t> avaliação da execução do PMSB;</a:t>
          </a:r>
          <a:endParaRPr lang="pt-BR" sz="1800" kern="1200" dirty="0"/>
        </a:p>
        <a:p>
          <a:pPr marL="171450" lvl="1" indent="-171450" algn="l" defTabSz="800100">
            <a:lnSpc>
              <a:spcPct val="90000"/>
            </a:lnSpc>
            <a:spcBef>
              <a:spcPct val="0"/>
            </a:spcBef>
            <a:spcAft>
              <a:spcPct val="15000"/>
            </a:spcAft>
            <a:buChar char="•"/>
          </a:pPr>
          <a:r>
            <a:rPr lang="pt-BR" sz="1800" kern="1200" dirty="0"/>
            <a:t>Relatório final do PMSB.</a:t>
          </a:r>
        </a:p>
      </dsp:txBody>
      <dsp:txXfrm>
        <a:off x="8621148" y="654823"/>
        <a:ext cx="1889521" cy="2228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B33CB-0435-4F55-87C4-696FA8A3B2AC}">
      <dsp:nvSpPr>
        <dsp:cNvPr id="0" name=""/>
        <dsp:cNvSpPr/>
      </dsp:nvSpPr>
      <dsp:spPr>
        <a:xfrm>
          <a:off x="1366573" y="225654"/>
          <a:ext cx="3764023" cy="480104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B915821-E2AC-4F7C-94BD-C71B31E2D3F2}">
      <dsp:nvSpPr>
        <dsp:cNvPr id="0" name=""/>
        <dsp:cNvSpPr/>
      </dsp:nvSpPr>
      <dsp:spPr>
        <a:xfrm>
          <a:off x="-62844" y="1492612"/>
          <a:ext cx="6058253" cy="380346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b" anchorCtr="0">
          <a:noAutofit/>
        </a:bodyPr>
        <a:lstStyle/>
        <a:p>
          <a:pPr marL="0" lvl="0" indent="0" algn="ctr" defTabSz="2800350">
            <a:lnSpc>
              <a:spcPct val="90000"/>
            </a:lnSpc>
            <a:spcBef>
              <a:spcPct val="0"/>
            </a:spcBef>
            <a:spcAft>
              <a:spcPct val="35000"/>
            </a:spcAft>
            <a:buNone/>
          </a:pPr>
          <a:endParaRPr lang="pt-BR" sz="6300" kern="1200" dirty="0"/>
        </a:p>
      </dsp:txBody>
      <dsp:txXfrm>
        <a:off x="-62844" y="1492612"/>
        <a:ext cx="6058253" cy="3803468"/>
      </dsp:txXfrm>
    </dsp:sp>
    <dsp:sp modelId="{9AA2BFC5-8614-4AEE-B47A-86DF54BEBA3D}">
      <dsp:nvSpPr>
        <dsp:cNvPr id="0" name=""/>
        <dsp:cNvSpPr/>
      </dsp:nvSpPr>
      <dsp:spPr>
        <a:xfrm>
          <a:off x="4482454" y="-14398"/>
          <a:ext cx="1296283" cy="129628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FA6456B-8D24-44F9-9E18-A367B9D47153}">
      <dsp:nvSpPr>
        <dsp:cNvPr id="0" name=""/>
        <dsp:cNvSpPr/>
      </dsp:nvSpPr>
      <dsp:spPr>
        <a:xfrm>
          <a:off x="5778737" y="-14398"/>
          <a:ext cx="3640784" cy="129628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3500" tIns="31750" rIns="63500" bIns="31750" numCol="1" spcCol="1270" anchor="ctr" anchorCtr="0">
          <a:noAutofit/>
        </a:bodyPr>
        <a:lstStyle/>
        <a:p>
          <a:pPr marL="0" lvl="0" indent="0" algn="ctr" defTabSz="1111250">
            <a:lnSpc>
              <a:spcPct val="90000"/>
            </a:lnSpc>
            <a:spcBef>
              <a:spcPct val="0"/>
            </a:spcBef>
            <a:spcAft>
              <a:spcPct val="35000"/>
            </a:spcAft>
            <a:buNone/>
          </a:pPr>
          <a:r>
            <a:rPr lang="pt-BR" sz="2500" kern="1200" dirty="0"/>
            <a:t>FORNECIMENTO DE MANUAIS</a:t>
          </a:r>
        </a:p>
      </dsp:txBody>
      <dsp:txXfrm>
        <a:off x="5778737" y="-14398"/>
        <a:ext cx="3640784" cy="1296283"/>
      </dsp:txXfrm>
    </dsp:sp>
    <dsp:sp modelId="{E80502DC-E6C1-4AB0-AC1D-F64BCDCD705C}">
      <dsp:nvSpPr>
        <dsp:cNvPr id="0" name=""/>
        <dsp:cNvSpPr/>
      </dsp:nvSpPr>
      <dsp:spPr>
        <a:xfrm>
          <a:off x="4482454" y="1515216"/>
          <a:ext cx="1296283" cy="129628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F7F2E7A6-01A1-447C-8BD5-CB5A7D92AD45}">
      <dsp:nvSpPr>
        <dsp:cNvPr id="0" name=""/>
        <dsp:cNvSpPr/>
      </dsp:nvSpPr>
      <dsp:spPr>
        <a:xfrm>
          <a:off x="5778737" y="1515216"/>
          <a:ext cx="3640784" cy="129628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3500" tIns="31750" rIns="63500" bIns="31750" numCol="1" spcCol="1270" anchor="ctr" anchorCtr="0">
          <a:noAutofit/>
        </a:bodyPr>
        <a:lstStyle/>
        <a:p>
          <a:pPr marL="0" lvl="0" indent="0" algn="ctr" defTabSz="1111250">
            <a:lnSpc>
              <a:spcPct val="90000"/>
            </a:lnSpc>
            <a:spcBef>
              <a:spcPct val="0"/>
            </a:spcBef>
            <a:spcAft>
              <a:spcPct val="35000"/>
            </a:spcAft>
            <a:buNone/>
          </a:pPr>
          <a:r>
            <a:rPr lang="pt-BR" sz="2500" kern="1200" dirty="0">
              <a:latin typeface="Georgia" panose="02040502050405020303"/>
              <a:ea typeface="+mn-ea"/>
              <a:cs typeface="+mn-cs"/>
            </a:rPr>
            <a:t>CAPACITAÇÃO DE  SERVIDORES MUNICIPAIS</a:t>
          </a:r>
        </a:p>
      </dsp:txBody>
      <dsp:txXfrm>
        <a:off x="5778737" y="1515216"/>
        <a:ext cx="3640784" cy="1296283"/>
      </dsp:txXfrm>
    </dsp:sp>
    <dsp:sp modelId="{F40EBFBA-AB88-4E3A-B8B7-BFAEB8FD2111}">
      <dsp:nvSpPr>
        <dsp:cNvPr id="0" name=""/>
        <dsp:cNvSpPr/>
      </dsp:nvSpPr>
      <dsp:spPr>
        <a:xfrm>
          <a:off x="4482454" y="3044830"/>
          <a:ext cx="1296283" cy="129628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BB0D1B14-01FA-4C02-92E7-8B66835DE37A}">
      <dsp:nvSpPr>
        <dsp:cNvPr id="0" name=""/>
        <dsp:cNvSpPr/>
      </dsp:nvSpPr>
      <dsp:spPr>
        <a:xfrm>
          <a:off x="5778737" y="3044830"/>
          <a:ext cx="3640784" cy="129628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3500" tIns="31750" rIns="63500" bIns="31750" numCol="1" spcCol="1270" anchor="ctr" anchorCtr="0">
          <a:noAutofit/>
        </a:bodyPr>
        <a:lstStyle/>
        <a:p>
          <a:pPr marL="0" lvl="0" indent="0" algn="ctr" defTabSz="1111250">
            <a:lnSpc>
              <a:spcPct val="90000"/>
            </a:lnSpc>
            <a:spcBef>
              <a:spcPct val="0"/>
            </a:spcBef>
            <a:spcAft>
              <a:spcPct val="35000"/>
            </a:spcAft>
            <a:buNone/>
          </a:pPr>
          <a:r>
            <a:rPr lang="pt-BR" sz="2500" kern="1200" dirty="0">
              <a:latin typeface="Georgia" panose="02040502050405020303"/>
              <a:ea typeface="+mn-ea"/>
              <a:cs typeface="+mn-cs"/>
            </a:rPr>
            <a:t>ASSESSORAMENTO TÉCNICO PRESENCIAL E A DISTÂNCIA</a:t>
          </a:r>
        </a:p>
      </dsp:txBody>
      <dsp:txXfrm>
        <a:off x="5778737" y="3044830"/>
        <a:ext cx="3640784" cy="12962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315EF-1154-4CB5-8B47-481BE58D1CB6}">
      <dsp:nvSpPr>
        <dsp:cNvPr id="0" name=""/>
        <dsp:cNvSpPr/>
      </dsp:nvSpPr>
      <dsp:spPr>
        <a:xfrm>
          <a:off x="566966" y="10605"/>
          <a:ext cx="9429434" cy="1373284"/>
        </a:xfrm>
        <a:prstGeom prst="rightArrow">
          <a:avLst>
            <a:gd name="adj1" fmla="val 50000"/>
            <a:gd name="adj2" fmla="val 5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18009" numCol="1" spcCol="1270" anchor="ctr" anchorCtr="0">
          <a:noAutofit/>
        </a:bodyPr>
        <a:lstStyle/>
        <a:p>
          <a:pPr marL="0" lvl="0" indent="0" algn="l" defTabSz="933450">
            <a:lnSpc>
              <a:spcPct val="90000"/>
            </a:lnSpc>
            <a:spcBef>
              <a:spcPct val="0"/>
            </a:spcBef>
            <a:spcAft>
              <a:spcPct val="35000"/>
            </a:spcAft>
            <a:buNone/>
          </a:pPr>
          <a:r>
            <a:rPr lang="pt-BR" sz="2100" kern="1200" dirty="0"/>
            <a:t>1ª Reunião – 29/06</a:t>
          </a:r>
        </a:p>
      </dsp:txBody>
      <dsp:txXfrm>
        <a:off x="566966" y="353926"/>
        <a:ext cx="9086113" cy="686642"/>
      </dsp:txXfrm>
    </dsp:sp>
    <dsp:sp modelId="{5E600719-C25B-48C9-B0E2-0CF5F1A4B22F}">
      <dsp:nvSpPr>
        <dsp:cNvPr id="0" name=""/>
        <dsp:cNvSpPr/>
      </dsp:nvSpPr>
      <dsp:spPr>
        <a:xfrm>
          <a:off x="566966" y="1069606"/>
          <a:ext cx="2904265" cy="2645452"/>
        </a:xfrm>
        <a:prstGeom prst="rect">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pt-BR" sz="2000" kern="1200" dirty="0"/>
            <a:t>Produto A </a:t>
          </a:r>
        </a:p>
        <a:p>
          <a:pPr marL="0" lvl="0" indent="0" algn="l" defTabSz="889000">
            <a:lnSpc>
              <a:spcPct val="90000"/>
            </a:lnSpc>
            <a:spcBef>
              <a:spcPct val="0"/>
            </a:spcBef>
            <a:spcAft>
              <a:spcPct val="35000"/>
            </a:spcAft>
            <a:buFont typeface="Arial" panose="020B0604020202020204" pitchFamily="34" charset="0"/>
            <a:buNone/>
          </a:pPr>
          <a:r>
            <a:rPr lang="pt-BR" sz="2000" kern="1200" dirty="0"/>
            <a:t>Produto B</a:t>
          </a:r>
        </a:p>
        <a:p>
          <a:pPr marL="0" lvl="0" indent="0" algn="l" defTabSz="889000">
            <a:lnSpc>
              <a:spcPct val="90000"/>
            </a:lnSpc>
            <a:spcBef>
              <a:spcPct val="0"/>
            </a:spcBef>
            <a:spcAft>
              <a:spcPct val="35000"/>
            </a:spcAft>
            <a:buFont typeface="Arial" panose="020B0604020202020204" pitchFamily="34" charset="0"/>
            <a:buNone/>
          </a:pPr>
          <a:endParaRPr lang="pt-BR" sz="2000" kern="1200" dirty="0"/>
        </a:p>
        <a:p>
          <a:pPr marL="0" lvl="0" indent="0" algn="l" defTabSz="889000">
            <a:lnSpc>
              <a:spcPct val="90000"/>
            </a:lnSpc>
            <a:spcBef>
              <a:spcPct val="0"/>
            </a:spcBef>
            <a:spcAft>
              <a:spcPct val="35000"/>
            </a:spcAft>
            <a:buNone/>
          </a:pPr>
          <a:endParaRPr lang="pt-BR" sz="2000" kern="1200" dirty="0"/>
        </a:p>
      </dsp:txBody>
      <dsp:txXfrm>
        <a:off x="566966" y="1069606"/>
        <a:ext cx="2904265" cy="2645452"/>
      </dsp:txXfrm>
    </dsp:sp>
    <dsp:sp modelId="{794E69EE-AE87-42DA-BED8-08B0278A9B91}">
      <dsp:nvSpPr>
        <dsp:cNvPr id="0" name=""/>
        <dsp:cNvSpPr/>
      </dsp:nvSpPr>
      <dsp:spPr>
        <a:xfrm>
          <a:off x="3471232" y="468366"/>
          <a:ext cx="6525168" cy="1373284"/>
        </a:xfrm>
        <a:prstGeom prst="rightArrow">
          <a:avLst>
            <a:gd name="adj1" fmla="val 50000"/>
            <a:gd name="adj2" fmla="val 5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18009" numCol="1" spcCol="1270" anchor="ctr" anchorCtr="0">
          <a:noAutofit/>
        </a:bodyPr>
        <a:lstStyle/>
        <a:p>
          <a:pPr marL="0" lvl="0" indent="0" algn="l" defTabSz="933450">
            <a:lnSpc>
              <a:spcPct val="90000"/>
            </a:lnSpc>
            <a:spcBef>
              <a:spcPct val="0"/>
            </a:spcBef>
            <a:spcAft>
              <a:spcPct val="35000"/>
            </a:spcAft>
            <a:buNone/>
          </a:pPr>
          <a:r>
            <a:rPr lang="pt-BR" sz="2100" kern="1200" dirty="0"/>
            <a:t>2ª Reunião – 10 e 11/08</a:t>
          </a:r>
        </a:p>
      </dsp:txBody>
      <dsp:txXfrm>
        <a:off x="3471232" y="811687"/>
        <a:ext cx="6181847" cy="686642"/>
      </dsp:txXfrm>
    </dsp:sp>
    <dsp:sp modelId="{AD9EF25C-38DC-4348-842A-38AD9E6E4A87}">
      <dsp:nvSpPr>
        <dsp:cNvPr id="0" name=""/>
        <dsp:cNvSpPr/>
      </dsp:nvSpPr>
      <dsp:spPr>
        <a:xfrm>
          <a:off x="3471232" y="1527367"/>
          <a:ext cx="2904265" cy="2645452"/>
        </a:xfrm>
        <a:prstGeom prst="rect">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kern="1200" dirty="0"/>
            <a:t>Produto C</a:t>
          </a:r>
        </a:p>
      </dsp:txBody>
      <dsp:txXfrm>
        <a:off x="3471232" y="1527367"/>
        <a:ext cx="2904265" cy="2645452"/>
      </dsp:txXfrm>
    </dsp:sp>
    <dsp:sp modelId="{132796D9-2626-4757-99B9-7DE6EF09185B}">
      <dsp:nvSpPr>
        <dsp:cNvPr id="0" name=""/>
        <dsp:cNvSpPr/>
      </dsp:nvSpPr>
      <dsp:spPr>
        <a:xfrm>
          <a:off x="6375497" y="926128"/>
          <a:ext cx="3620902" cy="1373284"/>
        </a:xfrm>
        <a:prstGeom prst="rightArrow">
          <a:avLst>
            <a:gd name="adj1" fmla="val 50000"/>
            <a:gd name="adj2" fmla="val 5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18009" numCol="1" spcCol="1270" anchor="ctr" anchorCtr="0">
          <a:noAutofit/>
        </a:bodyPr>
        <a:lstStyle/>
        <a:p>
          <a:pPr marL="0" lvl="0" indent="0" algn="l" defTabSz="933450">
            <a:lnSpc>
              <a:spcPct val="90000"/>
            </a:lnSpc>
            <a:spcBef>
              <a:spcPct val="0"/>
            </a:spcBef>
            <a:spcAft>
              <a:spcPct val="35000"/>
            </a:spcAft>
            <a:buNone/>
          </a:pPr>
          <a:r>
            <a:rPr lang="pt-BR" sz="2100" kern="1200" dirty="0"/>
            <a:t>3ª Reunião – 22 e 23/11</a:t>
          </a:r>
        </a:p>
      </dsp:txBody>
      <dsp:txXfrm>
        <a:off x="6375497" y="1269449"/>
        <a:ext cx="3277581" cy="686642"/>
      </dsp:txXfrm>
    </dsp:sp>
    <dsp:sp modelId="{CDDA0905-E01C-4F21-9A4C-E8280F0DC2A2}">
      <dsp:nvSpPr>
        <dsp:cNvPr id="0" name=""/>
        <dsp:cNvSpPr/>
      </dsp:nvSpPr>
      <dsp:spPr>
        <a:xfrm>
          <a:off x="6375497" y="1985129"/>
          <a:ext cx="2904265" cy="2606736"/>
        </a:xfrm>
        <a:prstGeom prst="rect">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kern="1200" dirty="0"/>
            <a:t>Produto D</a:t>
          </a:r>
        </a:p>
        <a:p>
          <a:pPr marL="0" lvl="0" indent="0" algn="l" defTabSz="889000">
            <a:lnSpc>
              <a:spcPct val="90000"/>
            </a:lnSpc>
            <a:spcBef>
              <a:spcPct val="0"/>
            </a:spcBef>
            <a:spcAft>
              <a:spcPct val="35000"/>
            </a:spcAft>
            <a:buNone/>
          </a:pPr>
          <a:r>
            <a:rPr lang="pt-BR" sz="2000" kern="1200" dirty="0"/>
            <a:t>Produto E</a:t>
          </a:r>
        </a:p>
        <a:p>
          <a:pPr marL="0" lvl="0" indent="0" algn="l" defTabSz="889000">
            <a:lnSpc>
              <a:spcPct val="90000"/>
            </a:lnSpc>
            <a:spcBef>
              <a:spcPct val="0"/>
            </a:spcBef>
            <a:spcAft>
              <a:spcPct val="35000"/>
            </a:spcAft>
            <a:buNone/>
          </a:pPr>
          <a:r>
            <a:rPr lang="pt-BR" sz="2000" kern="1200" dirty="0"/>
            <a:t>Produto F</a:t>
          </a:r>
        </a:p>
        <a:p>
          <a:pPr marL="0" lvl="0" indent="0" algn="l" defTabSz="889000">
            <a:lnSpc>
              <a:spcPct val="90000"/>
            </a:lnSpc>
            <a:spcBef>
              <a:spcPct val="0"/>
            </a:spcBef>
            <a:spcAft>
              <a:spcPct val="35000"/>
            </a:spcAft>
            <a:buNone/>
          </a:pPr>
          <a:r>
            <a:rPr lang="pt-BR" sz="2000" kern="1200" dirty="0"/>
            <a:t>Produto G</a:t>
          </a:r>
        </a:p>
        <a:p>
          <a:pPr marL="0" lvl="0" indent="0" algn="l" defTabSz="889000">
            <a:lnSpc>
              <a:spcPct val="90000"/>
            </a:lnSpc>
            <a:spcBef>
              <a:spcPct val="0"/>
            </a:spcBef>
            <a:spcAft>
              <a:spcPct val="35000"/>
            </a:spcAft>
            <a:buNone/>
          </a:pPr>
          <a:r>
            <a:rPr lang="pt-BR" sz="2000" kern="1200" dirty="0"/>
            <a:t>Produto H</a:t>
          </a:r>
        </a:p>
        <a:p>
          <a:pPr marL="0" lvl="0" indent="0" algn="l" defTabSz="889000">
            <a:lnSpc>
              <a:spcPct val="90000"/>
            </a:lnSpc>
            <a:spcBef>
              <a:spcPct val="0"/>
            </a:spcBef>
            <a:spcAft>
              <a:spcPct val="35000"/>
            </a:spcAft>
            <a:buNone/>
          </a:pPr>
          <a:r>
            <a:rPr lang="pt-BR" sz="2000" kern="1200" dirty="0"/>
            <a:t>Produto I</a:t>
          </a:r>
        </a:p>
        <a:p>
          <a:pPr marL="0" lvl="0" indent="0" algn="l" defTabSz="889000">
            <a:lnSpc>
              <a:spcPct val="90000"/>
            </a:lnSpc>
            <a:spcBef>
              <a:spcPct val="0"/>
            </a:spcBef>
            <a:spcAft>
              <a:spcPct val="35000"/>
            </a:spcAft>
            <a:buNone/>
          </a:pPr>
          <a:r>
            <a:rPr lang="pt-BR" sz="2000" kern="1200" dirty="0"/>
            <a:t>Produto K</a:t>
          </a:r>
        </a:p>
      </dsp:txBody>
      <dsp:txXfrm>
        <a:off x="6375497" y="1985129"/>
        <a:ext cx="2904265" cy="2606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AC39-0FF7-4D01-BC95-A118E15FE1AC}">
      <dsp:nvSpPr>
        <dsp:cNvPr id="0" name=""/>
        <dsp:cNvSpPr/>
      </dsp:nvSpPr>
      <dsp:spPr>
        <a:xfrm>
          <a:off x="788669" y="0"/>
          <a:ext cx="8938260" cy="435133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EB1B67-0F83-4663-AAFD-F6EB98E058D5}">
      <dsp:nvSpPr>
        <dsp:cNvPr id="0" name=""/>
        <dsp:cNvSpPr/>
      </dsp:nvSpPr>
      <dsp:spPr>
        <a:xfrm>
          <a:off x="5262" y="1305401"/>
          <a:ext cx="2531343" cy="174053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Organização dos Setores de Mobilização Social</a:t>
          </a:r>
        </a:p>
      </dsp:txBody>
      <dsp:txXfrm>
        <a:off x="90228" y="1390367"/>
        <a:ext cx="2361411" cy="1570603"/>
      </dsp:txXfrm>
    </dsp:sp>
    <dsp:sp modelId="{7FED70CA-6EC8-4909-894A-655A8B83700B}">
      <dsp:nvSpPr>
        <dsp:cNvPr id="0" name=""/>
        <dsp:cNvSpPr/>
      </dsp:nvSpPr>
      <dsp:spPr>
        <a:xfrm>
          <a:off x="2663173" y="1305401"/>
          <a:ext cx="2531343" cy="174053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Definição dos Atores Sociais</a:t>
          </a:r>
        </a:p>
      </dsp:txBody>
      <dsp:txXfrm>
        <a:off x="2748139" y="1390367"/>
        <a:ext cx="2361411" cy="1570603"/>
      </dsp:txXfrm>
    </dsp:sp>
    <dsp:sp modelId="{EE025A7E-EC5C-4B46-9F3B-555BF5545A3D}">
      <dsp:nvSpPr>
        <dsp:cNvPr id="0" name=""/>
        <dsp:cNvSpPr/>
      </dsp:nvSpPr>
      <dsp:spPr>
        <a:xfrm>
          <a:off x="5321083" y="1305401"/>
          <a:ext cx="2531343" cy="174053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Apresentação do Cronograma das Atividades e Eventos de Mobilização e Participação Social</a:t>
          </a:r>
        </a:p>
      </dsp:txBody>
      <dsp:txXfrm>
        <a:off x="5406049" y="1390367"/>
        <a:ext cx="2361411" cy="1570603"/>
      </dsp:txXfrm>
    </dsp:sp>
    <dsp:sp modelId="{0917BB75-D6AA-4E9D-B878-6913B47E21D2}">
      <dsp:nvSpPr>
        <dsp:cNvPr id="0" name=""/>
        <dsp:cNvSpPr/>
      </dsp:nvSpPr>
      <dsp:spPr>
        <a:xfrm>
          <a:off x="7978993" y="1305401"/>
          <a:ext cx="2531343" cy="174053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Definição da Estratégia de Divulgação das Atividades e Eventos de Mobilização e Participação Social</a:t>
          </a:r>
        </a:p>
      </dsp:txBody>
      <dsp:txXfrm>
        <a:off x="8063959" y="1390367"/>
        <a:ext cx="2361411" cy="1570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AC39-0FF7-4D01-BC95-A118E15FE1AC}">
      <dsp:nvSpPr>
        <dsp:cNvPr id="0" name=""/>
        <dsp:cNvSpPr/>
      </dsp:nvSpPr>
      <dsp:spPr>
        <a:xfrm>
          <a:off x="858760" y="0"/>
          <a:ext cx="9408467" cy="2505076"/>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F0EB1B67-0F83-4663-AAFD-F6EB98E058D5}">
      <dsp:nvSpPr>
        <dsp:cNvPr id="0" name=""/>
        <dsp:cNvSpPr/>
      </dsp:nvSpPr>
      <dsp:spPr>
        <a:xfrm>
          <a:off x="3783" y="751522"/>
          <a:ext cx="2458048" cy="1002030"/>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cap="none" spc="0" dirty="0">
              <a:ln w="0"/>
              <a:solidFill>
                <a:schemeClr val="tx1"/>
              </a:solidFill>
              <a:effectLst>
                <a:outerShdw blurRad="38100" dist="19050" dir="2700000" algn="tl" rotWithShape="0">
                  <a:schemeClr val="dk1">
                    <a:alpha val="40000"/>
                  </a:schemeClr>
                </a:outerShdw>
              </a:effectLst>
            </a:rPr>
            <a:t>Organização dos Setores de Mobilização Social</a:t>
          </a:r>
        </a:p>
      </dsp:txBody>
      <dsp:txXfrm>
        <a:off x="52698" y="800437"/>
        <a:ext cx="2360218" cy="904200"/>
      </dsp:txXfrm>
    </dsp:sp>
    <dsp:sp modelId="{7FED70CA-6EC8-4909-894A-655A8B83700B}">
      <dsp:nvSpPr>
        <dsp:cNvPr id="0" name=""/>
        <dsp:cNvSpPr/>
      </dsp:nvSpPr>
      <dsp:spPr>
        <a:xfrm>
          <a:off x="2871506"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1">
                  <a:lumMod val="65000"/>
                </a:schemeClr>
              </a:solidFill>
            </a:rPr>
            <a:t>Definição dos Atores Sociais</a:t>
          </a:r>
        </a:p>
      </dsp:txBody>
      <dsp:txXfrm>
        <a:off x="2920421" y="800437"/>
        <a:ext cx="2360218" cy="904200"/>
      </dsp:txXfrm>
    </dsp:sp>
    <dsp:sp modelId="{EE025A7E-EC5C-4B46-9F3B-555BF5545A3D}">
      <dsp:nvSpPr>
        <dsp:cNvPr id="0" name=""/>
        <dsp:cNvSpPr/>
      </dsp:nvSpPr>
      <dsp:spPr>
        <a:xfrm>
          <a:off x="5739229"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sp:txBody>
      <dsp:txXfrm>
        <a:off x="5788144" y="800437"/>
        <a:ext cx="2360218" cy="904200"/>
      </dsp:txXfrm>
    </dsp:sp>
    <dsp:sp modelId="{0917BB75-D6AA-4E9D-B878-6913B47E21D2}">
      <dsp:nvSpPr>
        <dsp:cNvPr id="0" name=""/>
        <dsp:cNvSpPr/>
      </dsp:nvSpPr>
      <dsp:spPr>
        <a:xfrm>
          <a:off x="8606953"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sp:txBody>
      <dsp:txXfrm>
        <a:off x="8655868" y="800437"/>
        <a:ext cx="2360218" cy="904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AC39-0FF7-4D01-BC95-A118E15FE1AC}">
      <dsp:nvSpPr>
        <dsp:cNvPr id="0" name=""/>
        <dsp:cNvSpPr/>
      </dsp:nvSpPr>
      <dsp:spPr>
        <a:xfrm>
          <a:off x="858760" y="0"/>
          <a:ext cx="9408467" cy="2505076"/>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F0EB1B67-0F83-4663-AAFD-F6EB98E058D5}">
      <dsp:nvSpPr>
        <dsp:cNvPr id="0" name=""/>
        <dsp:cNvSpPr/>
      </dsp:nvSpPr>
      <dsp:spPr>
        <a:xfrm>
          <a:off x="3783" y="751522"/>
          <a:ext cx="2458048" cy="1002030"/>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cap="none" spc="0" dirty="0">
              <a:ln w="0"/>
              <a:solidFill>
                <a:schemeClr val="tx1"/>
              </a:solidFill>
              <a:effectLst>
                <a:outerShdw blurRad="38100" dist="19050" dir="2700000" algn="tl" rotWithShape="0">
                  <a:schemeClr val="dk1">
                    <a:alpha val="40000"/>
                  </a:schemeClr>
                </a:outerShdw>
              </a:effectLst>
            </a:rPr>
            <a:t>Organização dos Setores de Mobilização Social</a:t>
          </a:r>
        </a:p>
      </dsp:txBody>
      <dsp:txXfrm>
        <a:off x="52698" y="800437"/>
        <a:ext cx="2360218" cy="904200"/>
      </dsp:txXfrm>
    </dsp:sp>
    <dsp:sp modelId="{7FED70CA-6EC8-4909-894A-655A8B83700B}">
      <dsp:nvSpPr>
        <dsp:cNvPr id="0" name=""/>
        <dsp:cNvSpPr/>
      </dsp:nvSpPr>
      <dsp:spPr>
        <a:xfrm>
          <a:off x="2871506"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1">
                  <a:lumMod val="65000"/>
                </a:schemeClr>
              </a:solidFill>
            </a:rPr>
            <a:t>Definição dos Atores Sociais</a:t>
          </a:r>
        </a:p>
      </dsp:txBody>
      <dsp:txXfrm>
        <a:off x="2920421" y="800437"/>
        <a:ext cx="2360218" cy="904200"/>
      </dsp:txXfrm>
    </dsp:sp>
    <dsp:sp modelId="{EE025A7E-EC5C-4B46-9F3B-555BF5545A3D}">
      <dsp:nvSpPr>
        <dsp:cNvPr id="0" name=""/>
        <dsp:cNvSpPr/>
      </dsp:nvSpPr>
      <dsp:spPr>
        <a:xfrm>
          <a:off x="5739229"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sp:txBody>
      <dsp:txXfrm>
        <a:off x="5788144" y="800437"/>
        <a:ext cx="2360218" cy="904200"/>
      </dsp:txXfrm>
    </dsp:sp>
    <dsp:sp modelId="{0917BB75-D6AA-4E9D-B878-6913B47E21D2}">
      <dsp:nvSpPr>
        <dsp:cNvPr id="0" name=""/>
        <dsp:cNvSpPr/>
      </dsp:nvSpPr>
      <dsp:spPr>
        <a:xfrm>
          <a:off x="8606953"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sp:txBody>
      <dsp:txXfrm>
        <a:off x="8655868" y="800437"/>
        <a:ext cx="2360218" cy="904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AC39-0FF7-4D01-BC95-A118E15FE1AC}">
      <dsp:nvSpPr>
        <dsp:cNvPr id="0" name=""/>
        <dsp:cNvSpPr/>
      </dsp:nvSpPr>
      <dsp:spPr>
        <a:xfrm>
          <a:off x="858760" y="0"/>
          <a:ext cx="9408467" cy="2505076"/>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F0EB1B67-0F83-4663-AAFD-F6EB98E058D5}">
      <dsp:nvSpPr>
        <dsp:cNvPr id="0" name=""/>
        <dsp:cNvSpPr/>
      </dsp:nvSpPr>
      <dsp:spPr>
        <a:xfrm>
          <a:off x="3783"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Organização dos Setores de Mobilização Social</a:t>
          </a:r>
        </a:p>
      </dsp:txBody>
      <dsp:txXfrm>
        <a:off x="52698" y="800437"/>
        <a:ext cx="2360218" cy="904200"/>
      </dsp:txXfrm>
    </dsp:sp>
    <dsp:sp modelId="{7FED70CA-6EC8-4909-894A-655A8B83700B}">
      <dsp:nvSpPr>
        <dsp:cNvPr id="0" name=""/>
        <dsp:cNvSpPr/>
      </dsp:nvSpPr>
      <dsp:spPr>
        <a:xfrm>
          <a:off x="2871506" y="751522"/>
          <a:ext cx="2458048" cy="1002030"/>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cap="none" spc="0" dirty="0">
              <a:ln w="0"/>
              <a:solidFill>
                <a:prstClr val="black"/>
              </a:solidFill>
              <a:effectLst>
                <a:outerShdw blurRad="38100" dist="19050" dir="2700000" algn="tl" rotWithShape="0">
                  <a:prstClr val="black">
                    <a:alpha val="40000"/>
                  </a:prstClr>
                </a:outerShdw>
              </a:effectLst>
              <a:latin typeface="Georgia" panose="02040502050405020303"/>
              <a:ea typeface="+mn-ea"/>
              <a:cs typeface="+mn-cs"/>
            </a:rPr>
            <a:t>Definição dos Atores Sociais</a:t>
          </a:r>
        </a:p>
      </dsp:txBody>
      <dsp:txXfrm>
        <a:off x="2920421" y="800437"/>
        <a:ext cx="2360218" cy="904200"/>
      </dsp:txXfrm>
    </dsp:sp>
    <dsp:sp modelId="{EE025A7E-EC5C-4B46-9F3B-555BF5545A3D}">
      <dsp:nvSpPr>
        <dsp:cNvPr id="0" name=""/>
        <dsp:cNvSpPr/>
      </dsp:nvSpPr>
      <dsp:spPr>
        <a:xfrm>
          <a:off x="5739229"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sp:txBody>
      <dsp:txXfrm>
        <a:off x="5788144" y="800437"/>
        <a:ext cx="2360218" cy="904200"/>
      </dsp:txXfrm>
    </dsp:sp>
    <dsp:sp modelId="{0917BB75-D6AA-4E9D-B878-6913B47E21D2}">
      <dsp:nvSpPr>
        <dsp:cNvPr id="0" name=""/>
        <dsp:cNvSpPr/>
      </dsp:nvSpPr>
      <dsp:spPr>
        <a:xfrm>
          <a:off x="8606953"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sp:txBody>
      <dsp:txXfrm>
        <a:off x="8655868" y="800437"/>
        <a:ext cx="2360218" cy="904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AC39-0FF7-4D01-BC95-A118E15FE1AC}">
      <dsp:nvSpPr>
        <dsp:cNvPr id="0" name=""/>
        <dsp:cNvSpPr/>
      </dsp:nvSpPr>
      <dsp:spPr>
        <a:xfrm>
          <a:off x="858760" y="0"/>
          <a:ext cx="9408467" cy="2505076"/>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F0EB1B67-0F83-4663-AAFD-F6EB98E058D5}">
      <dsp:nvSpPr>
        <dsp:cNvPr id="0" name=""/>
        <dsp:cNvSpPr/>
      </dsp:nvSpPr>
      <dsp:spPr>
        <a:xfrm>
          <a:off x="3783"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Organização dos Setores de Mobilização Social</a:t>
          </a:r>
        </a:p>
      </dsp:txBody>
      <dsp:txXfrm>
        <a:off x="52698" y="800437"/>
        <a:ext cx="2360218" cy="904200"/>
      </dsp:txXfrm>
    </dsp:sp>
    <dsp:sp modelId="{7FED70CA-6EC8-4909-894A-655A8B83700B}">
      <dsp:nvSpPr>
        <dsp:cNvPr id="0" name=""/>
        <dsp:cNvSpPr/>
      </dsp:nvSpPr>
      <dsp:spPr>
        <a:xfrm>
          <a:off x="2871506" y="751522"/>
          <a:ext cx="2458048" cy="1002030"/>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cap="none" spc="0" dirty="0">
              <a:ln w="0"/>
              <a:solidFill>
                <a:prstClr val="black"/>
              </a:solidFill>
              <a:effectLst>
                <a:outerShdw blurRad="38100" dist="19050" dir="2700000" algn="tl" rotWithShape="0">
                  <a:prstClr val="black">
                    <a:alpha val="40000"/>
                  </a:prstClr>
                </a:outerShdw>
              </a:effectLst>
              <a:latin typeface="Georgia" panose="02040502050405020303"/>
              <a:ea typeface="+mn-ea"/>
              <a:cs typeface="+mn-cs"/>
            </a:rPr>
            <a:t>Definição dos Atores Sociais</a:t>
          </a:r>
        </a:p>
      </dsp:txBody>
      <dsp:txXfrm>
        <a:off x="2920421" y="800437"/>
        <a:ext cx="2360218" cy="904200"/>
      </dsp:txXfrm>
    </dsp:sp>
    <dsp:sp modelId="{EE025A7E-EC5C-4B46-9F3B-555BF5545A3D}">
      <dsp:nvSpPr>
        <dsp:cNvPr id="0" name=""/>
        <dsp:cNvSpPr/>
      </dsp:nvSpPr>
      <dsp:spPr>
        <a:xfrm>
          <a:off x="5739229"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Apresentação do Cronograma das Atividades e Eventos de Mobilização e Participação Social</a:t>
          </a:r>
        </a:p>
      </dsp:txBody>
      <dsp:txXfrm>
        <a:off x="5788144" y="800437"/>
        <a:ext cx="2360218" cy="904200"/>
      </dsp:txXfrm>
    </dsp:sp>
    <dsp:sp modelId="{0917BB75-D6AA-4E9D-B878-6913B47E21D2}">
      <dsp:nvSpPr>
        <dsp:cNvPr id="0" name=""/>
        <dsp:cNvSpPr/>
      </dsp:nvSpPr>
      <dsp:spPr>
        <a:xfrm>
          <a:off x="8606953" y="751522"/>
          <a:ext cx="2458048" cy="100203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solidFill>
                <a:prstClr val="white">
                  <a:lumMod val="65000"/>
                </a:prstClr>
              </a:solidFill>
              <a:latin typeface="Georgia" panose="02040502050405020303"/>
              <a:ea typeface="+mn-ea"/>
              <a:cs typeface="+mn-cs"/>
            </a:rPr>
            <a:t>Definição da Estratégia de Divulgação das Atividades e Eventos de Mobilização e Participação Social</a:t>
          </a:r>
        </a:p>
      </dsp:txBody>
      <dsp:txXfrm>
        <a:off x="8655868" y="800437"/>
        <a:ext cx="2360218" cy="9042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C10A1-3F2E-4639-AF0D-635BD0654951}" type="datetimeFigureOut">
              <a:rPr lang="pt-BR" smtClean="0"/>
              <a:t>28/06/2017</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73835-7580-4697-8107-65277F640B94}" type="slidenum">
              <a:rPr lang="pt-BR" smtClean="0"/>
              <a:t>‹nº›</a:t>
            </a:fld>
            <a:endParaRPr lang="pt-BR" dirty="0"/>
          </a:p>
        </p:txBody>
      </p:sp>
    </p:spTree>
    <p:extLst>
      <p:ext uri="{BB962C8B-B14F-4D97-AF65-F5344CB8AC3E}">
        <p14:creationId xmlns:p14="http://schemas.microsoft.com/office/powerpoint/2010/main" val="389046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t>Para todas as fazer do PMSB foram planejadas atividades com o intuito de garantir a participação social. </a:t>
            </a:r>
          </a:p>
        </p:txBody>
      </p:sp>
      <p:sp>
        <p:nvSpPr>
          <p:cNvPr id="4" name="Espaço Reservado para Número de Slide 3"/>
          <p:cNvSpPr>
            <a:spLocks noGrp="1"/>
          </p:cNvSpPr>
          <p:nvPr>
            <p:ph type="sldNum" sz="quarter" idx="10"/>
          </p:nvPr>
        </p:nvSpPr>
        <p:spPr/>
        <p:txBody>
          <a:bodyPr/>
          <a:lstStyle/>
          <a:p>
            <a:fld id="{ED073835-7580-4697-8107-65277F640B94}" type="slidenum">
              <a:rPr lang="pt-BR" smtClean="0"/>
              <a:t>23</a:t>
            </a:fld>
            <a:endParaRPr lang="pt-BR" dirty="0"/>
          </a:p>
        </p:txBody>
      </p:sp>
    </p:spTree>
    <p:extLst>
      <p:ext uri="{BB962C8B-B14F-4D97-AF65-F5344CB8AC3E}">
        <p14:creationId xmlns:p14="http://schemas.microsoft.com/office/powerpoint/2010/main" val="144209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6BFD8-F41D-4976-8746-039335B7A20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F1764F7-89D7-45AE-AAD5-22FF6E0DB1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1F9C8B8-9A8E-438C-A556-B785F0F90BE0}"/>
              </a:ext>
            </a:extLst>
          </p:cNvPr>
          <p:cNvSpPr>
            <a:spLocks noGrp="1"/>
          </p:cNvSpPr>
          <p:nvPr>
            <p:ph type="dt" sz="half" idx="10"/>
          </p:nvPr>
        </p:nvSpPr>
        <p:spPr/>
        <p:txBody>
          <a:bodyPr/>
          <a:lstStyle/>
          <a:p>
            <a:fld id="{E5A06C0B-AB61-430B-B524-0B185285F671}" type="datetimeFigureOut">
              <a:rPr lang="pt-BR" smtClean="0"/>
              <a:t>28/06/2017</a:t>
            </a:fld>
            <a:endParaRPr lang="pt-BR" dirty="0"/>
          </a:p>
        </p:txBody>
      </p:sp>
      <p:sp>
        <p:nvSpPr>
          <p:cNvPr id="5" name="Espaço Reservado para Rodapé 4">
            <a:extLst>
              <a:ext uri="{FF2B5EF4-FFF2-40B4-BE49-F238E27FC236}">
                <a16:creationId xmlns:a16="http://schemas.microsoft.com/office/drawing/2014/main" id="{0395603D-5416-4924-93AD-CB76E2B1B0DB}"/>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079125DA-EF78-4015-9CC6-B3B8EA13E862}"/>
              </a:ext>
            </a:extLst>
          </p:cNvPr>
          <p:cNvSpPr>
            <a:spLocks noGrp="1"/>
          </p:cNvSpPr>
          <p:nvPr>
            <p:ph type="sldNum" sz="quarter" idx="12"/>
          </p:nvPr>
        </p:nvSpPr>
        <p:spPr/>
        <p:txBody>
          <a:bodyPr/>
          <a:lstStyle/>
          <a:p>
            <a:fld id="{F256A2DE-EF03-4089-BB51-35F25480C8B7}" type="slidenum">
              <a:rPr lang="pt-BR" smtClean="0"/>
              <a:t>‹nº›</a:t>
            </a:fld>
            <a:endParaRPr lang="pt-BR" dirty="0"/>
          </a:p>
        </p:txBody>
      </p:sp>
    </p:spTree>
    <p:extLst>
      <p:ext uri="{BB962C8B-B14F-4D97-AF65-F5344CB8AC3E}">
        <p14:creationId xmlns:p14="http://schemas.microsoft.com/office/powerpoint/2010/main" val="113767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BACE8-BFC4-43D5-A653-B2997AD4845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94B88AE-A716-4B5F-A239-2795112474E1}"/>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FB6800D-C44A-4FB3-BC7E-0D6AEB5B516C}"/>
              </a:ext>
            </a:extLst>
          </p:cNvPr>
          <p:cNvSpPr>
            <a:spLocks noGrp="1"/>
          </p:cNvSpPr>
          <p:nvPr>
            <p:ph type="dt" sz="half" idx="10"/>
          </p:nvPr>
        </p:nvSpPr>
        <p:spPr/>
        <p:txBody>
          <a:bodyPr/>
          <a:lstStyle/>
          <a:p>
            <a:fld id="{E5A06C0B-AB61-430B-B524-0B185285F671}" type="datetimeFigureOut">
              <a:rPr lang="pt-BR" smtClean="0"/>
              <a:t>28/06/2017</a:t>
            </a:fld>
            <a:endParaRPr lang="pt-BR" dirty="0"/>
          </a:p>
        </p:txBody>
      </p:sp>
      <p:sp>
        <p:nvSpPr>
          <p:cNvPr id="5" name="Espaço Reservado para Rodapé 4">
            <a:extLst>
              <a:ext uri="{FF2B5EF4-FFF2-40B4-BE49-F238E27FC236}">
                <a16:creationId xmlns:a16="http://schemas.microsoft.com/office/drawing/2014/main" id="{AFBDB880-3F8E-4E10-A112-CE4E70885CBB}"/>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194498DD-4216-4319-BE46-BB9252F0E53A}"/>
              </a:ext>
            </a:extLst>
          </p:cNvPr>
          <p:cNvSpPr>
            <a:spLocks noGrp="1"/>
          </p:cNvSpPr>
          <p:nvPr>
            <p:ph type="sldNum" sz="quarter" idx="12"/>
          </p:nvPr>
        </p:nvSpPr>
        <p:spPr/>
        <p:txBody>
          <a:bodyPr/>
          <a:lstStyle/>
          <a:p>
            <a:fld id="{F256A2DE-EF03-4089-BB51-35F25480C8B7}" type="slidenum">
              <a:rPr lang="pt-BR" smtClean="0"/>
              <a:t>‹nº›</a:t>
            </a:fld>
            <a:endParaRPr lang="pt-BR" dirty="0"/>
          </a:p>
        </p:txBody>
      </p:sp>
    </p:spTree>
    <p:extLst>
      <p:ext uri="{BB962C8B-B14F-4D97-AF65-F5344CB8AC3E}">
        <p14:creationId xmlns:p14="http://schemas.microsoft.com/office/powerpoint/2010/main" val="127795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2AB799-EC3B-4DFB-9055-F9A3CAFED8F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208E95A-A1F6-489C-8BE1-0EA04FC4409B}"/>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B7A8792-F46D-4EB8-AFAF-4C355CE74084}"/>
              </a:ext>
            </a:extLst>
          </p:cNvPr>
          <p:cNvSpPr>
            <a:spLocks noGrp="1"/>
          </p:cNvSpPr>
          <p:nvPr>
            <p:ph type="dt" sz="half" idx="10"/>
          </p:nvPr>
        </p:nvSpPr>
        <p:spPr/>
        <p:txBody>
          <a:bodyPr/>
          <a:lstStyle/>
          <a:p>
            <a:fld id="{E5A06C0B-AB61-430B-B524-0B185285F671}" type="datetimeFigureOut">
              <a:rPr lang="pt-BR" smtClean="0"/>
              <a:t>28/06/2017</a:t>
            </a:fld>
            <a:endParaRPr lang="pt-BR" dirty="0"/>
          </a:p>
        </p:txBody>
      </p:sp>
      <p:sp>
        <p:nvSpPr>
          <p:cNvPr id="5" name="Espaço Reservado para Rodapé 4">
            <a:extLst>
              <a:ext uri="{FF2B5EF4-FFF2-40B4-BE49-F238E27FC236}">
                <a16:creationId xmlns:a16="http://schemas.microsoft.com/office/drawing/2014/main" id="{A9400E11-5C41-4531-B5D4-B6639862AED1}"/>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11A21BC8-C77D-4EB5-BA61-28CE339E6587}"/>
              </a:ext>
            </a:extLst>
          </p:cNvPr>
          <p:cNvSpPr>
            <a:spLocks noGrp="1"/>
          </p:cNvSpPr>
          <p:nvPr>
            <p:ph type="sldNum" sz="quarter" idx="12"/>
          </p:nvPr>
        </p:nvSpPr>
        <p:spPr/>
        <p:txBody>
          <a:bodyPr/>
          <a:lstStyle/>
          <a:p>
            <a:fld id="{F256A2DE-EF03-4089-BB51-35F25480C8B7}" type="slidenum">
              <a:rPr lang="pt-BR" smtClean="0"/>
              <a:t>‹nº›</a:t>
            </a:fld>
            <a:endParaRPr lang="pt-BR" dirty="0"/>
          </a:p>
        </p:txBody>
      </p:sp>
    </p:spTree>
    <p:extLst>
      <p:ext uri="{BB962C8B-B14F-4D97-AF65-F5344CB8AC3E}">
        <p14:creationId xmlns:p14="http://schemas.microsoft.com/office/powerpoint/2010/main" val="99070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F0ED9-3442-499D-A784-AD8CBA8929F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A4F6C6C-DA39-4562-9528-FB7F3E208C75}"/>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C20D45F-DF10-49A9-8DED-DB2823F9DDA8}"/>
              </a:ext>
            </a:extLst>
          </p:cNvPr>
          <p:cNvSpPr>
            <a:spLocks noGrp="1"/>
          </p:cNvSpPr>
          <p:nvPr>
            <p:ph type="dt" sz="half" idx="10"/>
          </p:nvPr>
        </p:nvSpPr>
        <p:spPr/>
        <p:txBody>
          <a:bodyPr/>
          <a:lstStyle/>
          <a:p>
            <a:fld id="{E5A06C0B-AB61-430B-B524-0B185285F671}" type="datetimeFigureOut">
              <a:rPr lang="pt-BR" smtClean="0"/>
              <a:t>28/06/2017</a:t>
            </a:fld>
            <a:endParaRPr lang="pt-BR" dirty="0"/>
          </a:p>
        </p:txBody>
      </p:sp>
      <p:sp>
        <p:nvSpPr>
          <p:cNvPr id="5" name="Espaço Reservado para Rodapé 4">
            <a:extLst>
              <a:ext uri="{FF2B5EF4-FFF2-40B4-BE49-F238E27FC236}">
                <a16:creationId xmlns:a16="http://schemas.microsoft.com/office/drawing/2014/main" id="{6A15187B-A4AD-4BAB-9407-D0E21426A161}"/>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36C77C81-2A61-492F-8B13-94C5546A8FB5}"/>
              </a:ext>
            </a:extLst>
          </p:cNvPr>
          <p:cNvSpPr>
            <a:spLocks noGrp="1"/>
          </p:cNvSpPr>
          <p:nvPr>
            <p:ph type="sldNum" sz="quarter" idx="12"/>
          </p:nvPr>
        </p:nvSpPr>
        <p:spPr/>
        <p:txBody>
          <a:bodyPr/>
          <a:lstStyle/>
          <a:p>
            <a:fld id="{F256A2DE-EF03-4089-BB51-35F25480C8B7}" type="slidenum">
              <a:rPr lang="pt-BR" smtClean="0"/>
              <a:t>‹nº›</a:t>
            </a:fld>
            <a:endParaRPr lang="pt-BR" dirty="0"/>
          </a:p>
        </p:txBody>
      </p:sp>
    </p:spTree>
    <p:extLst>
      <p:ext uri="{BB962C8B-B14F-4D97-AF65-F5344CB8AC3E}">
        <p14:creationId xmlns:p14="http://schemas.microsoft.com/office/powerpoint/2010/main" val="210545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5869B-9B87-4FB7-955F-5163D2CEB16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F336E66-94E5-4DFF-A7B2-41FC97C85C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CC2FD025-5A7D-4808-AE0C-B8ED9C6C5576}"/>
              </a:ext>
            </a:extLst>
          </p:cNvPr>
          <p:cNvSpPr>
            <a:spLocks noGrp="1"/>
          </p:cNvSpPr>
          <p:nvPr>
            <p:ph type="dt" sz="half" idx="10"/>
          </p:nvPr>
        </p:nvSpPr>
        <p:spPr/>
        <p:txBody>
          <a:bodyPr/>
          <a:lstStyle/>
          <a:p>
            <a:fld id="{E5A06C0B-AB61-430B-B524-0B185285F671}" type="datetimeFigureOut">
              <a:rPr lang="pt-BR" smtClean="0"/>
              <a:t>28/06/2017</a:t>
            </a:fld>
            <a:endParaRPr lang="pt-BR" dirty="0"/>
          </a:p>
        </p:txBody>
      </p:sp>
      <p:sp>
        <p:nvSpPr>
          <p:cNvPr id="5" name="Espaço Reservado para Rodapé 4">
            <a:extLst>
              <a:ext uri="{FF2B5EF4-FFF2-40B4-BE49-F238E27FC236}">
                <a16:creationId xmlns:a16="http://schemas.microsoft.com/office/drawing/2014/main" id="{62BFCB0C-7843-4255-80DD-E7A54BBC1DF2}"/>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5BB2E98A-6560-451E-ABA0-E25E90BD712D}"/>
              </a:ext>
            </a:extLst>
          </p:cNvPr>
          <p:cNvSpPr>
            <a:spLocks noGrp="1"/>
          </p:cNvSpPr>
          <p:nvPr>
            <p:ph type="sldNum" sz="quarter" idx="12"/>
          </p:nvPr>
        </p:nvSpPr>
        <p:spPr/>
        <p:txBody>
          <a:bodyPr/>
          <a:lstStyle/>
          <a:p>
            <a:fld id="{F256A2DE-EF03-4089-BB51-35F25480C8B7}" type="slidenum">
              <a:rPr lang="pt-BR" smtClean="0"/>
              <a:t>‹nº›</a:t>
            </a:fld>
            <a:endParaRPr lang="pt-BR" dirty="0"/>
          </a:p>
        </p:txBody>
      </p:sp>
    </p:spTree>
    <p:extLst>
      <p:ext uri="{BB962C8B-B14F-4D97-AF65-F5344CB8AC3E}">
        <p14:creationId xmlns:p14="http://schemas.microsoft.com/office/powerpoint/2010/main" val="113625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7F1E8-413E-496F-9FE2-804D3BD8A9E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12EFAE4-591F-4F83-AEFE-51ECC6167E16}"/>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1F3640C-C6E4-4EF0-9F61-EC4DFFE45BA1}"/>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B8DE40B-B83D-4C6A-87E6-1F80AA4705BB}"/>
              </a:ext>
            </a:extLst>
          </p:cNvPr>
          <p:cNvSpPr>
            <a:spLocks noGrp="1"/>
          </p:cNvSpPr>
          <p:nvPr>
            <p:ph type="dt" sz="half" idx="10"/>
          </p:nvPr>
        </p:nvSpPr>
        <p:spPr/>
        <p:txBody>
          <a:bodyPr/>
          <a:lstStyle/>
          <a:p>
            <a:fld id="{E5A06C0B-AB61-430B-B524-0B185285F671}" type="datetimeFigureOut">
              <a:rPr lang="pt-BR" smtClean="0"/>
              <a:t>28/06/2017</a:t>
            </a:fld>
            <a:endParaRPr lang="pt-BR" dirty="0"/>
          </a:p>
        </p:txBody>
      </p:sp>
      <p:sp>
        <p:nvSpPr>
          <p:cNvPr id="6" name="Espaço Reservado para Rodapé 5">
            <a:extLst>
              <a:ext uri="{FF2B5EF4-FFF2-40B4-BE49-F238E27FC236}">
                <a16:creationId xmlns:a16="http://schemas.microsoft.com/office/drawing/2014/main" id="{34ED023D-8DC2-44C4-885F-41BFD49D51CA}"/>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12C7C483-59C6-4674-9D38-8F519C75B336}"/>
              </a:ext>
            </a:extLst>
          </p:cNvPr>
          <p:cNvSpPr>
            <a:spLocks noGrp="1"/>
          </p:cNvSpPr>
          <p:nvPr>
            <p:ph type="sldNum" sz="quarter" idx="12"/>
          </p:nvPr>
        </p:nvSpPr>
        <p:spPr/>
        <p:txBody>
          <a:bodyPr/>
          <a:lstStyle/>
          <a:p>
            <a:fld id="{F256A2DE-EF03-4089-BB51-35F25480C8B7}" type="slidenum">
              <a:rPr lang="pt-BR" smtClean="0"/>
              <a:t>‹nº›</a:t>
            </a:fld>
            <a:endParaRPr lang="pt-BR" dirty="0"/>
          </a:p>
        </p:txBody>
      </p:sp>
    </p:spTree>
    <p:extLst>
      <p:ext uri="{BB962C8B-B14F-4D97-AF65-F5344CB8AC3E}">
        <p14:creationId xmlns:p14="http://schemas.microsoft.com/office/powerpoint/2010/main" val="359241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69D2B-F89C-4FED-87C2-978ED0A249B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7CF1C48-716F-45AC-9E4E-54CC3E1E9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D6750F2-35F5-4D13-A449-EE9716A6703D}"/>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BB82DD9-3AEA-44E2-A023-CFE4B53CFA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E67BA59A-0D13-4351-AAA0-F9D5C2ED564B}"/>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151305D-5633-4BC0-B123-F70ABD671926}"/>
              </a:ext>
            </a:extLst>
          </p:cNvPr>
          <p:cNvSpPr>
            <a:spLocks noGrp="1"/>
          </p:cNvSpPr>
          <p:nvPr>
            <p:ph type="dt" sz="half" idx="10"/>
          </p:nvPr>
        </p:nvSpPr>
        <p:spPr/>
        <p:txBody>
          <a:bodyPr/>
          <a:lstStyle/>
          <a:p>
            <a:fld id="{E5A06C0B-AB61-430B-B524-0B185285F671}" type="datetimeFigureOut">
              <a:rPr lang="pt-BR" smtClean="0"/>
              <a:t>28/06/2017</a:t>
            </a:fld>
            <a:endParaRPr lang="pt-BR" dirty="0"/>
          </a:p>
        </p:txBody>
      </p:sp>
      <p:sp>
        <p:nvSpPr>
          <p:cNvPr id="8" name="Espaço Reservado para Rodapé 7">
            <a:extLst>
              <a:ext uri="{FF2B5EF4-FFF2-40B4-BE49-F238E27FC236}">
                <a16:creationId xmlns:a16="http://schemas.microsoft.com/office/drawing/2014/main" id="{88D97325-AD92-405B-A3EC-B810A667CC5F}"/>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id="{C2C740B0-266B-4EA9-AD0C-F4EA415676CC}"/>
              </a:ext>
            </a:extLst>
          </p:cNvPr>
          <p:cNvSpPr>
            <a:spLocks noGrp="1"/>
          </p:cNvSpPr>
          <p:nvPr>
            <p:ph type="sldNum" sz="quarter" idx="12"/>
          </p:nvPr>
        </p:nvSpPr>
        <p:spPr/>
        <p:txBody>
          <a:bodyPr/>
          <a:lstStyle/>
          <a:p>
            <a:fld id="{F256A2DE-EF03-4089-BB51-35F25480C8B7}" type="slidenum">
              <a:rPr lang="pt-BR" smtClean="0"/>
              <a:t>‹nº›</a:t>
            </a:fld>
            <a:endParaRPr lang="pt-BR" dirty="0"/>
          </a:p>
        </p:txBody>
      </p:sp>
    </p:spTree>
    <p:extLst>
      <p:ext uri="{BB962C8B-B14F-4D97-AF65-F5344CB8AC3E}">
        <p14:creationId xmlns:p14="http://schemas.microsoft.com/office/powerpoint/2010/main" val="77043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4B909-91DD-4321-86EA-A2811ADD9CC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43880B3-F36A-43DB-B0E6-3095BAA984E8}"/>
              </a:ext>
            </a:extLst>
          </p:cNvPr>
          <p:cNvSpPr>
            <a:spLocks noGrp="1"/>
          </p:cNvSpPr>
          <p:nvPr>
            <p:ph type="dt" sz="half" idx="10"/>
          </p:nvPr>
        </p:nvSpPr>
        <p:spPr/>
        <p:txBody>
          <a:bodyPr/>
          <a:lstStyle/>
          <a:p>
            <a:fld id="{E5A06C0B-AB61-430B-B524-0B185285F671}" type="datetimeFigureOut">
              <a:rPr lang="pt-BR" smtClean="0"/>
              <a:t>28/06/2017</a:t>
            </a:fld>
            <a:endParaRPr lang="pt-BR" dirty="0"/>
          </a:p>
        </p:txBody>
      </p:sp>
      <p:sp>
        <p:nvSpPr>
          <p:cNvPr id="4" name="Espaço Reservado para Rodapé 3">
            <a:extLst>
              <a:ext uri="{FF2B5EF4-FFF2-40B4-BE49-F238E27FC236}">
                <a16:creationId xmlns:a16="http://schemas.microsoft.com/office/drawing/2014/main" id="{1C016412-5CDE-4D06-BF4C-A89B9087FA80}"/>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B76C1E02-1294-41E0-BCDF-192AA5712385}"/>
              </a:ext>
            </a:extLst>
          </p:cNvPr>
          <p:cNvSpPr>
            <a:spLocks noGrp="1"/>
          </p:cNvSpPr>
          <p:nvPr>
            <p:ph type="sldNum" sz="quarter" idx="12"/>
          </p:nvPr>
        </p:nvSpPr>
        <p:spPr/>
        <p:txBody>
          <a:bodyPr/>
          <a:lstStyle/>
          <a:p>
            <a:fld id="{F256A2DE-EF03-4089-BB51-35F25480C8B7}" type="slidenum">
              <a:rPr lang="pt-BR" smtClean="0"/>
              <a:t>‹nº›</a:t>
            </a:fld>
            <a:endParaRPr lang="pt-BR" dirty="0"/>
          </a:p>
        </p:txBody>
      </p:sp>
    </p:spTree>
    <p:extLst>
      <p:ext uri="{BB962C8B-B14F-4D97-AF65-F5344CB8AC3E}">
        <p14:creationId xmlns:p14="http://schemas.microsoft.com/office/powerpoint/2010/main" val="371537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30EE49D-F664-4939-9CAA-7CDB2D19FAAF}"/>
              </a:ext>
            </a:extLst>
          </p:cNvPr>
          <p:cNvSpPr>
            <a:spLocks noGrp="1"/>
          </p:cNvSpPr>
          <p:nvPr>
            <p:ph type="dt" sz="half" idx="10"/>
          </p:nvPr>
        </p:nvSpPr>
        <p:spPr/>
        <p:txBody>
          <a:bodyPr/>
          <a:lstStyle/>
          <a:p>
            <a:fld id="{E5A06C0B-AB61-430B-B524-0B185285F671}" type="datetimeFigureOut">
              <a:rPr lang="pt-BR" smtClean="0"/>
              <a:t>28/06/2017</a:t>
            </a:fld>
            <a:endParaRPr lang="pt-BR" dirty="0"/>
          </a:p>
        </p:txBody>
      </p:sp>
      <p:sp>
        <p:nvSpPr>
          <p:cNvPr id="3" name="Espaço Reservado para Rodapé 2">
            <a:extLst>
              <a:ext uri="{FF2B5EF4-FFF2-40B4-BE49-F238E27FC236}">
                <a16:creationId xmlns:a16="http://schemas.microsoft.com/office/drawing/2014/main" id="{B8E88D06-B4FD-45D8-AB5A-8849F67F4CF8}"/>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CE5037DF-76D9-462D-B086-F5ADE43351FE}"/>
              </a:ext>
            </a:extLst>
          </p:cNvPr>
          <p:cNvSpPr>
            <a:spLocks noGrp="1"/>
          </p:cNvSpPr>
          <p:nvPr>
            <p:ph type="sldNum" sz="quarter" idx="12"/>
          </p:nvPr>
        </p:nvSpPr>
        <p:spPr/>
        <p:txBody>
          <a:bodyPr/>
          <a:lstStyle/>
          <a:p>
            <a:fld id="{F256A2DE-EF03-4089-BB51-35F25480C8B7}" type="slidenum">
              <a:rPr lang="pt-BR" smtClean="0"/>
              <a:t>‹nº›</a:t>
            </a:fld>
            <a:endParaRPr lang="pt-BR" dirty="0"/>
          </a:p>
        </p:txBody>
      </p:sp>
    </p:spTree>
    <p:extLst>
      <p:ext uri="{BB962C8B-B14F-4D97-AF65-F5344CB8AC3E}">
        <p14:creationId xmlns:p14="http://schemas.microsoft.com/office/powerpoint/2010/main" val="388970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7D351-69E9-4C4D-B423-C7926D6C6E1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9BE8801-3436-4933-84C0-DF5C6376D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C0A9225-D160-455A-B084-CE57E2C00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545A6E82-9C53-4B9D-BA55-DAB8D032CFCA}"/>
              </a:ext>
            </a:extLst>
          </p:cNvPr>
          <p:cNvSpPr>
            <a:spLocks noGrp="1"/>
          </p:cNvSpPr>
          <p:nvPr>
            <p:ph type="dt" sz="half" idx="10"/>
          </p:nvPr>
        </p:nvSpPr>
        <p:spPr/>
        <p:txBody>
          <a:bodyPr/>
          <a:lstStyle/>
          <a:p>
            <a:fld id="{E5A06C0B-AB61-430B-B524-0B185285F671}" type="datetimeFigureOut">
              <a:rPr lang="pt-BR" smtClean="0"/>
              <a:t>28/06/2017</a:t>
            </a:fld>
            <a:endParaRPr lang="pt-BR" dirty="0"/>
          </a:p>
        </p:txBody>
      </p:sp>
      <p:sp>
        <p:nvSpPr>
          <p:cNvPr id="6" name="Espaço Reservado para Rodapé 5">
            <a:extLst>
              <a:ext uri="{FF2B5EF4-FFF2-40B4-BE49-F238E27FC236}">
                <a16:creationId xmlns:a16="http://schemas.microsoft.com/office/drawing/2014/main" id="{48A896B8-8143-4651-89DF-49AA47FA312F}"/>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501E6706-F09B-48BE-93AA-965A0D68F2C4}"/>
              </a:ext>
            </a:extLst>
          </p:cNvPr>
          <p:cNvSpPr>
            <a:spLocks noGrp="1"/>
          </p:cNvSpPr>
          <p:nvPr>
            <p:ph type="sldNum" sz="quarter" idx="12"/>
          </p:nvPr>
        </p:nvSpPr>
        <p:spPr/>
        <p:txBody>
          <a:bodyPr/>
          <a:lstStyle/>
          <a:p>
            <a:fld id="{F256A2DE-EF03-4089-BB51-35F25480C8B7}" type="slidenum">
              <a:rPr lang="pt-BR" smtClean="0"/>
              <a:t>‹nº›</a:t>
            </a:fld>
            <a:endParaRPr lang="pt-BR" dirty="0"/>
          </a:p>
        </p:txBody>
      </p:sp>
    </p:spTree>
    <p:extLst>
      <p:ext uri="{BB962C8B-B14F-4D97-AF65-F5344CB8AC3E}">
        <p14:creationId xmlns:p14="http://schemas.microsoft.com/office/powerpoint/2010/main" val="93030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1BAEF-97BE-4FEC-A5C8-4BD5DCC6C8B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C7CB6EA-8877-42E8-BE2D-49B494D33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F05E43BB-1DED-4C9B-9D4B-D3498E637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7AB5830-463B-46EC-B00B-B6B234BED1B6}"/>
              </a:ext>
            </a:extLst>
          </p:cNvPr>
          <p:cNvSpPr>
            <a:spLocks noGrp="1"/>
          </p:cNvSpPr>
          <p:nvPr>
            <p:ph type="dt" sz="half" idx="10"/>
          </p:nvPr>
        </p:nvSpPr>
        <p:spPr/>
        <p:txBody>
          <a:bodyPr/>
          <a:lstStyle/>
          <a:p>
            <a:fld id="{E5A06C0B-AB61-430B-B524-0B185285F671}" type="datetimeFigureOut">
              <a:rPr lang="pt-BR" smtClean="0"/>
              <a:t>28/06/2017</a:t>
            </a:fld>
            <a:endParaRPr lang="pt-BR" dirty="0"/>
          </a:p>
        </p:txBody>
      </p:sp>
      <p:sp>
        <p:nvSpPr>
          <p:cNvPr id="6" name="Espaço Reservado para Rodapé 5">
            <a:extLst>
              <a:ext uri="{FF2B5EF4-FFF2-40B4-BE49-F238E27FC236}">
                <a16:creationId xmlns:a16="http://schemas.microsoft.com/office/drawing/2014/main" id="{C3797E9D-93AB-41F6-BA1C-D11F625E7406}"/>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B0BE1BA1-FB11-40F6-A835-EEBE4008D02C}"/>
              </a:ext>
            </a:extLst>
          </p:cNvPr>
          <p:cNvSpPr>
            <a:spLocks noGrp="1"/>
          </p:cNvSpPr>
          <p:nvPr>
            <p:ph type="sldNum" sz="quarter" idx="12"/>
          </p:nvPr>
        </p:nvSpPr>
        <p:spPr/>
        <p:txBody>
          <a:bodyPr/>
          <a:lstStyle/>
          <a:p>
            <a:fld id="{F256A2DE-EF03-4089-BB51-35F25480C8B7}" type="slidenum">
              <a:rPr lang="pt-BR" smtClean="0"/>
              <a:t>‹nº›</a:t>
            </a:fld>
            <a:endParaRPr lang="pt-BR" dirty="0"/>
          </a:p>
        </p:txBody>
      </p:sp>
    </p:spTree>
    <p:extLst>
      <p:ext uri="{BB962C8B-B14F-4D97-AF65-F5344CB8AC3E}">
        <p14:creationId xmlns:p14="http://schemas.microsoft.com/office/powerpoint/2010/main" val="139012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000" r="-8000"/>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6217018-7EB1-4E98-BA4C-919A87998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B575171F-025F-4D59-8D31-D319C18DDB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0768EAA-09AB-4F0C-9531-2409E588D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06C0B-AB61-430B-B524-0B185285F671}" type="datetimeFigureOut">
              <a:rPr lang="pt-BR" smtClean="0"/>
              <a:t>28/06/2017</a:t>
            </a:fld>
            <a:endParaRPr lang="pt-BR" dirty="0"/>
          </a:p>
        </p:txBody>
      </p:sp>
      <p:sp>
        <p:nvSpPr>
          <p:cNvPr id="5" name="Espaço Reservado para Rodapé 4">
            <a:extLst>
              <a:ext uri="{FF2B5EF4-FFF2-40B4-BE49-F238E27FC236}">
                <a16:creationId xmlns:a16="http://schemas.microsoft.com/office/drawing/2014/main" id="{98DEC3B3-C34D-4BFF-9677-3C25F079DE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id="{7ACFAB3E-420F-4144-A431-29DA394C3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6A2DE-EF03-4089-BB51-35F25480C8B7}" type="slidenum">
              <a:rPr lang="pt-BR" smtClean="0"/>
              <a:t>‹nº›</a:t>
            </a:fld>
            <a:endParaRPr lang="pt-BR" dirty="0"/>
          </a:p>
        </p:txBody>
      </p:sp>
    </p:spTree>
    <p:extLst>
      <p:ext uri="{BB962C8B-B14F-4D97-AF65-F5344CB8AC3E}">
        <p14:creationId xmlns:p14="http://schemas.microsoft.com/office/powerpoint/2010/main" val="3492213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1.wdp"/><Relationship Id="rId7" Type="http://schemas.openxmlformats.org/officeDocument/2006/relationships/diagramColors" Target="../diagrams/colors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7.png"/><Relationship Id="rId7" Type="http://schemas.openxmlformats.org/officeDocument/2006/relationships/diagramQuickStyle" Target="../diagrams/quickStyle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microsoft.com/office/2007/relationships/hdphoto" Target="../media/hdphoto1.wdp"/><Relationship Id="rId9" Type="http://schemas.microsoft.com/office/2007/relationships/diagramDrawing" Target="../diagrams/drawing10.xml"/></Relationships>
</file>

<file path=ppt/slides/_rels/slide24.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07/relationships/hdphoto" Target="../media/hdphoto1.wdp"/><Relationship Id="rId7" Type="http://schemas.openxmlformats.org/officeDocument/2006/relationships/diagramColors" Target="../diagrams/colors1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5.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07/relationships/hdphoto" Target="../media/hdphoto1.wdp"/><Relationship Id="rId7" Type="http://schemas.openxmlformats.org/officeDocument/2006/relationships/diagramColors" Target="../diagrams/colors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6.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1.wdp"/><Relationship Id="rId7" Type="http://schemas.openxmlformats.org/officeDocument/2006/relationships/diagramColors" Target="../diagrams/colors1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7.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1.wdp"/><Relationship Id="rId7" Type="http://schemas.openxmlformats.org/officeDocument/2006/relationships/diagramColors" Target="../diagrams/colors1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32.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07/relationships/hdphoto" Target="../media/hdphoto1.wdp"/><Relationship Id="rId7" Type="http://schemas.openxmlformats.org/officeDocument/2006/relationships/diagramColors" Target="../diagrams/colors1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hdphoto" Target="../media/hdphoto2.wdp"/><Relationship Id="rId4" Type="http://schemas.openxmlformats.org/officeDocument/2006/relationships/diagramData" Target="../diagrams/data4.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5D3B6-ACD3-49EC-9161-4710BE52A51E}"/>
              </a:ext>
            </a:extLst>
          </p:cNvPr>
          <p:cNvSpPr>
            <a:spLocks noGrp="1"/>
          </p:cNvSpPr>
          <p:nvPr>
            <p:ph type="ctrTitle"/>
          </p:nvPr>
        </p:nvSpPr>
        <p:spPr>
          <a:xfrm>
            <a:off x="1337997" y="1122362"/>
            <a:ext cx="9330003" cy="2958317"/>
          </a:xfrm>
        </p:spPr>
        <p:txBody>
          <a:bodyPr>
            <a:normAutofit/>
          </a:bodyPr>
          <a:lstStyle/>
          <a:p>
            <a:r>
              <a:rPr lang="pt-BR" sz="5000" dirty="0"/>
              <a:t>Oficina de Capacitação para Elaboração de Plano Municipal de Saneamento Básico</a:t>
            </a:r>
          </a:p>
        </p:txBody>
      </p:sp>
      <p:sp>
        <p:nvSpPr>
          <p:cNvPr id="3" name="Subtítulo 2">
            <a:extLst>
              <a:ext uri="{FF2B5EF4-FFF2-40B4-BE49-F238E27FC236}">
                <a16:creationId xmlns:a16="http://schemas.microsoft.com/office/drawing/2014/main" id="{E2F3B584-D967-4074-9202-27278700A725}"/>
              </a:ext>
            </a:extLst>
          </p:cNvPr>
          <p:cNvSpPr>
            <a:spLocks noGrp="1"/>
          </p:cNvSpPr>
          <p:nvPr>
            <p:ph type="subTitle" idx="1"/>
          </p:nvPr>
        </p:nvSpPr>
        <p:spPr>
          <a:xfrm>
            <a:off x="1337997" y="4080680"/>
            <a:ext cx="9330003" cy="1177119"/>
          </a:xfrm>
        </p:spPr>
        <p:txBody>
          <a:bodyPr/>
          <a:lstStyle/>
          <a:p>
            <a:r>
              <a:rPr lang="pt-BR" dirty="0"/>
              <a:t>1ª REUNIÃO REGIONAL - REGIÃO IV</a:t>
            </a:r>
          </a:p>
        </p:txBody>
      </p:sp>
      <p:sp>
        <p:nvSpPr>
          <p:cNvPr id="5" name="Subtítulo 2">
            <a:extLst>
              <a:ext uri="{FF2B5EF4-FFF2-40B4-BE49-F238E27FC236}">
                <a16:creationId xmlns:a16="http://schemas.microsoft.com/office/drawing/2014/main" id="{5B7247DA-5A4F-4890-A2CD-C60D34CBF69A}"/>
              </a:ext>
            </a:extLst>
          </p:cNvPr>
          <p:cNvSpPr txBox="1">
            <a:spLocks/>
          </p:cNvSpPr>
          <p:nvPr/>
        </p:nvSpPr>
        <p:spPr>
          <a:xfrm>
            <a:off x="1524000" y="6005015"/>
            <a:ext cx="9144000" cy="6198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dirty="0"/>
              <a:t>Marau, 29 de Junho de 2017</a:t>
            </a:r>
          </a:p>
        </p:txBody>
      </p:sp>
      <p:pic>
        <p:nvPicPr>
          <p:cNvPr id="6" name="Imagem 5">
            <a:extLst>
              <a:ext uri="{FF2B5EF4-FFF2-40B4-BE49-F238E27FC236}">
                <a16:creationId xmlns:a16="http://schemas.microsoft.com/office/drawing/2014/main" id="{2CB43134-F079-467F-AD32-0FBC1FFD4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36" y="50750"/>
            <a:ext cx="1020860" cy="1020860"/>
          </a:xfrm>
          <a:prstGeom prst="rect">
            <a:avLst/>
          </a:prstGeom>
        </p:spPr>
      </p:pic>
      <p:pic>
        <p:nvPicPr>
          <p:cNvPr id="8" name="Imagem 7">
            <a:extLst>
              <a:ext uri="{FF2B5EF4-FFF2-40B4-BE49-F238E27FC236}">
                <a16:creationId xmlns:a16="http://schemas.microsoft.com/office/drawing/2014/main" id="{0B889C4F-17E2-4B3A-A15B-1F6D49AE7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728" y="101501"/>
            <a:ext cx="906323" cy="1020859"/>
          </a:xfrm>
          <a:prstGeom prst="rect">
            <a:avLst/>
          </a:prstGeom>
        </p:spPr>
      </p:pic>
      <p:pic>
        <p:nvPicPr>
          <p:cNvPr id="10" name="Imagem 9">
            <a:extLst>
              <a:ext uri="{FF2B5EF4-FFF2-40B4-BE49-F238E27FC236}">
                <a16:creationId xmlns:a16="http://schemas.microsoft.com/office/drawing/2014/main" id="{8D473E1F-39C4-46A2-96F3-60267B765C70}"/>
              </a:ext>
            </a:extLst>
          </p:cNvPr>
          <p:cNvPicPr>
            <a:picLocks noChangeAspect="1"/>
          </p:cNvPicPr>
          <p:nvPr/>
        </p:nvPicPr>
        <p:blipFill rotWithShape="1">
          <a:blip r:embed="rId4">
            <a:extLst>
              <a:ext uri="{28A0092B-C50C-407E-A947-70E740481C1C}">
                <a14:useLocalDpi xmlns:a14="http://schemas.microsoft.com/office/drawing/2010/main" val="0"/>
              </a:ext>
            </a:extLst>
          </a:blip>
          <a:srcRect b="29783"/>
          <a:stretch/>
        </p:blipFill>
        <p:spPr>
          <a:xfrm>
            <a:off x="3202055" y="50751"/>
            <a:ext cx="1819614" cy="1020859"/>
          </a:xfrm>
          <a:prstGeom prst="rect">
            <a:avLst/>
          </a:prstGeom>
        </p:spPr>
      </p:pic>
      <p:pic>
        <p:nvPicPr>
          <p:cNvPr id="12" name="Imagem 11">
            <a:extLst>
              <a:ext uri="{FF2B5EF4-FFF2-40B4-BE49-F238E27FC236}">
                <a16:creationId xmlns:a16="http://schemas.microsoft.com/office/drawing/2014/main" id="{9C3EFA82-A035-4303-A0BD-51A44307141A}"/>
              </a:ext>
            </a:extLst>
          </p:cNvPr>
          <p:cNvPicPr>
            <a:picLocks noChangeAspect="1"/>
          </p:cNvPicPr>
          <p:nvPr/>
        </p:nvPicPr>
        <p:blipFill rotWithShape="1">
          <a:blip r:embed="rId5">
            <a:extLst>
              <a:ext uri="{28A0092B-C50C-407E-A947-70E740481C1C}">
                <a14:useLocalDpi xmlns:a14="http://schemas.microsoft.com/office/drawing/2010/main" val="0"/>
              </a:ext>
            </a:extLst>
          </a:blip>
          <a:srcRect b="21969"/>
          <a:stretch/>
        </p:blipFill>
        <p:spPr>
          <a:xfrm>
            <a:off x="9656110" y="50751"/>
            <a:ext cx="1103055" cy="1020859"/>
          </a:xfrm>
          <a:prstGeom prst="rect">
            <a:avLst/>
          </a:prstGeom>
        </p:spPr>
      </p:pic>
    </p:spTree>
    <p:extLst>
      <p:ext uri="{BB962C8B-B14F-4D97-AF65-F5344CB8AC3E}">
        <p14:creationId xmlns:p14="http://schemas.microsoft.com/office/powerpoint/2010/main" val="2632160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DD9E8D8-ADA8-4198-8C53-23F32764BAF4}"/>
              </a:ext>
            </a:extLst>
          </p:cNvPr>
          <p:cNvSpPr>
            <a:spLocks noGrp="1"/>
          </p:cNvSpPr>
          <p:nvPr>
            <p:ph type="ctrTitle"/>
          </p:nvPr>
        </p:nvSpPr>
        <p:spPr/>
        <p:txBody>
          <a:bodyPr/>
          <a:lstStyle/>
          <a:p>
            <a:r>
              <a:rPr lang="pt-BR" dirty="0"/>
              <a:t>Produto A</a:t>
            </a:r>
          </a:p>
        </p:txBody>
      </p:sp>
      <p:sp>
        <p:nvSpPr>
          <p:cNvPr id="5" name="Subtítulo 4">
            <a:extLst>
              <a:ext uri="{FF2B5EF4-FFF2-40B4-BE49-F238E27FC236}">
                <a16:creationId xmlns:a16="http://schemas.microsoft.com/office/drawing/2014/main" id="{C15D7EDA-4638-428B-A99E-981D453CB57E}"/>
              </a:ext>
            </a:extLst>
          </p:cNvPr>
          <p:cNvSpPr>
            <a:spLocks noGrp="1"/>
          </p:cNvSpPr>
          <p:nvPr>
            <p:ph type="subTitle" idx="1"/>
          </p:nvPr>
        </p:nvSpPr>
        <p:spPr/>
        <p:txBody>
          <a:bodyPr/>
          <a:lstStyle/>
          <a:p>
            <a:r>
              <a:rPr lang="pt-BR" dirty="0"/>
              <a:t>MINUTA DE PORTARIA PARA NOMEAÇÃO DOS GRUPOS DE TRABALHO</a:t>
            </a:r>
          </a:p>
        </p:txBody>
      </p:sp>
    </p:spTree>
    <p:extLst>
      <p:ext uri="{BB962C8B-B14F-4D97-AF65-F5344CB8AC3E}">
        <p14:creationId xmlns:p14="http://schemas.microsoft.com/office/powerpoint/2010/main" val="319706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F4F2EDB-A79F-4DD8-BB09-19D65E9C65DC}"/>
              </a:ext>
            </a:extLst>
          </p:cNvPr>
          <p:cNvSpPr>
            <a:spLocks noGrp="1"/>
          </p:cNvSpPr>
          <p:nvPr>
            <p:ph type="title"/>
          </p:nvPr>
        </p:nvSpPr>
        <p:spPr/>
        <p:txBody>
          <a:bodyPr>
            <a:normAutofit/>
          </a:bodyPr>
          <a:lstStyle/>
          <a:p>
            <a:r>
              <a:rPr lang="pt-BR" dirty="0">
                <a:solidFill>
                  <a:schemeClr val="accent2">
                    <a:lumMod val="50000"/>
                  </a:schemeClr>
                </a:solidFill>
              </a:rPr>
              <a:t>Produto A - Grupo de Trabalho</a:t>
            </a:r>
          </a:p>
        </p:txBody>
      </p:sp>
      <p:sp>
        <p:nvSpPr>
          <p:cNvPr id="5" name="Espaço Reservado para Texto 4">
            <a:extLst>
              <a:ext uri="{FF2B5EF4-FFF2-40B4-BE49-F238E27FC236}">
                <a16:creationId xmlns:a16="http://schemas.microsoft.com/office/drawing/2014/main" id="{47E7AA81-A786-47F0-82C9-B548868AE2D1}"/>
              </a:ext>
            </a:extLst>
          </p:cNvPr>
          <p:cNvSpPr>
            <a:spLocks noGrp="1"/>
          </p:cNvSpPr>
          <p:nvPr>
            <p:ph type="body" idx="1"/>
          </p:nvPr>
        </p:nvSpPr>
        <p:spPr>
          <a:xfrm>
            <a:off x="839788" y="1273970"/>
            <a:ext cx="5157787" cy="823912"/>
          </a:xfrm>
        </p:spPr>
        <p:txBody>
          <a:bodyPr/>
          <a:lstStyle/>
          <a:p>
            <a:r>
              <a:rPr lang="pt-BR" dirty="0"/>
              <a:t>Comitê Executivo</a:t>
            </a:r>
          </a:p>
        </p:txBody>
      </p:sp>
      <p:sp>
        <p:nvSpPr>
          <p:cNvPr id="6" name="Espaço Reservado para Conteúdo 5">
            <a:extLst>
              <a:ext uri="{FF2B5EF4-FFF2-40B4-BE49-F238E27FC236}">
                <a16:creationId xmlns:a16="http://schemas.microsoft.com/office/drawing/2014/main" id="{65D32059-EADA-4171-B4BA-2B5B85E399E0}"/>
              </a:ext>
            </a:extLst>
          </p:cNvPr>
          <p:cNvSpPr>
            <a:spLocks noGrp="1"/>
          </p:cNvSpPr>
          <p:nvPr>
            <p:ph sz="half" idx="2"/>
          </p:nvPr>
        </p:nvSpPr>
        <p:spPr>
          <a:xfrm>
            <a:off x="839788" y="2505075"/>
            <a:ext cx="9860057" cy="3684588"/>
          </a:xfrm>
        </p:spPr>
        <p:txBody>
          <a:bodyPr/>
          <a:lstStyle/>
          <a:p>
            <a:pPr algn="just"/>
            <a:r>
              <a:rPr lang="pt-BR" dirty="0"/>
              <a:t>É responsável por executar as atividades previstas no TR para elaboração de PMSB da FUNASA.</a:t>
            </a:r>
          </a:p>
          <a:p>
            <a:pPr algn="just"/>
            <a:r>
              <a:rPr lang="pt-BR" dirty="0"/>
              <a:t>Entre estas atividades destaca-se:</a:t>
            </a:r>
          </a:p>
          <a:p>
            <a:pPr lvl="1" algn="just"/>
            <a:r>
              <a:rPr lang="pt-BR" dirty="0"/>
              <a:t>Levantamento de dados;</a:t>
            </a:r>
          </a:p>
          <a:p>
            <a:pPr lvl="1" algn="just"/>
            <a:r>
              <a:rPr lang="pt-BR" dirty="0"/>
              <a:t>Auxílio na elaboração dos relatórios que compõem o PMSB;</a:t>
            </a:r>
          </a:p>
          <a:p>
            <a:pPr lvl="1" algn="just"/>
            <a:r>
              <a:rPr lang="pt-BR" dirty="0"/>
              <a:t>Fornecimento de informações e acompanhar os membros da equipe do IPH/UFRGS/FUNASA nas visitas técnicas.</a:t>
            </a:r>
          </a:p>
          <a:p>
            <a:endParaRPr lang="pt-BR" dirty="0"/>
          </a:p>
        </p:txBody>
      </p:sp>
    </p:spTree>
    <p:extLst>
      <p:ext uri="{BB962C8B-B14F-4D97-AF65-F5344CB8AC3E}">
        <p14:creationId xmlns:p14="http://schemas.microsoft.com/office/powerpoint/2010/main" val="29427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F4F2EDB-A79F-4DD8-BB09-19D65E9C65DC}"/>
              </a:ext>
            </a:extLst>
          </p:cNvPr>
          <p:cNvSpPr>
            <a:spLocks noGrp="1"/>
          </p:cNvSpPr>
          <p:nvPr>
            <p:ph type="title"/>
          </p:nvPr>
        </p:nvSpPr>
        <p:spPr/>
        <p:txBody>
          <a:bodyPr>
            <a:normAutofit/>
          </a:bodyPr>
          <a:lstStyle/>
          <a:p>
            <a:r>
              <a:rPr lang="pt-BR" dirty="0">
                <a:solidFill>
                  <a:schemeClr val="accent2">
                    <a:lumMod val="50000"/>
                  </a:schemeClr>
                </a:solidFill>
              </a:rPr>
              <a:t>Produto A - Grupo de Trabalho</a:t>
            </a:r>
          </a:p>
        </p:txBody>
      </p:sp>
      <p:pic>
        <p:nvPicPr>
          <p:cNvPr id="10" name="Imagem 9">
            <a:extLst>
              <a:ext uri="{FF2B5EF4-FFF2-40B4-BE49-F238E27FC236}">
                <a16:creationId xmlns:a16="http://schemas.microsoft.com/office/drawing/2014/main" id="{5B473D87-CAE3-4834-89D3-ACC4C79AB942}"/>
              </a:ext>
            </a:extLst>
          </p:cNvPr>
          <p:cNvPicPr>
            <a:picLocks noChangeAspect="1"/>
          </p:cNvPicPr>
          <p:nvPr/>
        </p:nvPicPr>
        <p:blipFill rotWithShape="1">
          <a:blip r:embed="rId4"/>
          <a:srcRect l="20424" t="32630" r="12165" b="17544"/>
          <a:stretch/>
        </p:blipFill>
        <p:spPr>
          <a:xfrm>
            <a:off x="839788" y="1690688"/>
            <a:ext cx="10184837" cy="4232440"/>
          </a:xfrm>
          <a:prstGeom prst="rect">
            <a:avLst/>
          </a:prstGeom>
        </p:spPr>
      </p:pic>
      <p:sp>
        <p:nvSpPr>
          <p:cNvPr id="11" name="Retângulo: Cantos Arredondados 10">
            <a:extLst>
              <a:ext uri="{FF2B5EF4-FFF2-40B4-BE49-F238E27FC236}">
                <a16:creationId xmlns:a16="http://schemas.microsoft.com/office/drawing/2014/main" id="{5238E5A7-3C23-4321-8CF5-C88ABECBE846}"/>
              </a:ext>
            </a:extLst>
          </p:cNvPr>
          <p:cNvSpPr/>
          <p:nvPr/>
        </p:nvSpPr>
        <p:spPr>
          <a:xfrm>
            <a:off x="1323833" y="5923128"/>
            <a:ext cx="9389660" cy="60050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sz="2000" dirty="0"/>
              <a:t>Deve conter, obrigatoriamente, o nome dos servidores nomeados em portaria designados para participar das oficinas de capacitação </a:t>
            </a:r>
          </a:p>
        </p:txBody>
      </p:sp>
    </p:spTree>
    <p:extLst>
      <p:ext uri="{BB962C8B-B14F-4D97-AF65-F5344CB8AC3E}">
        <p14:creationId xmlns:p14="http://schemas.microsoft.com/office/powerpoint/2010/main" val="29065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F4F2EDB-A79F-4DD8-BB09-19D65E9C65DC}"/>
              </a:ext>
            </a:extLst>
          </p:cNvPr>
          <p:cNvSpPr>
            <a:spLocks noGrp="1"/>
          </p:cNvSpPr>
          <p:nvPr>
            <p:ph type="title"/>
          </p:nvPr>
        </p:nvSpPr>
        <p:spPr/>
        <p:txBody>
          <a:bodyPr>
            <a:normAutofit/>
          </a:bodyPr>
          <a:lstStyle/>
          <a:p>
            <a:r>
              <a:rPr lang="pt-BR" dirty="0">
                <a:solidFill>
                  <a:schemeClr val="accent2">
                    <a:lumMod val="50000"/>
                  </a:schemeClr>
                </a:solidFill>
              </a:rPr>
              <a:t>Produto A - Grupo de Trabalho</a:t>
            </a:r>
          </a:p>
        </p:txBody>
      </p:sp>
      <p:sp>
        <p:nvSpPr>
          <p:cNvPr id="5" name="Espaço Reservado para Texto 4">
            <a:extLst>
              <a:ext uri="{FF2B5EF4-FFF2-40B4-BE49-F238E27FC236}">
                <a16:creationId xmlns:a16="http://schemas.microsoft.com/office/drawing/2014/main" id="{47E7AA81-A786-47F0-82C9-B548868AE2D1}"/>
              </a:ext>
            </a:extLst>
          </p:cNvPr>
          <p:cNvSpPr>
            <a:spLocks noGrp="1"/>
          </p:cNvSpPr>
          <p:nvPr>
            <p:ph type="body" idx="1"/>
          </p:nvPr>
        </p:nvSpPr>
        <p:spPr>
          <a:xfrm>
            <a:off x="839788" y="1273970"/>
            <a:ext cx="5157787" cy="823912"/>
          </a:xfrm>
        </p:spPr>
        <p:txBody>
          <a:bodyPr/>
          <a:lstStyle/>
          <a:p>
            <a:r>
              <a:rPr lang="pt-BR" dirty="0"/>
              <a:t>Comitê de Coordenação</a:t>
            </a:r>
          </a:p>
        </p:txBody>
      </p:sp>
      <p:sp>
        <p:nvSpPr>
          <p:cNvPr id="6" name="Espaço Reservado para Conteúdo 5">
            <a:extLst>
              <a:ext uri="{FF2B5EF4-FFF2-40B4-BE49-F238E27FC236}">
                <a16:creationId xmlns:a16="http://schemas.microsoft.com/office/drawing/2014/main" id="{65D32059-EADA-4171-B4BA-2B5B85E399E0}"/>
              </a:ext>
            </a:extLst>
          </p:cNvPr>
          <p:cNvSpPr>
            <a:spLocks noGrp="1"/>
          </p:cNvSpPr>
          <p:nvPr>
            <p:ph sz="half" idx="2"/>
          </p:nvPr>
        </p:nvSpPr>
        <p:spPr>
          <a:xfrm>
            <a:off x="839788" y="2505075"/>
            <a:ext cx="9860057" cy="3684588"/>
          </a:xfrm>
        </p:spPr>
        <p:txBody>
          <a:bodyPr/>
          <a:lstStyle/>
          <a:p>
            <a:r>
              <a:rPr lang="pt-BR" dirty="0"/>
              <a:t>É responsável pela condução da elaboração do PMSB;</a:t>
            </a:r>
          </a:p>
          <a:p>
            <a:r>
              <a:rPr lang="pt-BR" dirty="0"/>
              <a:t>Tem a responsabilidade de discutir, avaliar e aprovar o PMSB produzido pelo Comitê Executivo. </a:t>
            </a:r>
          </a:p>
          <a:p>
            <a:endParaRPr lang="pt-BR" dirty="0"/>
          </a:p>
        </p:txBody>
      </p:sp>
    </p:spTree>
    <p:extLst>
      <p:ext uri="{BB962C8B-B14F-4D97-AF65-F5344CB8AC3E}">
        <p14:creationId xmlns:p14="http://schemas.microsoft.com/office/powerpoint/2010/main" val="333972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F4F2EDB-A79F-4DD8-BB09-19D65E9C65DC}"/>
              </a:ext>
            </a:extLst>
          </p:cNvPr>
          <p:cNvSpPr>
            <a:spLocks noGrp="1"/>
          </p:cNvSpPr>
          <p:nvPr>
            <p:ph type="title"/>
          </p:nvPr>
        </p:nvSpPr>
        <p:spPr/>
        <p:txBody>
          <a:bodyPr>
            <a:normAutofit/>
          </a:bodyPr>
          <a:lstStyle/>
          <a:p>
            <a:r>
              <a:rPr lang="pt-BR" dirty="0">
                <a:solidFill>
                  <a:schemeClr val="accent2">
                    <a:lumMod val="50000"/>
                  </a:schemeClr>
                </a:solidFill>
              </a:rPr>
              <a:t>Produto A - Grupo de Trabalho</a:t>
            </a:r>
          </a:p>
        </p:txBody>
      </p:sp>
      <p:pic>
        <p:nvPicPr>
          <p:cNvPr id="6" name="Imagem 5">
            <a:extLst>
              <a:ext uri="{FF2B5EF4-FFF2-40B4-BE49-F238E27FC236}">
                <a16:creationId xmlns:a16="http://schemas.microsoft.com/office/drawing/2014/main" id="{FD96277C-954B-497F-A00D-BD3F80584DEF}"/>
              </a:ext>
            </a:extLst>
          </p:cNvPr>
          <p:cNvPicPr>
            <a:picLocks noChangeAspect="1"/>
          </p:cNvPicPr>
          <p:nvPr/>
        </p:nvPicPr>
        <p:blipFill rotWithShape="1">
          <a:blip r:embed="rId4"/>
          <a:srcRect l="21379" t="32852" r="20411" b="10403"/>
          <a:stretch/>
        </p:blipFill>
        <p:spPr>
          <a:xfrm>
            <a:off x="1573180" y="1390437"/>
            <a:ext cx="9048815" cy="4959446"/>
          </a:xfrm>
          <a:prstGeom prst="rect">
            <a:avLst/>
          </a:prstGeom>
        </p:spPr>
      </p:pic>
    </p:spTree>
    <p:extLst>
      <p:ext uri="{BB962C8B-B14F-4D97-AF65-F5344CB8AC3E}">
        <p14:creationId xmlns:p14="http://schemas.microsoft.com/office/powerpoint/2010/main" val="3180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DC981C0F-A758-42F1-91AB-06C44FE5DAD2}"/>
              </a:ext>
            </a:extLst>
          </p:cNvPr>
          <p:cNvSpPr>
            <a:spLocks noGrp="1"/>
          </p:cNvSpPr>
          <p:nvPr>
            <p:ph type="title"/>
          </p:nvPr>
        </p:nvSpPr>
        <p:spPr/>
        <p:txBody>
          <a:bodyPr>
            <a:normAutofit/>
          </a:bodyPr>
          <a:lstStyle/>
          <a:p>
            <a:pPr algn="ctr"/>
            <a:r>
              <a:rPr lang="pt-BR" sz="5000" dirty="0"/>
              <a:t>PRAZO DE ENTREGA</a:t>
            </a:r>
          </a:p>
        </p:txBody>
      </p:sp>
      <p:sp>
        <p:nvSpPr>
          <p:cNvPr id="7" name="Espaço Reservado para Conteúdo 6">
            <a:extLst>
              <a:ext uri="{FF2B5EF4-FFF2-40B4-BE49-F238E27FC236}">
                <a16:creationId xmlns:a16="http://schemas.microsoft.com/office/drawing/2014/main" id="{45F2718E-32A8-4624-8561-9D609959A30F}"/>
              </a:ext>
            </a:extLst>
          </p:cNvPr>
          <p:cNvSpPr>
            <a:spLocks noGrp="1"/>
          </p:cNvSpPr>
          <p:nvPr>
            <p:ph type="body" idx="1"/>
          </p:nvPr>
        </p:nvSpPr>
        <p:spPr/>
        <p:txBody>
          <a:bodyPr>
            <a:normAutofit/>
          </a:bodyPr>
          <a:lstStyle/>
          <a:p>
            <a:pPr marL="0" indent="0">
              <a:buNone/>
            </a:pPr>
            <a:endParaRPr lang="pt-BR" dirty="0"/>
          </a:p>
          <a:p>
            <a:pPr marL="0" indent="0" algn="ctr">
              <a:buNone/>
            </a:pPr>
            <a:r>
              <a:rPr lang="pt-BR" sz="3000" dirty="0">
                <a:solidFill>
                  <a:schemeClr val="tx1"/>
                </a:solidFill>
              </a:rPr>
              <a:t>06 de Julho (quinta-feira)</a:t>
            </a:r>
          </a:p>
          <a:p>
            <a:pPr marL="0" indent="0">
              <a:buNone/>
            </a:pPr>
            <a:endParaRPr lang="pt-BR" dirty="0">
              <a:solidFill>
                <a:schemeClr val="tx1"/>
              </a:solidFill>
            </a:endParaRPr>
          </a:p>
          <a:p>
            <a:pPr marL="0" indent="0">
              <a:buNone/>
            </a:pPr>
            <a:endParaRPr lang="pt-BR" dirty="0"/>
          </a:p>
        </p:txBody>
      </p:sp>
      <p:pic>
        <p:nvPicPr>
          <p:cNvPr id="1028" name="Picture 4" descr="Resultado de imagem para atenção">
            <a:extLst>
              <a:ext uri="{FF2B5EF4-FFF2-40B4-BE49-F238E27FC236}">
                <a16:creationId xmlns:a16="http://schemas.microsoft.com/office/drawing/2014/main" id="{010ABFB8-5815-4CC5-9DC2-A3476DB22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9404" y="273013"/>
            <a:ext cx="7028494" cy="311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5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7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DD9E8D8-ADA8-4198-8C53-23F32764BAF4}"/>
              </a:ext>
            </a:extLst>
          </p:cNvPr>
          <p:cNvSpPr>
            <a:spLocks noGrp="1"/>
          </p:cNvSpPr>
          <p:nvPr>
            <p:ph type="ctrTitle"/>
          </p:nvPr>
        </p:nvSpPr>
        <p:spPr/>
        <p:txBody>
          <a:bodyPr/>
          <a:lstStyle/>
          <a:p>
            <a:r>
              <a:rPr lang="pt-BR" dirty="0"/>
              <a:t>Produto B</a:t>
            </a:r>
          </a:p>
        </p:txBody>
      </p:sp>
      <p:sp>
        <p:nvSpPr>
          <p:cNvPr id="5" name="Subtítulo 4">
            <a:extLst>
              <a:ext uri="{FF2B5EF4-FFF2-40B4-BE49-F238E27FC236}">
                <a16:creationId xmlns:a16="http://schemas.microsoft.com/office/drawing/2014/main" id="{C15D7EDA-4638-428B-A99E-981D453CB57E}"/>
              </a:ext>
            </a:extLst>
          </p:cNvPr>
          <p:cNvSpPr>
            <a:spLocks noGrp="1"/>
          </p:cNvSpPr>
          <p:nvPr>
            <p:ph type="subTitle" idx="1"/>
          </p:nvPr>
        </p:nvSpPr>
        <p:spPr/>
        <p:txBody>
          <a:bodyPr/>
          <a:lstStyle/>
          <a:p>
            <a:r>
              <a:rPr lang="pt-BR" dirty="0"/>
              <a:t>PLANO DE MOBILIZAÇÃO SOCIAL</a:t>
            </a:r>
          </a:p>
        </p:txBody>
      </p:sp>
    </p:spTree>
    <p:extLst>
      <p:ext uri="{BB962C8B-B14F-4D97-AF65-F5344CB8AC3E}">
        <p14:creationId xmlns:p14="http://schemas.microsoft.com/office/powerpoint/2010/main" val="68920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912C176-CCB7-4B0D-920E-664FDDA70218}"/>
              </a:ext>
            </a:extLst>
          </p:cNvPr>
          <p:cNvSpPr>
            <a:spLocks noGrp="1"/>
          </p:cNvSpPr>
          <p:nvPr>
            <p:ph type="title"/>
          </p:nvPr>
        </p:nvSpPr>
        <p:spPr/>
        <p:txBody>
          <a:bodyPr/>
          <a:lstStyle/>
          <a:p>
            <a:r>
              <a:rPr lang="pt-BR" dirty="0">
                <a:solidFill>
                  <a:schemeClr val="accent2">
                    <a:lumMod val="50000"/>
                  </a:schemeClr>
                </a:solidFill>
              </a:rPr>
              <a:t>Produto B – Definição e Objetivo</a:t>
            </a:r>
          </a:p>
        </p:txBody>
      </p:sp>
      <p:sp>
        <p:nvSpPr>
          <p:cNvPr id="5" name="Espaço Reservado para Conteúdo 4">
            <a:extLst>
              <a:ext uri="{FF2B5EF4-FFF2-40B4-BE49-F238E27FC236}">
                <a16:creationId xmlns:a16="http://schemas.microsoft.com/office/drawing/2014/main" id="{C32F7050-FA79-43F0-BFEA-B7F310C12322}"/>
              </a:ext>
            </a:extLst>
          </p:cNvPr>
          <p:cNvSpPr>
            <a:spLocks noGrp="1"/>
          </p:cNvSpPr>
          <p:nvPr>
            <p:ph idx="1"/>
          </p:nvPr>
        </p:nvSpPr>
        <p:spPr>
          <a:xfrm>
            <a:off x="838200" y="1825625"/>
            <a:ext cx="10093657" cy="4351338"/>
          </a:xfrm>
        </p:spPr>
        <p:txBody>
          <a:bodyPr/>
          <a:lstStyle/>
          <a:p>
            <a:pPr algn="just"/>
            <a:r>
              <a:rPr lang="pt-BR" dirty="0"/>
              <a:t>Objetivo principal:</a:t>
            </a:r>
          </a:p>
          <a:p>
            <a:pPr lvl="1" algn="just"/>
            <a:r>
              <a:rPr lang="pt-BR" dirty="0"/>
              <a:t>Definir e planejar as ações que serão realizadas para mobilizar a população a participar da elaboração do PMSB, bem como, sensibilizá-la sobre a importância do exercício do controle social dos serviços públicos, e desta maneira obter uma efetiva participação social. </a:t>
            </a:r>
          </a:p>
          <a:p>
            <a:endParaRPr lang="pt-BR" dirty="0"/>
          </a:p>
        </p:txBody>
      </p:sp>
    </p:spTree>
    <p:extLst>
      <p:ext uri="{BB962C8B-B14F-4D97-AF65-F5344CB8AC3E}">
        <p14:creationId xmlns:p14="http://schemas.microsoft.com/office/powerpoint/2010/main" val="377749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5AD08-F73F-4359-B351-489E9BDD3F5E}"/>
              </a:ext>
            </a:extLst>
          </p:cNvPr>
          <p:cNvSpPr>
            <a:spLocks noGrp="1"/>
          </p:cNvSpPr>
          <p:nvPr>
            <p:ph type="title"/>
          </p:nvPr>
        </p:nvSpPr>
        <p:spPr/>
        <p:txBody>
          <a:bodyPr/>
          <a:lstStyle/>
          <a:p>
            <a:r>
              <a:rPr lang="pt-BR" dirty="0">
                <a:solidFill>
                  <a:schemeClr val="accent2">
                    <a:lumMod val="50000"/>
                  </a:schemeClr>
                </a:solidFill>
              </a:rPr>
              <a:t>Metodologia</a:t>
            </a:r>
          </a:p>
        </p:txBody>
      </p:sp>
      <p:graphicFrame>
        <p:nvGraphicFramePr>
          <p:cNvPr id="4" name="Espaço Reservado para Conteúdo 3">
            <a:extLst>
              <a:ext uri="{FF2B5EF4-FFF2-40B4-BE49-F238E27FC236}">
                <a16:creationId xmlns:a16="http://schemas.microsoft.com/office/drawing/2014/main" id="{76B23E54-1DE3-4593-B68E-15D2CC1A401E}"/>
              </a:ext>
            </a:extLst>
          </p:cNvPr>
          <p:cNvGraphicFramePr>
            <a:graphicFrameLocks noGrp="1"/>
          </p:cNvGraphicFramePr>
          <p:nvPr>
            <p:ph idx="1"/>
            <p:extLst>
              <p:ext uri="{D42A27DB-BD31-4B8C-83A1-F6EECF244321}">
                <p14:modId xmlns:p14="http://schemas.microsoft.com/office/powerpoint/2010/main" val="3711380964"/>
              </p:ext>
            </p:extLst>
          </p:nvPr>
        </p:nvGraphicFramePr>
        <p:xfrm>
          <a:off x="612538" y="1419367"/>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660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5" name="Espaço Reservado para Conteúdo 4"/>
          <p:cNvSpPr>
            <a:spLocks noGrp="1"/>
          </p:cNvSpPr>
          <p:nvPr>
            <p:ph sz="half" idx="2"/>
          </p:nvPr>
        </p:nvSpPr>
        <p:spPr>
          <a:xfrm>
            <a:off x="839788" y="2505075"/>
            <a:ext cx="10515600" cy="3684588"/>
          </a:xfrm>
        </p:spPr>
        <p:txBody>
          <a:bodyPr>
            <a:normAutofit/>
          </a:bodyPr>
          <a:lstStyle/>
          <a:p>
            <a:pPr marL="514350" indent="-514350">
              <a:buFont typeface="+mj-lt"/>
              <a:buAutoNum type="arabicPeriod"/>
            </a:pPr>
            <a:r>
              <a:rPr lang="pt-BR" sz="2600" dirty="0"/>
              <a:t>Breve descrição do município:</a:t>
            </a:r>
          </a:p>
          <a:p>
            <a:pPr lvl="1"/>
            <a:r>
              <a:rPr lang="pt-BR" dirty="0"/>
              <a:t>Área urbana, área rural, área indígena, quilombola ou tradicional...</a:t>
            </a:r>
          </a:p>
          <a:p>
            <a:pPr lvl="1"/>
            <a:r>
              <a:rPr lang="pt-BR" dirty="0"/>
              <a:t>Onde essas áreas ficam localizadas dentro do território do município;</a:t>
            </a:r>
          </a:p>
          <a:p>
            <a:pPr lvl="1"/>
            <a:r>
              <a:rPr lang="pt-BR" dirty="0"/>
              <a:t>Quantidade de pessoas residentes nessas áreas.</a:t>
            </a:r>
          </a:p>
          <a:p>
            <a:pPr marL="514350" indent="-514350">
              <a:buFont typeface="+mj-lt"/>
              <a:buAutoNum type="arabicPeriod"/>
            </a:pPr>
            <a:r>
              <a:rPr lang="pt-BR" sz="2600" dirty="0"/>
              <a:t>Definição dos setores de mobilização social (SM).</a:t>
            </a:r>
          </a:p>
          <a:p>
            <a:pPr lvl="1"/>
            <a:r>
              <a:rPr lang="pt-BR" dirty="0"/>
              <a:t>Devem abranger bairros e povoados que podem ser agrupados de acordo com a proximidade geográfica.</a:t>
            </a:r>
          </a:p>
        </p:txBody>
      </p:sp>
      <p:graphicFrame>
        <p:nvGraphicFramePr>
          <p:cNvPr id="13" name="Espaço Reservado para Conteúdo 3">
            <a:extLst>
              <a:ext uri="{FF2B5EF4-FFF2-40B4-BE49-F238E27FC236}">
                <a16:creationId xmlns:a16="http://schemas.microsoft.com/office/drawing/2014/main" id="{BCD3CADE-0C71-4175-9CF8-12D0F878D4D1}"/>
              </a:ext>
            </a:extLst>
          </p:cNvPr>
          <p:cNvGraphicFramePr>
            <a:graphicFrameLocks/>
          </p:cNvGraphicFramePr>
          <p:nvPr>
            <p:extLst>
              <p:ext uri="{D42A27DB-BD31-4B8C-83A1-F6EECF244321}">
                <p14:modId xmlns:p14="http://schemas.microsoft.com/office/powerpoint/2010/main" val="4017517827"/>
              </p:ext>
            </p:extLst>
          </p:nvPr>
        </p:nvGraphicFramePr>
        <p:xfrm>
          <a:off x="286603" y="-1"/>
          <a:ext cx="11068785" cy="2505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894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B63664-4CE2-424C-9A76-C2BED3C8016E}"/>
              </a:ext>
            </a:extLst>
          </p:cNvPr>
          <p:cNvSpPr>
            <a:spLocks noGrp="1"/>
          </p:cNvSpPr>
          <p:nvPr>
            <p:ph type="title"/>
          </p:nvPr>
        </p:nvSpPr>
        <p:spPr/>
        <p:txBody>
          <a:bodyPr/>
          <a:lstStyle/>
          <a:p>
            <a:pPr algn="ctr"/>
            <a:r>
              <a:rPr lang="pt-BR" dirty="0"/>
              <a:t>Cronograma da Reunião</a:t>
            </a:r>
          </a:p>
        </p:txBody>
      </p:sp>
      <p:sp>
        <p:nvSpPr>
          <p:cNvPr id="3" name="Espaço Reservado para Conteúdo 2">
            <a:extLst>
              <a:ext uri="{FF2B5EF4-FFF2-40B4-BE49-F238E27FC236}">
                <a16:creationId xmlns:a16="http://schemas.microsoft.com/office/drawing/2014/main" id="{E7AA496E-2901-46A8-8595-89C1B85ED54F}"/>
              </a:ext>
            </a:extLst>
          </p:cNvPr>
          <p:cNvSpPr>
            <a:spLocks noGrp="1"/>
          </p:cNvSpPr>
          <p:nvPr>
            <p:ph idx="1"/>
          </p:nvPr>
        </p:nvSpPr>
        <p:spPr>
          <a:xfrm>
            <a:off x="592540" y="1690688"/>
            <a:ext cx="10515600" cy="4351338"/>
          </a:xfrm>
        </p:spPr>
        <p:txBody>
          <a:bodyPr>
            <a:normAutofit lnSpcReduction="10000"/>
          </a:bodyPr>
          <a:lstStyle/>
          <a:p>
            <a:pPr marL="514350" indent="-514350">
              <a:buFont typeface="+mj-lt"/>
              <a:buAutoNum type="arabicPeriod"/>
            </a:pPr>
            <a:r>
              <a:rPr lang="pt-BR" dirty="0"/>
              <a:t>Introdução ao Plano Municipal de Saneamento Básico;</a:t>
            </a:r>
          </a:p>
          <a:p>
            <a:pPr marL="514350" indent="-514350">
              <a:buFont typeface="+mj-lt"/>
              <a:buAutoNum type="arabicPeriod"/>
            </a:pPr>
            <a:r>
              <a:rPr lang="pt-BR" dirty="0"/>
              <a:t>Apresentação do cronograma da Região IV;</a:t>
            </a:r>
          </a:p>
          <a:p>
            <a:pPr marL="514350" indent="-514350">
              <a:buFont typeface="+mj-lt"/>
              <a:buAutoNum type="arabicPeriod"/>
            </a:pPr>
            <a:r>
              <a:rPr lang="pt-BR" dirty="0"/>
              <a:t>Coffee Break;</a:t>
            </a:r>
          </a:p>
          <a:p>
            <a:pPr marL="514350" indent="-514350">
              <a:buFont typeface="+mj-lt"/>
              <a:buAutoNum type="arabicPeriod"/>
            </a:pPr>
            <a:r>
              <a:rPr lang="pt-BR" dirty="0"/>
              <a:t>Apresentação do Produto A;</a:t>
            </a:r>
          </a:p>
          <a:p>
            <a:pPr marL="514350" indent="-514350">
              <a:buFont typeface="+mj-lt"/>
              <a:buAutoNum type="arabicPeriod"/>
            </a:pPr>
            <a:r>
              <a:rPr lang="pt-BR" dirty="0"/>
              <a:t>Apresentação do Produto B;</a:t>
            </a:r>
          </a:p>
          <a:p>
            <a:pPr marL="514350" indent="-514350">
              <a:buFont typeface="+mj-lt"/>
              <a:buAutoNum type="arabicPeriod"/>
            </a:pPr>
            <a:r>
              <a:rPr lang="pt-BR" dirty="0"/>
              <a:t>Intervalo de Almoço (12:30h – 14h);</a:t>
            </a:r>
          </a:p>
          <a:p>
            <a:pPr marL="514350" indent="-514350">
              <a:buFont typeface="+mj-lt"/>
              <a:buAutoNum type="arabicPeriod"/>
            </a:pPr>
            <a:r>
              <a:rPr lang="pt-BR" dirty="0"/>
              <a:t>Dinâmica em Grupo;</a:t>
            </a:r>
          </a:p>
          <a:p>
            <a:pPr marL="514350" indent="-514350">
              <a:buFont typeface="+mj-lt"/>
              <a:buAutoNum type="arabicPeriod"/>
            </a:pPr>
            <a:r>
              <a:rPr lang="pt-BR" dirty="0"/>
              <a:t>Entrega os checklist referentes ao Produto C;</a:t>
            </a:r>
          </a:p>
          <a:p>
            <a:pPr marL="514350" indent="-514350">
              <a:buFont typeface="+mj-lt"/>
              <a:buAutoNum type="arabicPeriod"/>
            </a:pPr>
            <a:r>
              <a:rPr lang="pt-BR" dirty="0"/>
              <a:t>Entrega do restante do material didático.</a:t>
            </a:r>
          </a:p>
        </p:txBody>
      </p:sp>
    </p:spTree>
    <p:extLst>
      <p:ext uri="{BB962C8B-B14F-4D97-AF65-F5344CB8AC3E}">
        <p14:creationId xmlns:p14="http://schemas.microsoft.com/office/powerpoint/2010/main" val="2770355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solidFill>
                  <a:schemeClr val="accent2">
                    <a:lumMod val="50000"/>
                  </a:schemeClr>
                </a:solidFill>
              </a:rPr>
              <a:t>Metodologia</a:t>
            </a:r>
          </a:p>
        </p:txBody>
      </p:sp>
      <p:graphicFrame>
        <p:nvGraphicFramePr>
          <p:cNvPr id="2" name="Tabela 1"/>
          <p:cNvGraphicFramePr>
            <a:graphicFrameLocks noGrp="1"/>
          </p:cNvGraphicFramePr>
          <p:nvPr>
            <p:extLst>
              <p:ext uri="{D42A27DB-BD31-4B8C-83A1-F6EECF244321}">
                <p14:modId xmlns:p14="http://schemas.microsoft.com/office/powerpoint/2010/main" val="1440690393"/>
              </p:ext>
            </p:extLst>
          </p:nvPr>
        </p:nvGraphicFramePr>
        <p:xfrm>
          <a:off x="1856096" y="2566973"/>
          <a:ext cx="8325134" cy="1650204"/>
        </p:xfrm>
        <a:graphic>
          <a:graphicData uri="http://schemas.openxmlformats.org/drawingml/2006/table">
            <a:tbl>
              <a:tblPr firstRow="1" firstCol="1" bandRow="1"/>
              <a:tblGrid>
                <a:gridCol w="2775045">
                  <a:extLst>
                    <a:ext uri="{9D8B030D-6E8A-4147-A177-3AD203B41FA5}">
                      <a16:colId xmlns:a16="http://schemas.microsoft.com/office/drawing/2014/main" val="20000"/>
                    </a:ext>
                  </a:extLst>
                </a:gridCol>
                <a:gridCol w="3249968">
                  <a:extLst>
                    <a:ext uri="{9D8B030D-6E8A-4147-A177-3AD203B41FA5}">
                      <a16:colId xmlns:a16="http://schemas.microsoft.com/office/drawing/2014/main" val="20001"/>
                    </a:ext>
                  </a:extLst>
                </a:gridCol>
                <a:gridCol w="2300121">
                  <a:extLst>
                    <a:ext uri="{9D8B030D-6E8A-4147-A177-3AD203B41FA5}">
                      <a16:colId xmlns:a16="http://schemas.microsoft.com/office/drawing/2014/main" val="20002"/>
                    </a:ext>
                  </a:extLst>
                </a:gridCol>
              </a:tblGrid>
              <a:tr h="412551">
                <a:tc>
                  <a:txBody>
                    <a:bodyPr/>
                    <a:lstStyle/>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Setor de Mobilização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Bairros/Povoado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Local das reuniões</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2551">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SM1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551">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SM2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551">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SM3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Box 6"/>
          <p:cNvSpPr txBox="1">
            <a:spLocks noChangeArrowheads="1"/>
          </p:cNvSpPr>
          <p:nvPr/>
        </p:nvSpPr>
        <p:spPr bwMode="auto">
          <a:xfrm>
            <a:off x="1665027" y="4943332"/>
            <a:ext cx="8707272" cy="1785016"/>
          </a:xfrm>
          <a:prstGeom prst="rect">
            <a:avLst/>
          </a:prstGeom>
          <a:solidFill>
            <a:srgbClr val="FFFFFF"/>
          </a:solidFill>
          <a:ln w="63500" cmpd="thickThin">
            <a:solidFill>
              <a:srgbClr val="70AD47"/>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just">
              <a:lnSpc>
                <a:spcPct val="150000"/>
              </a:lnSpc>
              <a:spcBef>
                <a:spcPts val="1200"/>
              </a:spcBef>
              <a:spcAft>
                <a:spcPts val="1200"/>
              </a:spcAft>
            </a:pPr>
            <a:r>
              <a:rPr lang="pt-BR" dirty="0">
                <a:latin typeface="Arial" panose="020B0604020202020204" pitchFamily="34" charset="0"/>
                <a:ea typeface="Calibri" panose="020F0502020204030204" pitchFamily="34" charset="0"/>
                <a:cs typeface="Times New Roman" panose="02020603050405020304" pitchFamily="18" charset="0"/>
              </a:rPr>
              <a:t>Sugere-se que os setores de mobilização sigam os arranjos das regiões administrativas do município, ou dos conselhos distritais ou locais de saúde, ou regiões do orçamento participativo, ou núcleos de atendimento do CRAS, entre outros.</a:t>
            </a:r>
          </a:p>
        </p:txBody>
      </p:sp>
      <p:graphicFrame>
        <p:nvGraphicFramePr>
          <p:cNvPr id="7" name="Espaço Reservado para Conteúdo 3">
            <a:extLst>
              <a:ext uri="{FF2B5EF4-FFF2-40B4-BE49-F238E27FC236}">
                <a16:creationId xmlns:a16="http://schemas.microsoft.com/office/drawing/2014/main" id="{24C156C5-4A1A-44F3-80AD-C760251ED415}"/>
              </a:ext>
            </a:extLst>
          </p:cNvPr>
          <p:cNvGraphicFramePr>
            <a:graphicFrameLocks/>
          </p:cNvGraphicFramePr>
          <p:nvPr>
            <p:extLst>
              <p:ext uri="{D42A27DB-BD31-4B8C-83A1-F6EECF244321}">
                <p14:modId xmlns:p14="http://schemas.microsoft.com/office/powerpoint/2010/main" val="1961739835"/>
              </p:ext>
            </p:extLst>
          </p:nvPr>
        </p:nvGraphicFramePr>
        <p:xfrm>
          <a:off x="286603" y="-1"/>
          <a:ext cx="11068785" cy="2505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74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838200" y="1825625"/>
            <a:ext cx="10066361" cy="4351338"/>
          </a:xfrm>
        </p:spPr>
        <p:txBody>
          <a:bodyPr anchor="ctr">
            <a:normAutofit/>
          </a:bodyPr>
          <a:lstStyle/>
          <a:p>
            <a:pPr algn="just"/>
            <a:r>
              <a:rPr lang="pt-BR" sz="2600" dirty="0"/>
              <a:t>Pessoas, de diferentes grupos sociais e instituições, que colaborarão divulgando a elaboração do PMSB, bem como a importância dele e da participação social nas políticas públicas.</a:t>
            </a:r>
          </a:p>
          <a:p>
            <a:pPr algn="just"/>
            <a:r>
              <a:rPr lang="pt-BR" sz="2600" dirty="0"/>
              <a:t>Sugestões: agente de saúde, vigilância sanitária, CRAS, escolas, instituições religiosas, associações comunitárias (bairro e povoados), movimentos sociais, Emater, prestadoras de serviço de saneamento, e outras instituições de saneamento, etc.</a:t>
            </a:r>
          </a:p>
        </p:txBody>
      </p:sp>
      <p:graphicFrame>
        <p:nvGraphicFramePr>
          <p:cNvPr id="8" name="Espaço Reservado para Conteúdo 3">
            <a:extLst>
              <a:ext uri="{FF2B5EF4-FFF2-40B4-BE49-F238E27FC236}">
                <a16:creationId xmlns:a16="http://schemas.microsoft.com/office/drawing/2014/main" id="{44D43D9B-A94A-4EF6-B4C2-E2B22615CDB0}"/>
              </a:ext>
            </a:extLst>
          </p:cNvPr>
          <p:cNvGraphicFramePr>
            <a:graphicFrameLocks/>
          </p:cNvGraphicFramePr>
          <p:nvPr>
            <p:extLst>
              <p:ext uri="{D42A27DB-BD31-4B8C-83A1-F6EECF244321}">
                <p14:modId xmlns:p14="http://schemas.microsoft.com/office/powerpoint/2010/main" val="4220710118"/>
              </p:ext>
            </p:extLst>
          </p:nvPr>
        </p:nvGraphicFramePr>
        <p:xfrm>
          <a:off x="286603" y="-1"/>
          <a:ext cx="11068785" cy="2505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051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graphicFrame>
        <p:nvGraphicFramePr>
          <p:cNvPr id="3" name="Espaço Reservado para Conteúdo 2"/>
          <p:cNvGraphicFramePr>
            <a:graphicFrameLocks noGrp="1"/>
          </p:cNvGraphicFramePr>
          <p:nvPr>
            <p:ph idx="1"/>
            <p:extLst>
              <p:ext uri="{D42A27DB-BD31-4B8C-83A1-F6EECF244321}">
                <p14:modId xmlns:p14="http://schemas.microsoft.com/office/powerpoint/2010/main" val="827457198"/>
              </p:ext>
            </p:extLst>
          </p:nvPr>
        </p:nvGraphicFramePr>
        <p:xfrm>
          <a:off x="838200" y="2794619"/>
          <a:ext cx="9970827" cy="3073919"/>
        </p:xfrm>
        <a:graphic>
          <a:graphicData uri="http://schemas.openxmlformats.org/drawingml/2006/table">
            <a:tbl>
              <a:tblPr firstRow="1" firstCol="1" bandRow="1"/>
              <a:tblGrid>
                <a:gridCol w="2157694">
                  <a:extLst>
                    <a:ext uri="{9D8B030D-6E8A-4147-A177-3AD203B41FA5}">
                      <a16:colId xmlns:a16="http://schemas.microsoft.com/office/drawing/2014/main" val="20000"/>
                    </a:ext>
                  </a:extLst>
                </a:gridCol>
                <a:gridCol w="2326733">
                  <a:extLst>
                    <a:ext uri="{9D8B030D-6E8A-4147-A177-3AD203B41FA5}">
                      <a16:colId xmlns:a16="http://schemas.microsoft.com/office/drawing/2014/main" val="20001"/>
                    </a:ext>
                  </a:extLst>
                </a:gridCol>
                <a:gridCol w="2142698">
                  <a:extLst>
                    <a:ext uri="{9D8B030D-6E8A-4147-A177-3AD203B41FA5}">
                      <a16:colId xmlns:a16="http://schemas.microsoft.com/office/drawing/2014/main" val="20002"/>
                    </a:ext>
                  </a:extLst>
                </a:gridCol>
                <a:gridCol w="3343702">
                  <a:extLst>
                    <a:ext uri="{9D8B030D-6E8A-4147-A177-3AD203B41FA5}">
                      <a16:colId xmlns:a16="http://schemas.microsoft.com/office/drawing/2014/main" val="20003"/>
                    </a:ext>
                  </a:extLst>
                </a:gridCol>
              </a:tblGrid>
              <a:tr h="1446551">
                <a:tc>
                  <a:txBody>
                    <a:bodyPr/>
                    <a:lstStyle/>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Grupo social/ Instituição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Nome do Representante</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Função/ Cargo/ Formação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Contato </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(e-mail/ telefone/ endereço)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6842">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6842">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6842">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6842">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7" name="Espaço Reservado para Conteúdo 3">
            <a:extLst>
              <a:ext uri="{FF2B5EF4-FFF2-40B4-BE49-F238E27FC236}">
                <a16:creationId xmlns:a16="http://schemas.microsoft.com/office/drawing/2014/main" id="{6774CD70-867D-4546-ADA7-4FC68B5442C3}"/>
              </a:ext>
            </a:extLst>
          </p:cNvPr>
          <p:cNvGraphicFramePr>
            <a:graphicFrameLocks/>
          </p:cNvGraphicFramePr>
          <p:nvPr>
            <p:extLst>
              <p:ext uri="{D42A27DB-BD31-4B8C-83A1-F6EECF244321}">
                <p14:modId xmlns:p14="http://schemas.microsoft.com/office/powerpoint/2010/main" val="3388512565"/>
              </p:ext>
            </p:extLst>
          </p:nvPr>
        </p:nvGraphicFramePr>
        <p:xfrm>
          <a:off x="286603" y="-1"/>
          <a:ext cx="11068785" cy="2505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600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graphicFrame>
        <p:nvGraphicFramePr>
          <p:cNvPr id="7" name="Espaço Reservado para Conteúdo 3">
            <a:extLst>
              <a:ext uri="{FF2B5EF4-FFF2-40B4-BE49-F238E27FC236}">
                <a16:creationId xmlns:a16="http://schemas.microsoft.com/office/drawing/2014/main" id="{863700C9-377C-4B12-BFD8-16014A7D9C95}"/>
              </a:ext>
            </a:extLst>
          </p:cNvPr>
          <p:cNvGraphicFramePr>
            <a:graphicFrameLocks/>
          </p:cNvGraphicFramePr>
          <p:nvPr>
            <p:extLst>
              <p:ext uri="{D42A27DB-BD31-4B8C-83A1-F6EECF244321}">
                <p14:modId xmlns:p14="http://schemas.microsoft.com/office/powerpoint/2010/main" val="1455878803"/>
              </p:ext>
            </p:extLst>
          </p:nvPr>
        </p:nvGraphicFramePr>
        <p:xfrm>
          <a:off x="286603" y="-1"/>
          <a:ext cx="11068785" cy="25050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Espaço Reservado para Conteúdo 2"/>
          <p:cNvGraphicFramePr>
            <a:graphicFrameLocks noGrp="1"/>
          </p:cNvGraphicFramePr>
          <p:nvPr>
            <p:ph idx="1"/>
            <p:extLst>
              <p:ext uri="{D42A27DB-BD31-4B8C-83A1-F6EECF244321}">
                <p14:modId xmlns:p14="http://schemas.microsoft.com/office/powerpoint/2010/main" val="2198768431"/>
              </p:ext>
            </p:extLst>
          </p:nvPr>
        </p:nvGraphicFramePr>
        <p:xfrm>
          <a:off x="824552" y="2289652"/>
          <a:ext cx="10161896" cy="3932518"/>
        </p:xfrm>
        <a:graphic>
          <a:graphicData uri="http://schemas.openxmlformats.org/drawingml/2006/table">
            <a:tbl>
              <a:tblPr firstRow="1" firstCol="1" bandRow="1"/>
              <a:tblGrid>
                <a:gridCol w="4776500">
                  <a:extLst>
                    <a:ext uri="{9D8B030D-6E8A-4147-A177-3AD203B41FA5}">
                      <a16:colId xmlns:a16="http://schemas.microsoft.com/office/drawing/2014/main" val="20000"/>
                    </a:ext>
                  </a:extLst>
                </a:gridCol>
                <a:gridCol w="2524404">
                  <a:extLst>
                    <a:ext uri="{9D8B030D-6E8A-4147-A177-3AD203B41FA5}">
                      <a16:colId xmlns:a16="http://schemas.microsoft.com/office/drawing/2014/main" val="20001"/>
                    </a:ext>
                  </a:extLst>
                </a:gridCol>
                <a:gridCol w="1500618">
                  <a:extLst>
                    <a:ext uri="{9D8B030D-6E8A-4147-A177-3AD203B41FA5}">
                      <a16:colId xmlns:a16="http://schemas.microsoft.com/office/drawing/2014/main" val="20002"/>
                    </a:ext>
                  </a:extLst>
                </a:gridCol>
                <a:gridCol w="1360374">
                  <a:extLst>
                    <a:ext uri="{9D8B030D-6E8A-4147-A177-3AD203B41FA5}">
                      <a16:colId xmlns:a16="http://schemas.microsoft.com/office/drawing/2014/main" val="20003"/>
                    </a:ext>
                  </a:extLst>
                </a:gridCol>
              </a:tblGrid>
              <a:tr h="274918">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Atividade</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Setor de Mobilização</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Data</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Local</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918">
                <a:tc>
                  <a:txBody>
                    <a:bodyPr/>
                    <a:lstStyle/>
                    <a:p>
                      <a:pPr algn="l">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mobilização dos atores sociais.</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 e atores sociais</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organização dos eventos setoriais - Fase de diagnóstico técnico-participativo.</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 e atores sociais</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459">
                <a:tc rowSpan="3">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Primeiro Evento: Levantamento de Problemas e Sugestões.</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SM1</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459">
                <a:tc vMerge="1">
                  <a:txBody>
                    <a:bodyPr/>
                    <a:lstStyle/>
                    <a:p>
                      <a:endParaRPr lang="pt-BR"/>
                    </a:p>
                  </a:txBody>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SM2</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459">
                <a:tc vMerge="1">
                  <a:txBody>
                    <a:bodyPr/>
                    <a:lstStyle/>
                    <a:p>
                      <a:endParaRPr lang="pt-BR"/>
                    </a:p>
                  </a:txBody>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SM3</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avaliação dos eventos setoriais - Fase de diagnóstico técnico-participativo.</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Comitês executivo e atores sociais</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2376">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discutir e avaliar os cenários de referência – Fase de prognóstico e planejamento estratégico.</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2376">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apresentar e aprovar os cenários de referência – Fase de prognóstico e planejamento estratégico.</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 e comitê de coordenação</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89651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graphicFrame>
        <p:nvGraphicFramePr>
          <p:cNvPr id="3" name="Espaço Reservado para Conteúdo 2"/>
          <p:cNvGraphicFramePr>
            <a:graphicFrameLocks noGrp="1"/>
          </p:cNvGraphicFramePr>
          <p:nvPr>
            <p:ph idx="1"/>
            <p:extLst>
              <p:ext uri="{D42A27DB-BD31-4B8C-83A1-F6EECF244321}">
                <p14:modId xmlns:p14="http://schemas.microsoft.com/office/powerpoint/2010/main" val="2105802922"/>
              </p:ext>
            </p:extLst>
          </p:nvPr>
        </p:nvGraphicFramePr>
        <p:xfrm>
          <a:off x="838199" y="2794619"/>
          <a:ext cx="10052713" cy="2957158"/>
        </p:xfrm>
        <a:graphic>
          <a:graphicData uri="http://schemas.openxmlformats.org/drawingml/2006/table">
            <a:tbl>
              <a:tblPr firstRow="1" firstCol="1" bandRow="1"/>
              <a:tblGrid>
                <a:gridCol w="4427403">
                  <a:extLst>
                    <a:ext uri="{9D8B030D-6E8A-4147-A177-3AD203B41FA5}">
                      <a16:colId xmlns:a16="http://schemas.microsoft.com/office/drawing/2014/main" val="20000"/>
                    </a:ext>
                  </a:extLst>
                </a:gridCol>
                <a:gridCol w="2476755">
                  <a:extLst>
                    <a:ext uri="{9D8B030D-6E8A-4147-A177-3AD203B41FA5}">
                      <a16:colId xmlns:a16="http://schemas.microsoft.com/office/drawing/2014/main" val="20001"/>
                    </a:ext>
                  </a:extLst>
                </a:gridCol>
                <a:gridCol w="1424539">
                  <a:extLst>
                    <a:ext uri="{9D8B030D-6E8A-4147-A177-3AD203B41FA5}">
                      <a16:colId xmlns:a16="http://schemas.microsoft.com/office/drawing/2014/main" val="20002"/>
                    </a:ext>
                  </a:extLst>
                </a:gridCol>
                <a:gridCol w="1724016">
                  <a:extLst>
                    <a:ext uri="{9D8B030D-6E8A-4147-A177-3AD203B41FA5}">
                      <a16:colId xmlns:a16="http://schemas.microsoft.com/office/drawing/2014/main" val="20003"/>
                    </a:ext>
                  </a:extLst>
                </a:gridCol>
              </a:tblGrid>
              <a:tr h="274918">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Atividade</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Setor de Mobilização</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Data</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Local</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discutir e avaliar os programas, projetos e ações para o alcance dos cenários de referência – Fase de programas, projetos e ações.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apresentar, aprovar e priorizar os programas, projetos e ações para o alcance dos cenários de referência - Fase programas, projetos e ações.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 e comitê de coordenação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459">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organização dos eventos setoriais – Fase de prognóstico e planejamento estratégico; e programas, projetos e ações.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 e atores sociais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Espaço Reservado para Conteúdo 3">
            <a:extLst>
              <a:ext uri="{FF2B5EF4-FFF2-40B4-BE49-F238E27FC236}">
                <a16:creationId xmlns:a16="http://schemas.microsoft.com/office/drawing/2014/main" id="{3F5DE629-5600-48BB-8A50-A0917E842DA9}"/>
              </a:ext>
            </a:extLst>
          </p:cNvPr>
          <p:cNvGraphicFramePr>
            <a:graphicFrameLocks/>
          </p:cNvGraphicFramePr>
          <p:nvPr>
            <p:extLst>
              <p:ext uri="{D42A27DB-BD31-4B8C-83A1-F6EECF244321}">
                <p14:modId xmlns:p14="http://schemas.microsoft.com/office/powerpoint/2010/main" val="2059747141"/>
              </p:ext>
            </p:extLst>
          </p:nvPr>
        </p:nvGraphicFramePr>
        <p:xfrm>
          <a:off x="286603" y="-1"/>
          <a:ext cx="11068785" cy="2505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610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graphicFrame>
        <p:nvGraphicFramePr>
          <p:cNvPr id="3" name="Espaço Reservado para Conteúdo 2"/>
          <p:cNvGraphicFramePr>
            <a:graphicFrameLocks noGrp="1"/>
          </p:cNvGraphicFramePr>
          <p:nvPr>
            <p:ph idx="1"/>
            <p:extLst>
              <p:ext uri="{D42A27DB-BD31-4B8C-83A1-F6EECF244321}">
                <p14:modId xmlns:p14="http://schemas.microsoft.com/office/powerpoint/2010/main" val="3903529104"/>
              </p:ext>
            </p:extLst>
          </p:nvPr>
        </p:nvGraphicFramePr>
        <p:xfrm>
          <a:off x="838200" y="2589903"/>
          <a:ext cx="10148248" cy="2713318"/>
        </p:xfrm>
        <a:graphic>
          <a:graphicData uri="http://schemas.openxmlformats.org/drawingml/2006/table">
            <a:tbl>
              <a:tblPr firstRow="1" firstCol="1" bandRow="1"/>
              <a:tblGrid>
                <a:gridCol w="4605746">
                  <a:extLst>
                    <a:ext uri="{9D8B030D-6E8A-4147-A177-3AD203B41FA5}">
                      <a16:colId xmlns:a16="http://schemas.microsoft.com/office/drawing/2014/main" val="20000"/>
                    </a:ext>
                  </a:extLst>
                </a:gridCol>
                <a:gridCol w="2576523">
                  <a:extLst>
                    <a:ext uri="{9D8B030D-6E8A-4147-A177-3AD203B41FA5}">
                      <a16:colId xmlns:a16="http://schemas.microsoft.com/office/drawing/2014/main" val="20001"/>
                    </a:ext>
                  </a:extLst>
                </a:gridCol>
                <a:gridCol w="1481922">
                  <a:extLst>
                    <a:ext uri="{9D8B030D-6E8A-4147-A177-3AD203B41FA5}">
                      <a16:colId xmlns:a16="http://schemas.microsoft.com/office/drawing/2014/main" val="20002"/>
                    </a:ext>
                  </a:extLst>
                </a:gridCol>
                <a:gridCol w="1484057">
                  <a:extLst>
                    <a:ext uri="{9D8B030D-6E8A-4147-A177-3AD203B41FA5}">
                      <a16:colId xmlns:a16="http://schemas.microsoft.com/office/drawing/2014/main" val="20003"/>
                    </a:ext>
                  </a:extLst>
                </a:gridCol>
              </a:tblGrid>
              <a:tr h="274918">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Atividade</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Setor de Mobilização</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Data</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Local</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459">
                <a:tc rowSpan="3">
                  <a:txBody>
                    <a:bodyPr/>
                    <a:lstStyle/>
                    <a:p>
                      <a:pPr algn="just">
                        <a:spcBef>
                          <a:spcPts val="600"/>
                        </a:spcBef>
                        <a:spcAft>
                          <a:spcPts val="600"/>
                        </a:spcAft>
                      </a:pPr>
                      <a:r>
                        <a:rPr lang="pt-BR" sz="1600" dirty="0">
                          <a:effectLst/>
                          <a:latin typeface="Arial" panose="020B0604020202020204" pitchFamily="34" charset="0"/>
                          <a:ea typeface="Times New Roman" panose="02020603050405020304" pitchFamily="18" charset="0"/>
                          <a:cs typeface="Arial" panose="020B0604020202020204" pitchFamily="34" charset="0"/>
                        </a:rPr>
                        <a:t>Segundo Evento: </a:t>
                      </a:r>
                      <a:r>
                        <a:rPr lang="pt-BR" sz="1600" dirty="0">
                          <a:effectLst/>
                          <a:latin typeface="Arial" panose="020B0604020202020204" pitchFamily="34" charset="0"/>
                          <a:ea typeface="Calibri" panose="020F0502020204030204" pitchFamily="34" charset="0"/>
                          <a:cs typeface="Times New Roman" panose="02020603050405020304" pitchFamily="18" charset="0"/>
                        </a:rPr>
                        <a:t>Apresentação e Discussão dos Resultados.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SM1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459">
                <a:tc vMerge="1">
                  <a:txBody>
                    <a:bodyPr/>
                    <a:lstStyle/>
                    <a:p>
                      <a:endParaRPr lang="pt-BR"/>
                    </a:p>
                  </a:txBody>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SM2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459">
                <a:tc vMerge="1">
                  <a:txBody>
                    <a:bodyPr/>
                    <a:lstStyle/>
                    <a:p>
                      <a:endParaRPr lang="pt-BR"/>
                    </a:p>
                  </a:txBody>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SM3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avaliação dos eventos setoriais – </a:t>
                      </a:r>
                      <a:r>
                        <a:rPr lang="pt-BR" sz="1600" dirty="0">
                          <a:effectLst/>
                          <a:latin typeface="Arial" panose="020B0604020202020204" pitchFamily="34" charset="0"/>
                          <a:ea typeface="Times New Roman" panose="02020603050405020304" pitchFamily="18" charset="0"/>
                          <a:cs typeface="Arial" panose="020B0604020202020204" pitchFamily="34" charset="0"/>
                        </a:rPr>
                        <a:t>Fase de </a:t>
                      </a:r>
                      <a:r>
                        <a:rPr lang="pt-BR" sz="1600" dirty="0">
                          <a:effectLst/>
                          <a:latin typeface="Arial" panose="020B0604020202020204" pitchFamily="34" charset="0"/>
                          <a:ea typeface="Calibri" panose="020F0502020204030204" pitchFamily="34" charset="0"/>
                          <a:cs typeface="Times New Roman" panose="02020603050405020304" pitchFamily="18" charset="0"/>
                        </a:rPr>
                        <a:t>prognóstico e planejamento estratégico; e programas, projetos e ações.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 e atores sociais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2376">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discutir e avaliar o plano de execução - Fase de plano de execução.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2376">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apresentar e aprovar o plano de execução - Fase de plano de execução.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 e comitê de coordenação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Espaço Reservado para Conteúdo 3">
            <a:extLst>
              <a:ext uri="{FF2B5EF4-FFF2-40B4-BE49-F238E27FC236}">
                <a16:creationId xmlns:a16="http://schemas.microsoft.com/office/drawing/2014/main" id="{8077065D-97CD-43D8-A6B9-4950075E517B}"/>
              </a:ext>
            </a:extLst>
          </p:cNvPr>
          <p:cNvGraphicFramePr>
            <a:graphicFrameLocks/>
          </p:cNvGraphicFramePr>
          <p:nvPr>
            <p:extLst>
              <p:ext uri="{D42A27DB-BD31-4B8C-83A1-F6EECF244321}">
                <p14:modId xmlns:p14="http://schemas.microsoft.com/office/powerpoint/2010/main" val="3590281560"/>
              </p:ext>
            </p:extLst>
          </p:nvPr>
        </p:nvGraphicFramePr>
        <p:xfrm>
          <a:off x="286603" y="-1"/>
          <a:ext cx="11068785" cy="2505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5857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graphicFrame>
        <p:nvGraphicFramePr>
          <p:cNvPr id="3" name="Espaço Reservado para Conteúdo 2"/>
          <p:cNvGraphicFramePr>
            <a:graphicFrameLocks noGrp="1"/>
          </p:cNvGraphicFramePr>
          <p:nvPr>
            <p:ph idx="1"/>
            <p:extLst>
              <p:ext uri="{D42A27DB-BD31-4B8C-83A1-F6EECF244321}">
                <p14:modId xmlns:p14="http://schemas.microsoft.com/office/powerpoint/2010/main" val="3987710361"/>
              </p:ext>
            </p:extLst>
          </p:nvPr>
        </p:nvGraphicFramePr>
        <p:xfrm>
          <a:off x="838200" y="2521664"/>
          <a:ext cx="10148248" cy="3475916"/>
        </p:xfrm>
        <a:graphic>
          <a:graphicData uri="http://schemas.openxmlformats.org/drawingml/2006/table">
            <a:tbl>
              <a:tblPr firstRow="1" firstCol="1" bandRow="1"/>
              <a:tblGrid>
                <a:gridCol w="4469478">
                  <a:extLst>
                    <a:ext uri="{9D8B030D-6E8A-4147-A177-3AD203B41FA5}">
                      <a16:colId xmlns:a16="http://schemas.microsoft.com/office/drawing/2014/main" val="20000"/>
                    </a:ext>
                  </a:extLst>
                </a:gridCol>
                <a:gridCol w="2500293">
                  <a:extLst>
                    <a:ext uri="{9D8B030D-6E8A-4147-A177-3AD203B41FA5}">
                      <a16:colId xmlns:a16="http://schemas.microsoft.com/office/drawing/2014/main" val="20001"/>
                    </a:ext>
                  </a:extLst>
                </a:gridCol>
                <a:gridCol w="1438077">
                  <a:extLst>
                    <a:ext uri="{9D8B030D-6E8A-4147-A177-3AD203B41FA5}">
                      <a16:colId xmlns:a16="http://schemas.microsoft.com/office/drawing/2014/main" val="20002"/>
                    </a:ext>
                  </a:extLst>
                </a:gridCol>
                <a:gridCol w="1740400">
                  <a:extLst>
                    <a:ext uri="{9D8B030D-6E8A-4147-A177-3AD203B41FA5}">
                      <a16:colId xmlns:a16="http://schemas.microsoft.com/office/drawing/2014/main" val="20003"/>
                    </a:ext>
                  </a:extLst>
                </a:gridCol>
              </a:tblGrid>
              <a:tr h="274918">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Atividade</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Setor de Mobilização</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Data</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Local</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discutir e avaliar: Minuta de projeto de Lei do PMSB; Relatório sobre os indicadores de desempenho do PMSB; Sistema de informações para auxílio à tomada de decisão. Fase de procedimentos para avaliação da execução do PMSB.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apresentar e aprovar: Minuta de projeto de Lei do PMSB; Relatório sobre os indicadores de desempenho do PMSB; Sistema de informações para auxílio à tomada de decisão. Fase de procedimentos para avaliação da execução do PMSB.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 e comitê de coordenação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918">
                <a:tc>
                  <a:txBody>
                    <a:bodyPr/>
                    <a:lstStyle/>
                    <a:p>
                      <a:pPr algn="l">
                        <a:spcBef>
                          <a:spcPts val="600"/>
                        </a:spcBef>
                        <a:spcAft>
                          <a:spcPts val="600"/>
                        </a:spcAft>
                      </a:pPr>
                      <a:r>
                        <a:rPr lang="pt-BR" sz="1600" dirty="0">
                          <a:effectLst/>
                          <a:latin typeface="Arial" panose="020B0604020202020204" pitchFamily="34" charset="0"/>
                          <a:ea typeface="Times New Roman" panose="02020603050405020304" pitchFamily="18" charset="0"/>
                          <a:cs typeface="Arial" panose="020B0604020202020204" pitchFamily="34" charset="0"/>
                        </a:rPr>
                        <a:t>Audiência pública - Aprovação do PMSB</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Todos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Espaço Reservado para Conteúdo 3">
            <a:extLst>
              <a:ext uri="{FF2B5EF4-FFF2-40B4-BE49-F238E27FC236}">
                <a16:creationId xmlns:a16="http://schemas.microsoft.com/office/drawing/2014/main" id="{B85FF10C-737C-4A1D-984B-00C85351B11F}"/>
              </a:ext>
            </a:extLst>
          </p:cNvPr>
          <p:cNvGraphicFramePr>
            <a:graphicFrameLocks/>
          </p:cNvGraphicFramePr>
          <p:nvPr>
            <p:extLst>
              <p:ext uri="{D42A27DB-BD31-4B8C-83A1-F6EECF244321}">
                <p14:modId xmlns:p14="http://schemas.microsoft.com/office/powerpoint/2010/main" val="3590281560"/>
              </p:ext>
            </p:extLst>
          </p:nvPr>
        </p:nvGraphicFramePr>
        <p:xfrm>
          <a:off x="286603" y="-1"/>
          <a:ext cx="11068785" cy="2505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34969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sz="2600" dirty="0"/>
              <a:t>Cartazes para divulgação de atividades;</a:t>
            </a:r>
          </a:p>
          <a:p>
            <a:r>
              <a:rPr lang="pt-BR" sz="2600" dirty="0"/>
              <a:t>Folders informativos;</a:t>
            </a:r>
          </a:p>
          <a:p>
            <a:r>
              <a:rPr lang="pt-BR" sz="2600" dirty="0"/>
              <a:t>Panfletos para divulgação dos eventos;</a:t>
            </a:r>
          </a:p>
          <a:p>
            <a:r>
              <a:rPr lang="pt-BR" sz="2600" dirty="0"/>
              <a:t>Convites;</a:t>
            </a:r>
          </a:p>
          <a:p>
            <a:r>
              <a:rPr lang="pt-BR" sz="2600" dirty="0"/>
              <a:t>Cartilhas educativas.</a:t>
            </a:r>
          </a:p>
          <a:p>
            <a:endParaRPr lang="pt-BR" dirty="0"/>
          </a:p>
        </p:txBody>
      </p:sp>
      <p:graphicFrame>
        <p:nvGraphicFramePr>
          <p:cNvPr id="8" name="Espaço Reservado para Conteúdo 3">
            <a:extLst>
              <a:ext uri="{FF2B5EF4-FFF2-40B4-BE49-F238E27FC236}">
                <a16:creationId xmlns:a16="http://schemas.microsoft.com/office/drawing/2014/main" id="{35BE4654-06FC-4CD4-BE14-E588DC6449E7}"/>
              </a:ext>
            </a:extLst>
          </p:cNvPr>
          <p:cNvGraphicFramePr>
            <a:graphicFrameLocks/>
          </p:cNvGraphicFramePr>
          <p:nvPr>
            <p:extLst>
              <p:ext uri="{D42A27DB-BD31-4B8C-83A1-F6EECF244321}">
                <p14:modId xmlns:p14="http://schemas.microsoft.com/office/powerpoint/2010/main" val="4059531152"/>
              </p:ext>
            </p:extLst>
          </p:nvPr>
        </p:nvGraphicFramePr>
        <p:xfrm>
          <a:off x="286603" y="-1"/>
          <a:ext cx="11204812" cy="2505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6467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4"/>
          <a:stretch>
            <a:fillRect/>
          </a:stretch>
        </p:blipFill>
        <p:spPr>
          <a:xfrm>
            <a:off x="4093299" y="775947"/>
            <a:ext cx="3945231" cy="5387369"/>
          </a:xfrm>
        </p:spPr>
      </p:pic>
    </p:spTree>
    <p:extLst>
      <p:ext uri="{BB962C8B-B14F-4D97-AF65-F5344CB8AC3E}">
        <p14:creationId xmlns:p14="http://schemas.microsoft.com/office/powerpoint/2010/main" val="312883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4"/>
          <a:stretch>
            <a:fillRect/>
          </a:stretch>
        </p:blipFill>
        <p:spPr>
          <a:xfrm>
            <a:off x="2322249" y="728238"/>
            <a:ext cx="7547502" cy="5401524"/>
          </a:xfrm>
          <a:prstGeom prst="rect">
            <a:avLst/>
          </a:prstGeom>
        </p:spPr>
      </p:pic>
    </p:spTree>
    <p:extLst>
      <p:ext uri="{BB962C8B-B14F-4D97-AF65-F5344CB8AC3E}">
        <p14:creationId xmlns:p14="http://schemas.microsoft.com/office/powerpoint/2010/main" val="288226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7836D-74AB-4094-9092-E18433ECB945}"/>
              </a:ext>
            </a:extLst>
          </p:cNvPr>
          <p:cNvSpPr>
            <a:spLocks noGrp="1"/>
          </p:cNvSpPr>
          <p:nvPr>
            <p:ph type="title"/>
          </p:nvPr>
        </p:nvSpPr>
        <p:spPr/>
        <p:txBody>
          <a:bodyPr/>
          <a:lstStyle/>
          <a:p>
            <a:pPr algn="ctr"/>
            <a:r>
              <a:rPr lang="pt-BR" dirty="0"/>
              <a:t>Plano </a:t>
            </a:r>
            <a:r>
              <a:rPr lang="pt-BR" dirty="0">
                <a:ln w="0"/>
                <a:effectLst>
                  <a:outerShdw blurRad="38100" dist="19050" dir="2700000" algn="tl" rotWithShape="0">
                    <a:schemeClr val="dk1">
                      <a:alpha val="40000"/>
                    </a:schemeClr>
                  </a:outerShdw>
                </a:effectLst>
              </a:rPr>
              <a:t>Municipal</a:t>
            </a:r>
            <a:r>
              <a:rPr lang="pt-BR" dirty="0"/>
              <a:t> de Saneamento Básico</a:t>
            </a:r>
          </a:p>
        </p:txBody>
      </p:sp>
    </p:spTree>
    <p:extLst>
      <p:ext uri="{BB962C8B-B14F-4D97-AF65-F5344CB8AC3E}">
        <p14:creationId xmlns:p14="http://schemas.microsoft.com/office/powerpoint/2010/main" val="1943616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pic>
        <p:nvPicPr>
          <p:cNvPr id="4" name="Imagem 3"/>
          <p:cNvPicPr/>
          <p:nvPr/>
        </p:nvPicPr>
        <p:blipFill>
          <a:blip r:embed="rId4">
            <a:extLst>
              <a:ext uri="{28A0092B-C50C-407E-A947-70E740481C1C}">
                <a14:useLocalDpi xmlns:a14="http://schemas.microsoft.com/office/drawing/2010/main" val="0"/>
              </a:ext>
            </a:extLst>
          </a:blip>
          <a:stretch>
            <a:fillRect/>
          </a:stretch>
        </p:blipFill>
        <p:spPr>
          <a:xfrm>
            <a:off x="2338705" y="728980"/>
            <a:ext cx="7514590" cy="5400040"/>
          </a:xfrm>
          <a:prstGeom prst="rect">
            <a:avLst/>
          </a:prstGeom>
        </p:spPr>
      </p:pic>
    </p:spTree>
    <p:extLst>
      <p:ext uri="{BB962C8B-B14F-4D97-AF65-F5344CB8AC3E}">
        <p14:creationId xmlns:p14="http://schemas.microsoft.com/office/powerpoint/2010/main" val="2604934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pic>
        <p:nvPicPr>
          <p:cNvPr id="4" name="Espaço Reservado para Conteúdo 3"/>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4067032" y="750627"/>
            <a:ext cx="4299045" cy="5535518"/>
          </a:xfrm>
        </p:spPr>
      </p:pic>
    </p:spTree>
    <p:extLst>
      <p:ext uri="{BB962C8B-B14F-4D97-AF65-F5344CB8AC3E}">
        <p14:creationId xmlns:p14="http://schemas.microsoft.com/office/powerpoint/2010/main" val="933282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nchor="ctr"/>
          <a:lstStyle/>
          <a:p>
            <a:r>
              <a:rPr lang="pt-BR" dirty="0"/>
              <a:t>A divulgação também será feita nos seguintes meios de comunicação:</a:t>
            </a:r>
          </a:p>
          <a:p>
            <a:pPr lvl="1"/>
            <a:r>
              <a:rPr lang="pt-BR" dirty="0"/>
              <a:t>Carro de som;</a:t>
            </a:r>
          </a:p>
          <a:p>
            <a:pPr lvl="1"/>
            <a:r>
              <a:rPr lang="pt-BR" dirty="0"/>
              <a:t>Rádio;</a:t>
            </a:r>
          </a:p>
          <a:p>
            <a:pPr lvl="1"/>
            <a:r>
              <a:rPr lang="pt-BR" dirty="0"/>
              <a:t>Jornal impresso;</a:t>
            </a:r>
          </a:p>
          <a:p>
            <a:pPr lvl="1"/>
            <a:r>
              <a:rPr lang="pt-BR" dirty="0"/>
              <a:t>Site da prefeitura;</a:t>
            </a:r>
          </a:p>
          <a:p>
            <a:pPr lvl="1"/>
            <a:r>
              <a:rPr lang="pt-BR" dirty="0"/>
              <a:t>Redes sociais;</a:t>
            </a:r>
          </a:p>
          <a:p>
            <a:pPr lvl="1"/>
            <a:r>
              <a:rPr lang="pt-BR" dirty="0"/>
              <a:t>Mala direta.</a:t>
            </a:r>
          </a:p>
        </p:txBody>
      </p:sp>
      <p:graphicFrame>
        <p:nvGraphicFramePr>
          <p:cNvPr id="6" name="Espaço Reservado para Conteúdo 3">
            <a:extLst>
              <a:ext uri="{FF2B5EF4-FFF2-40B4-BE49-F238E27FC236}">
                <a16:creationId xmlns:a16="http://schemas.microsoft.com/office/drawing/2014/main" id="{A345ABFB-10A8-4BE9-A288-995BB6D71333}"/>
              </a:ext>
            </a:extLst>
          </p:cNvPr>
          <p:cNvGraphicFramePr>
            <a:graphicFrameLocks/>
          </p:cNvGraphicFramePr>
          <p:nvPr>
            <p:extLst>
              <p:ext uri="{D42A27DB-BD31-4B8C-83A1-F6EECF244321}">
                <p14:modId xmlns:p14="http://schemas.microsoft.com/office/powerpoint/2010/main" val="3360210748"/>
              </p:ext>
            </p:extLst>
          </p:nvPr>
        </p:nvGraphicFramePr>
        <p:xfrm>
          <a:off x="286603" y="-1"/>
          <a:ext cx="11204812" cy="2505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3142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dirty="0">
                <a:solidFill>
                  <a:schemeClr val="accent2">
                    <a:lumMod val="50000"/>
                  </a:schemeClr>
                </a:solidFill>
              </a:rPr>
              <a:t>Apropriação de Resultados</a:t>
            </a:r>
          </a:p>
        </p:txBody>
      </p:sp>
      <p:sp>
        <p:nvSpPr>
          <p:cNvPr id="5" name="Espaço Reservado para Conteúdo 4"/>
          <p:cNvSpPr>
            <a:spLocks noGrp="1"/>
          </p:cNvSpPr>
          <p:nvPr>
            <p:ph idx="1"/>
          </p:nvPr>
        </p:nvSpPr>
        <p:spPr/>
        <p:txBody>
          <a:bodyPr/>
          <a:lstStyle/>
          <a:p>
            <a:r>
              <a:rPr lang="pt-BR" dirty="0"/>
              <a:t>Registro de memória: </a:t>
            </a:r>
          </a:p>
          <a:p>
            <a:pPr lvl="1"/>
            <a:r>
              <a:rPr lang="pt-BR" dirty="0"/>
              <a:t>Ata de reunião</a:t>
            </a:r>
          </a:p>
          <a:p>
            <a:pPr lvl="1"/>
            <a:r>
              <a:rPr lang="pt-BR" dirty="0"/>
              <a:t>Lista de presença;</a:t>
            </a:r>
          </a:p>
          <a:p>
            <a:pPr lvl="1"/>
            <a:r>
              <a:rPr lang="pt-BR" dirty="0"/>
              <a:t>Relatório fotográfico. </a:t>
            </a:r>
          </a:p>
          <a:p>
            <a:endParaRPr lang="pt-BR" dirty="0"/>
          </a:p>
        </p:txBody>
      </p:sp>
    </p:spTree>
    <p:extLst>
      <p:ext uri="{BB962C8B-B14F-4D97-AF65-F5344CB8AC3E}">
        <p14:creationId xmlns:p14="http://schemas.microsoft.com/office/powerpoint/2010/main" val="3262252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dirty="0">
                <a:solidFill>
                  <a:schemeClr val="accent2">
                    <a:lumMod val="50000"/>
                  </a:schemeClr>
                </a:solidFill>
              </a:rPr>
              <a:t>Apropriação de resultados</a:t>
            </a:r>
          </a:p>
        </p:txBody>
      </p:sp>
      <p:sp>
        <p:nvSpPr>
          <p:cNvPr id="5" name="Espaço Reservado para Conteúdo 4"/>
          <p:cNvSpPr>
            <a:spLocks noGrp="1"/>
          </p:cNvSpPr>
          <p:nvPr>
            <p:ph idx="1"/>
          </p:nvPr>
        </p:nvSpPr>
        <p:spPr/>
        <p:txBody>
          <a:bodyPr/>
          <a:lstStyle/>
          <a:p>
            <a:r>
              <a:rPr lang="pt-BR" dirty="0"/>
              <a:t>Os problemas e as sugestões informadas pela população nos eventos setoriais da fase de diagnóstico técnico-participativo deverão ser registrados e encaminhados para o SASB;</a:t>
            </a:r>
          </a:p>
          <a:p>
            <a:r>
              <a:rPr lang="pt-BR" dirty="0"/>
              <a:t>Os resultados das atividades de participação e mobilização social serão formalizados através do envio de um relatório simplificado mensal;</a:t>
            </a:r>
          </a:p>
          <a:p>
            <a:r>
              <a:rPr lang="pt-BR" dirty="0"/>
              <a:t>Cada produto elaborado pelo comitê executivo será encaminhado ao SASB juntamente com um ofício, onde os membros do comitê de coordenação irão atestar à FUNASA que o documento foi aprovado.    </a:t>
            </a:r>
          </a:p>
          <a:p>
            <a:endParaRPr lang="pt-BR" dirty="0"/>
          </a:p>
        </p:txBody>
      </p:sp>
    </p:spTree>
    <p:extLst>
      <p:ext uri="{BB962C8B-B14F-4D97-AF65-F5344CB8AC3E}">
        <p14:creationId xmlns:p14="http://schemas.microsoft.com/office/powerpoint/2010/main" val="32088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DC981C0F-A758-42F1-91AB-06C44FE5DAD2}"/>
              </a:ext>
            </a:extLst>
          </p:cNvPr>
          <p:cNvSpPr>
            <a:spLocks noGrp="1"/>
          </p:cNvSpPr>
          <p:nvPr>
            <p:ph type="title"/>
          </p:nvPr>
        </p:nvSpPr>
        <p:spPr/>
        <p:txBody>
          <a:bodyPr/>
          <a:lstStyle/>
          <a:p>
            <a:pPr algn="ctr"/>
            <a:r>
              <a:rPr lang="pt-BR" dirty="0"/>
              <a:t>PRAZO DE ENTREGA</a:t>
            </a:r>
          </a:p>
        </p:txBody>
      </p:sp>
      <p:sp>
        <p:nvSpPr>
          <p:cNvPr id="7" name="Espaço Reservado para Conteúdo 6">
            <a:extLst>
              <a:ext uri="{FF2B5EF4-FFF2-40B4-BE49-F238E27FC236}">
                <a16:creationId xmlns:a16="http://schemas.microsoft.com/office/drawing/2014/main" id="{45F2718E-32A8-4624-8561-9D609959A30F}"/>
              </a:ext>
            </a:extLst>
          </p:cNvPr>
          <p:cNvSpPr>
            <a:spLocks noGrp="1"/>
          </p:cNvSpPr>
          <p:nvPr>
            <p:ph type="body" idx="1"/>
          </p:nvPr>
        </p:nvSpPr>
        <p:spPr/>
        <p:txBody>
          <a:bodyPr>
            <a:normAutofit/>
          </a:bodyPr>
          <a:lstStyle/>
          <a:p>
            <a:pPr marL="0" indent="0">
              <a:buNone/>
            </a:pPr>
            <a:endParaRPr lang="pt-BR" dirty="0"/>
          </a:p>
          <a:p>
            <a:pPr marL="0" indent="0" algn="ctr">
              <a:buNone/>
            </a:pPr>
            <a:r>
              <a:rPr lang="pt-BR" sz="3000" dirty="0">
                <a:solidFill>
                  <a:schemeClr val="tx1"/>
                </a:solidFill>
              </a:rPr>
              <a:t>13 de Julho (quinta-feira)</a:t>
            </a:r>
          </a:p>
          <a:p>
            <a:pPr marL="0" indent="0">
              <a:buNone/>
            </a:pPr>
            <a:endParaRPr lang="pt-BR" dirty="0">
              <a:solidFill>
                <a:schemeClr val="tx1"/>
              </a:solidFill>
            </a:endParaRPr>
          </a:p>
          <a:p>
            <a:pPr marL="0" indent="0">
              <a:buNone/>
            </a:pPr>
            <a:endParaRPr lang="pt-BR" dirty="0"/>
          </a:p>
        </p:txBody>
      </p:sp>
      <p:pic>
        <p:nvPicPr>
          <p:cNvPr id="1028" name="Picture 4" descr="Resultado de imagem para atenção">
            <a:extLst>
              <a:ext uri="{FF2B5EF4-FFF2-40B4-BE49-F238E27FC236}">
                <a16:creationId xmlns:a16="http://schemas.microsoft.com/office/drawing/2014/main" id="{010ABFB8-5815-4CC5-9DC2-A3476DB22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9404" y="273013"/>
            <a:ext cx="7028494" cy="311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0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7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p:nvPr/>
        </p:nvPicPr>
        <p:blipFill>
          <a:blip r:embed="rId2" cstate="print">
            <a:extLst>
              <a:ext uri="{28A0092B-C50C-407E-A947-70E740481C1C}">
                <a14:useLocalDpi xmlns:a14="http://schemas.microsoft.com/office/drawing/2010/main" val="0"/>
              </a:ext>
            </a:extLst>
          </a:blip>
          <a:stretch>
            <a:fillRect/>
          </a:stretch>
        </p:blipFill>
        <p:spPr>
          <a:xfrm>
            <a:off x="3219636" y="5831264"/>
            <a:ext cx="709295" cy="709295"/>
          </a:xfrm>
          <a:prstGeom prst="rect">
            <a:avLst/>
          </a:prstGeom>
        </p:spPr>
      </p:pic>
      <p:pic>
        <p:nvPicPr>
          <p:cNvPr id="8" name="Imagem 7"/>
          <p:cNvPicPr/>
          <p:nvPr/>
        </p:nvPicPr>
        <p:blipFill>
          <a:blip r:embed="rId3" cstate="print">
            <a:extLst>
              <a:ext uri="{28A0092B-C50C-407E-A947-70E740481C1C}">
                <a14:useLocalDpi xmlns:a14="http://schemas.microsoft.com/office/drawing/2010/main" val="0"/>
              </a:ext>
            </a:extLst>
          </a:blip>
          <a:stretch>
            <a:fillRect/>
          </a:stretch>
        </p:blipFill>
        <p:spPr>
          <a:xfrm>
            <a:off x="7388294" y="5865870"/>
            <a:ext cx="568325" cy="640080"/>
          </a:xfrm>
          <a:prstGeom prst="rect">
            <a:avLst/>
          </a:prstGeom>
        </p:spPr>
      </p:pic>
      <p:pic>
        <p:nvPicPr>
          <p:cNvPr id="9" name="Imagem 8"/>
          <p:cNvPicPr/>
          <p:nvPr/>
        </p:nvPicPr>
        <p:blipFill>
          <a:blip r:embed="rId4" cstate="print">
            <a:extLst>
              <a:ext uri="{28A0092B-C50C-407E-A947-70E740481C1C}">
                <a14:useLocalDpi xmlns:a14="http://schemas.microsoft.com/office/drawing/2010/main" val="0"/>
              </a:ext>
            </a:extLst>
          </a:blip>
          <a:stretch>
            <a:fillRect/>
          </a:stretch>
        </p:blipFill>
        <p:spPr>
          <a:xfrm>
            <a:off x="5296026" y="5989060"/>
            <a:ext cx="725170" cy="393700"/>
          </a:xfrm>
          <a:prstGeom prst="rect">
            <a:avLst/>
          </a:prstGeom>
        </p:spPr>
      </p:pic>
      <p:pic>
        <p:nvPicPr>
          <p:cNvPr id="13" name="Imagem 12"/>
          <p:cNvPicPr>
            <a:picLocks noChangeAspect="1"/>
          </p:cNvPicPr>
          <p:nvPr/>
        </p:nvPicPr>
        <p:blipFill rotWithShape="1">
          <a:blip r:embed="rId5" cstate="print">
            <a:extLst>
              <a:ext uri="{28A0092B-C50C-407E-A947-70E740481C1C}">
                <a14:useLocalDpi xmlns:a14="http://schemas.microsoft.com/office/drawing/2010/main" val="0"/>
              </a:ext>
            </a:extLst>
          </a:blip>
          <a:srcRect l="14431" t="-8560" r="16654" b="38910"/>
          <a:stretch/>
        </p:blipFill>
        <p:spPr>
          <a:xfrm>
            <a:off x="4811464" y="-178690"/>
            <a:ext cx="2556372" cy="2976481"/>
          </a:xfrm>
          <a:prstGeom prst="rect">
            <a:avLst/>
          </a:prstGeom>
        </p:spPr>
      </p:pic>
      <p:sp>
        <p:nvSpPr>
          <p:cNvPr id="14" name="Retângulo 13"/>
          <p:cNvSpPr/>
          <p:nvPr/>
        </p:nvSpPr>
        <p:spPr>
          <a:xfrm>
            <a:off x="3372611" y="418499"/>
            <a:ext cx="4572000" cy="584775"/>
          </a:xfrm>
          <a:prstGeom prst="rect">
            <a:avLst/>
          </a:prstGeom>
        </p:spPr>
        <p:txBody>
          <a:bodyPr>
            <a:spAutoFit/>
          </a:bodyPr>
          <a:lstStyle/>
          <a:p>
            <a:pPr algn="ctr"/>
            <a:endParaRPr lang="pt-BR" sz="1600" dirty="0">
              <a:latin typeface="Calibri" panose="020F0502020204030204" pitchFamily="34" charset="0"/>
              <a:ea typeface="Calibri" panose="020F0502020204030204" pitchFamily="34" charset="0"/>
            </a:endParaRPr>
          </a:p>
          <a:p>
            <a:pPr algn="ctr"/>
            <a:endParaRPr lang="pt-BR" sz="1600" dirty="0">
              <a:latin typeface="Calibri" panose="020F0502020204030204" pitchFamily="34" charset="0"/>
              <a:ea typeface="Calibri" panose="020F0502020204030204" pitchFamily="34" charset="0"/>
            </a:endParaRPr>
          </a:p>
        </p:txBody>
      </p:sp>
      <p:sp>
        <p:nvSpPr>
          <p:cNvPr id="7" name="Título 6">
            <a:extLst>
              <a:ext uri="{FF2B5EF4-FFF2-40B4-BE49-F238E27FC236}">
                <a16:creationId xmlns:a16="http://schemas.microsoft.com/office/drawing/2014/main" id="{1B77B729-0DCA-477A-BEBA-8735372629FF}"/>
              </a:ext>
            </a:extLst>
          </p:cNvPr>
          <p:cNvSpPr>
            <a:spLocks noGrp="1"/>
          </p:cNvSpPr>
          <p:nvPr>
            <p:ph type="title"/>
          </p:nvPr>
        </p:nvSpPr>
        <p:spPr>
          <a:xfrm>
            <a:off x="831850" y="1709739"/>
            <a:ext cx="10515600" cy="2329854"/>
          </a:xfrm>
        </p:spPr>
        <p:txBody>
          <a:bodyPr>
            <a:normAutofit/>
          </a:bodyPr>
          <a:lstStyle/>
          <a:p>
            <a:pPr algn="ctr"/>
            <a:r>
              <a:rPr lang="pt-BR" sz="5000" dirty="0"/>
              <a:t>Obrigada pela atenção!</a:t>
            </a:r>
          </a:p>
        </p:txBody>
      </p:sp>
      <p:sp>
        <p:nvSpPr>
          <p:cNvPr id="10" name="Espaço Reservado para Texto 9">
            <a:extLst>
              <a:ext uri="{FF2B5EF4-FFF2-40B4-BE49-F238E27FC236}">
                <a16:creationId xmlns:a16="http://schemas.microsoft.com/office/drawing/2014/main" id="{2EE5F5D3-68C5-4D6D-A397-0B745097F0FC}"/>
              </a:ext>
            </a:extLst>
          </p:cNvPr>
          <p:cNvSpPr>
            <a:spLocks noGrp="1"/>
          </p:cNvSpPr>
          <p:nvPr>
            <p:ph type="body" idx="1"/>
          </p:nvPr>
        </p:nvSpPr>
        <p:spPr>
          <a:xfrm>
            <a:off x="831850" y="4589463"/>
            <a:ext cx="10515600" cy="1241801"/>
          </a:xfrm>
        </p:spPr>
        <p:txBody>
          <a:bodyPr>
            <a:normAutofit fontScale="92500" lnSpcReduction="10000"/>
          </a:bodyPr>
          <a:lstStyle/>
          <a:p>
            <a:pPr algn="ctr">
              <a:lnSpc>
                <a:spcPct val="100000"/>
              </a:lnSpc>
            </a:pPr>
            <a:r>
              <a:rPr lang="it-IT" sz="2300" dirty="0">
                <a:solidFill>
                  <a:schemeClr val="tx1"/>
                </a:solidFill>
              </a:rPr>
              <a:t>Telefone: (51) 33087512</a:t>
            </a:r>
          </a:p>
          <a:p>
            <a:pPr algn="ctr">
              <a:lnSpc>
                <a:spcPct val="100000"/>
              </a:lnSpc>
            </a:pPr>
            <a:r>
              <a:rPr lang="it-IT" sz="2300" dirty="0">
                <a:solidFill>
                  <a:schemeClr val="tx1"/>
                </a:solidFill>
              </a:rPr>
              <a:t>e-mail: sasb@iph.ufrgs.br</a:t>
            </a:r>
          </a:p>
          <a:p>
            <a:pPr algn="ctr">
              <a:lnSpc>
                <a:spcPct val="100000"/>
              </a:lnSpc>
            </a:pPr>
            <a:r>
              <a:rPr lang="it-IT" sz="2300" dirty="0">
                <a:solidFill>
                  <a:schemeClr val="tx1"/>
                </a:solidFill>
              </a:rPr>
              <a:t>ww.ufrgs.br/planomsb</a:t>
            </a:r>
          </a:p>
          <a:p>
            <a:endParaRPr lang="pt-BR" dirty="0"/>
          </a:p>
        </p:txBody>
      </p:sp>
    </p:spTree>
    <p:extLst>
      <p:ext uri="{BB962C8B-B14F-4D97-AF65-F5344CB8AC3E}">
        <p14:creationId xmlns:p14="http://schemas.microsoft.com/office/powerpoint/2010/main" val="117862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D4345D9-9BBE-4A27-99F1-BB0BD33DED5C}"/>
              </a:ext>
            </a:extLst>
          </p:cNvPr>
          <p:cNvSpPr>
            <a:spLocks noGrp="1"/>
          </p:cNvSpPr>
          <p:nvPr>
            <p:ph type="title"/>
          </p:nvPr>
        </p:nvSpPr>
        <p:spPr/>
        <p:txBody>
          <a:bodyPr/>
          <a:lstStyle/>
          <a:p>
            <a:r>
              <a:rPr lang="pt-BR" dirty="0"/>
              <a:t>Plano Municipal de Saneamento Básico</a:t>
            </a:r>
          </a:p>
        </p:txBody>
      </p:sp>
      <p:sp>
        <p:nvSpPr>
          <p:cNvPr id="5" name="Espaço Reservado para Conteúdo 4">
            <a:extLst>
              <a:ext uri="{FF2B5EF4-FFF2-40B4-BE49-F238E27FC236}">
                <a16:creationId xmlns:a16="http://schemas.microsoft.com/office/drawing/2014/main" id="{F6095C98-C376-4290-849F-7298B63BB55C}"/>
              </a:ext>
            </a:extLst>
          </p:cNvPr>
          <p:cNvSpPr>
            <a:spLocks noGrp="1"/>
          </p:cNvSpPr>
          <p:nvPr>
            <p:ph idx="1"/>
          </p:nvPr>
        </p:nvSpPr>
        <p:spPr>
          <a:xfrm>
            <a:off x="838200" y="1825625"/>
            <a:ext cx="10066361" cy="4520584"/>
          </a:xfrm>
        </p:spPr>
        <p:txBody>
          <a:bodyPr>
            <a:normAutofit/>
          </a:bodyPr>
          <a:lstStyle/>
          <a:p>
            <a:pPr marL="0" indent="0" algn="ctr">
              <a:buNone/>
            </a:pPr>
            <a:r>
              <a:rPr lang="pt-BR" dirty="0"/>
              <a:t>A melhoria da qualidade e a superação do déficit e das desigualdades no acesso aos serviços de saneamento ambiental podem ser incluídas como questões fundamentais.</a:t>
            </a:r>
          </a:p>
          <a:p>
            <a:pPr marL="0" indent="0" algn="just">
              <a:buNone/>
            </a:pPr>
            <a:endParaRPr lang="pt-BR" dirty="0"/>
          </a:p>
        </p:txBody>
      </p:sp>
    </p:spTree>
    <p:extLst>
      <p:ext uri="{BB962C8B-B14F-4D97-AF65-F5344CB8AC3E}">
        <p14:creationId xmlns:p14="http://schemas.microsoft.com/office/powerpoint/2010/main" val="230587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D4345D9-9BBE-4A27-99F1-BB0BD33DED5C}"/>
              </a:ext>
            </a:extLst>
          </p:cNvPr>
          <p:cNvSpPr>
            <a:spLocks noGrp="1"/>
          </p:cNvSpPr>
          <p:nvPr>
            <p:ph type="title"/>
          </p:nvPr>
        </p:nvSpPr>
        <p:spPr/>
        <p:txBody>
          <a:bodyPr/>
          <a:lstStyle/>
          <a:p>
            <a:r>
              <a:rPr lang="pt-BR" dirty="0"/>
              <a:t>Plano Municipal de Saneamento Básico</a:t>
            </a:r>
          </a:p>
        </p:txBody>
      </p:sp>
      <p:sp>
        <p:nvSpPr>
          <p:cNvPr id="5" name="Espaço Reservado para Conteúdo 4">
            <a:extLst>
              <a:ext uri="{FF2B5EF4-FFF2-40B4-BE49-F238E27FC236}">
                <a16:creationId xmlns:a16="http://schemas.microsoft.com/office/drawing/2014/main" id="{F6095C98-C376-4290-849F-7298B63BB55C}"/>
              </a:ext>
            </a:extLst>
          </p:cNvPr>
          <p:cNvSpPr>
            <a:spLocks noGrp="1"/>
          </p:cNvSpPr>
          <p:nvPr>
            <p:ph idx="1"/>
          </p:nvPr>
        </p:nvSpPr>
        <p:spPr>
          <a:xfrm>
            <a:off x="838200" y="1825625"/>
            <a:ext cx="10066361" cy="4520584"/>
          </a:xfrm>
        </p:spPr>
        <p:txBody>
          <a:bodyPr>
            <a:normAutofit/>
          </a:bodyPr>
          <a:lstStyle/>
          <a:p>
            <a:r>
              <a:rPr lang="pt-BR" dirty="0"/>
              <a:t>Lei Federal nº 11.445/2007:</a:t>
            </a:r>
          </a:p>
          <a:p>
            <a:pPr lvl="1" algn="just"/>
            <a:r>
              <a:rPr lang="pt-BR" dirty="0"/>
              <a:t>A universalização do acesso aos serviços de saneamento e o planejamento interdisciplinar do abastecimento de água, coleta de esgoto e resíduos sólidos, além do manejo de águas pluviais. </a:t>
            </a:r>
          </a:p>
          <a:p>
            <a:pPr algn="just"/>
            <a:r>
              <a:rPr lang="pt-BR" dirty="0"/>
              <a:t>Decreto Federal nº 8.629/2015</a:t>
            </a:r>
          </a:p>
          <a:p>
            <a:pPr lvl="1" algn="just"/>
            <a:r>
              <a:rPr lang="pt-BR" dirty="0"/>
              <a:t>Após dezembro de 2017, a existência de plano de saneamento básico, será condição para o acesso a recursos orçamentários da União ou a recursos de financiamentos geridos ou administrados por órgão ou entidade da Administração Pública Federal, quando destinados a serviços de saneamento básico.</a:t>
            </a:r>
          </a:p>
          <a:p>
            <a:pPr marL="0" indent="0" algn="just">
              <a:buNone/>
            </a:pPr>
            <a:endParaRPr lang="pt-BR" dirty="0"/>
          </a:p>
        </p:txBody>
      </p:sp>
    </p:spTree>
    <p:extLst>
      <p:ext uri="{BB962C8B-B14F-4D97-AF65-F5344CB8AC3E}">
        <p14:creationId xmlns:p14="http://schemas.microsoft.com/office/powerpoint/2010/main" val="168342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0978C-7EEF-4614-B329-075C973D4431}"/>
              </a:ext>
            </a:extLst>
          </p:cNvPr>
          <p:cNvSpPr>
            <a:spLocks noGrp="1"/>
          </p:cNvSpPr>
          <p:nvPr>
            <p:ph type="title"/>
          </p:nvPr>
        </p:nvSpPr>
        <p:spPr>
          <a:xfrm>
            <a:off x="838200" y="296885"/>
            <a:ext cx="10515600" cy="1325563"/>
          </a:xfrm>
        </p:spPr>
        <p:txBody>
          <a:bodyPr/>
          <a:lstStyle/>
          <a:p>
            <a:pPr algn="ctr"/>
            <a:r>
              <a:rPr lang="pt-BR" dirty="0"/>
              <a:t>Fases de Elaboração do PMSB</a:t>
            </a:r>
          </a:p>
        </p:txBody>
      </p:sp>
      <p:graphicFrame>
        <p:nvGraphicFramePr>
          <p:cNvPr id="4" name="Espaço Reservado para Conteúdo 3">
            <a:extLst>
              <a:ext uri="{FF2B5EF4-FFF2-40B4-BE49-F238E27FC236}">
                <a16:creationId xmlns:a16="http://schemas.microsoft.com/office/drawing/2014/main" id="{B54260EE-41FC-4818-8619-94F2ED32F754}"/>
              </a:ext>
            </a:extLst>
          </p:cNvPr>
          <p:cNvGraphicFramePr>
            <a:graphicFrameLocks noGrp="1"/>
          </p:cNvGraphicFramePr>
          <p:nvPr>
            <p:ph idx="1"/>
            <p:extLst>
              <p:ext uri="{D42A27DB-BD31-4B8C-83A1-F6EECF244321}">
                <p14:modId xmlns:p14="http://schemas.microsoft.com/office/powerpoint/2010/main" val="774802611"/>
              </p:ext>
            </p:extLst>
          </p:nvPr>
        </p:nvGraphicFramePr>
        <p:xfrm>
          <a:off x="838200" y="1252413"/>
          <a:ext cx="10515600" cy="3019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Espaço Reservado para Conteúdo 3">
            <a:extLst>
              <a:ext uri="{FF2B5EF4-FFF2-40B4-BE49-F238E27FC236}">
                <a16:creationId xmlns:a16="http://schemas.microsoft.com/office/drawing/2014/main" id="{B3DD9C1F-5B50-4CCB-8FC4-DAF59FF5FDC4}"/>
              </a:ext>
            </a:extLst>
          </p:cNvPr>
          <p:cNvGraphicFramePr>
            <a:graphicFrameLocks/>
          </p:cNvGraphicFramePr>
          <p:nvPr>
            <p:extLst>
              <p:ext uri="{D42A27DB-BD31-4B8C-83A1-F6EECF244321}">
                <p14:modId xmlns:p14="http://schemas.microsoft.com/office/powerpoint/2010/main" val="1569600050"/>
              </p:ext>
            </p:extLst>
          </p:nvPr>
        </p:nvGraphicFramePr>
        <p:xfrm>
          <a:off x="838200" y="3838670"/>
          <a:ext cx="10515600" cy="3019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0872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5A9BF0F-45CC-464C-B7E7-57B2AB89DDC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B95DB01A-9709-4368-B250-6FD37E62FFA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8F2A4A6B-CE84-4A84-ACCB-CBEBE25B7D7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DCE83E5C-4BB4-46DA-B70E-B25DFBF7549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A91AD1B-0901-49D6-B201-535590EB5BB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CC6A6390-A037-4828-9DE1-ACC46537D1D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8C51BE95-74EA-43B1-8D0B-20581C16C26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B45768B0-5AB0-408B-A901-D5BBDB1FBDB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BCBE4E79-DB0F-41EF-B24F-C8F060BCE23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A7BB9D9E-5D7D-4949-89FD-CB6448F0F998}"/>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85A9BF0F-45CC-464C-B7E7-57B2AB89DDC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B95DB01A-9709-4368-B250-6FD37E62FFA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8F2A4A6B-CE84-4A84-ACCB-CBEBE25B7D74}"/>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DCE83E5C-4BB4-46DA-B70E-B25DFBF75491}"/>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graphicEl>
                                              <a:dgm id="{8A91AD1B-0901-49D6-B201-535590EB5BB8}"/>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graphicEl>
                                              <a:dgm id="{CC6A6390-A037-4828-9DE1-ACC46537D1DF}"/>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8C51BE95-74EA-43B1-8D0B-20581C16C26A}"/>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graphicEl>
                                              <a:dgm id="{B45768B0-5AB0-408B-A901-D5BBDB1FBDB2}"/>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graphicEl>
                                              <a:dgm id="{BCBE4E79-DB0F-41EF-B24F-C8F060BCE23C}"/>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graphicEl>
                                              <a:dgm id="{A7BB9D9E-5D7D-4949-89FD-CB6448F0F9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5"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O papel do </a:t>
            </a:r>
            <a:r>
              <a:rPr lang="pt-BR" dirty="0" err="1"/>
              <a:t>SASB</a:t>
            </a:r>
            <a:endParaRPr lang="pt-BR" dirty="0"/>
          </a:p>
        </p:txBody>
      </p:sp>
      <p:graphicFrame>
        <p:nvGraphicFramePr>
          <p:cNvPr id="22" name="Espaço Reservado para Conteúdo 21">
            <a:extLst>
              <a:ext uri="{FF2B5EF4-FFF2-40B4-BE49-F238E27FC236}">
                <a16:creationId xmlns:a16="http://schemas.microsoft.com/office/drawing/2014/main" id="{8FFE8F3D-424D-4AEB-9127-C1259987CC24}"/>
              </a:ext>
            </a:extLst>
          </p:cNvPr>
          <p:cNvGraphicFramePr>
            <a:graphicFrameLocks noGrp="1"/>
          </p:cNvGraphicFramePr>
          <p:nvPr>
            <p:ph idx="1"/>
            <p:extLst>
              <p:ext uri="{D42A27DB-BD31-4B8C-83A1-F6EECF244321}">
                <p14:modId xmlns:p14="http://schemas.microsoft.com/office/powerpoint/2010/main" val="1044825460"/>
              </p:ext>
            </p:extLst>
          </p:nvPr>
        </p:nvGraphicFramePr>
        <p:xfrm>
          <a:off x="838201" y="1419367"/>
          <a:ext cx="9356678" cy="5281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tângulo: Cantos Arredondados 3">
            <a:extLst>
              <a:ext uri="{FF2B5EF4-FFF2-40B4-BE49-F238E27FC236}">
                <a16:creationId xmlns:a16="http://schemas.microsoft.com/office/drawing/2014/main" id="{90A553EE-418C-4847-9DDA-C50D0186EDA8}"/>
              </a:ext>
            </a:extLst>
          </p:cNvPr>
          <p:cNvSpPr/>
          <p:nvPr/>
        </p:nvSpPr>
        <p:spPr>
          <a:xfrm>
            <a:off x="1651379" y="3166280"/>
            <a:ext cx="9389660" cy="60050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sz="2000" dirty="0"/>
              <a:t>Site para download dos manuais: www.ufrgs.br/planomsb/ </a:t>
            </a:r>
          </a:p>
        </p:txBody>
      </p:sp>
    </p:spTree>
    <p:extLst>
      <p:ext uri="{BB962C8B-B14F-4D97-AF65-F5344CB8AC3E}">
        <p14:creationId xmlns:p14="http://schemas.microsoft.com/office/powerpoint/2010/main" val="197474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graphicEl>
                                              <a:dgm id="{6B915821-E2AC-4F7C-94BD-C71B31E2D3F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graphicEl>
                                              <a:dgm id="{319B33CB-0435-4F55-87C4-696FA8A3B2A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graphicEl>
                                              <a:dgm id="{9AA2BFC5-8614-4AEE-B47A-86DF54BEBA3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graphicEl>
                                              <a:dgm id="{5FA6456B-8D24-44F9-9E18-A367B9D471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graphicEl>
                                              <a:dgm id="{E80502DC-E6C1-4AB0-AC1D-F64BCDCD705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graphicEl>
                                              <a:dgm id="{F7F2E7A6-01A1-447C-8BD5-CB5A7D92AD4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graphicEl>
                                              <a:dgm id="{F40EBFBA-AB88-4E3A-B8B7-BFAEB8FD211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graphicEl>
                                              <a:dgm id="{BB0D1B14-01FA-4C02-92E7-8B66835DE37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uiExpand="1">
        <p:bldSub>
          <a:bldDgm bld="one"/>
        </p:bldSub>
      </p:bldGraphic>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O papel dos servidores nomeados em portaria</a:t>
            </a:r>
          </a:p>
        </p:txBody>
      </p:sp>
      <p:sp>
        <p:nvSpPr>
          <p:cNvPr id="3" name="Espaço Reservado para Conteúdo 2">
            <a:extLst>
              <a:ext uri="{FF2B5EF4-FFF2-40B4-BE49-F238E27FC236}">
                <a16:creationId xmlns:a16="http://schemas.microsoft.com/office/drawing/2014/main" id="{DCB04B67-5705-4D6B-90AE-AA91A34F9E54}"/>
              </a:ext>
            </a:extLst>
          </p:cNvPr>
          <p:cNvSpPr>
            <a:spLocks noGrp="1"/>
          </p:cNvSpPr>
          <p:nvPr>
            <p:ph idx="1"/>
          </p:nvPr>
        </p:nvSpPr>
        <p:spPr/>
        <p:txBody>
          <a:bodyPr/>
          <a:lstStyle/>
          <a:p>
            <a:r>
              <a:rPr lang="pt-BR" dirty="0"/>
              <a:t>Participar de todas as reuniões regionais;</a:t>
            </a:r>
          </a:p>
          <a:p>
            <a:endParaRPr lang="pt-BR" dirty="0"/>
          </a:p>
          <a:p>
            <a:r>
              <a:rPr lang="pt-BR" dirty="0"/>
              <a:t>Participar da elaboração dos Produtos A – K como membros do comitê executivo;</a:t>
            </a:r>
          </a:p>
          <a:p>
            <a:endParaRPr lang="pt-BR" dirty="0"/>
          </a:p>
          <a:p>
            <a:r>
              <a:rPr lang="pt-BR" dirty="0"/>
              <a:t>Elaborar relatórios mensais sobre o andamento das atividades realizadas.</a:t>
            </a:r>
          </a:p>
        </p:txBody>
      </p:sp>
    </p:spTree>
    <p:extLst>
      <p:ext uri="{BB962C8B-B14F-4D97-AF65-F5344CB8AC3E}">
        <p14:creationId xmlns:p14="http://schemas.microsoft.com/office/powerpoint/2010/main" val="22294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34000"/>
                    </a14:imgEffect>
                  </a14:imgLayer>
                </a14:imgProps>
              </a:ext>
            </a:extLst>
          </a:blip>
          <a:srcRect/>
          <a:stretch>
            <a:fillRect l="-8000" r="-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E3720B-5F41-4AF0-90C4-106055EF3596}"/>
              </a:ext>
            </a:extLst>
          </p:cNvPr>
          <p:cNvSpPr>
            <a:spLocks noGrp="1"/>
          </p:cNvSpPr>
          <p:nvPr>
            <p:ph type="title"/>
          </p:nvPr>
        </p:nvSpPr>
        <p:spPr/>
        <p:txBody>
          <a:bodyPr/>
          <a:lstStyle/>
          <a:p>
            <a:pPr algn="ctr"/>
            <a:r>
              <a:rPr lang="pt-BR" dirty="0"/>
              <a:t>Cronograma da Região IV</a:t>
            </a:r>
          </a:p>
        </p:txBody>
      </p:sp>
      <p:graphicFrame>
        <p:nvGraphicFramePr>
          <p:cNvPr id="4" name="Espaço Reservado para Conteúdo 3">
            <a:extLst>
              <a:ext uri="{FF2B5EF4-FFF2-40B4-BE49-F238E27FC236}">
                <a16:creationId xmlns:a16="http://schemas.microsoft.com/office/drawing/2014/main" id="{700415F2-260A-44B5-AE9E-992F3F2ED430}"/>
              </a:ext>
            </a:extLst>
          </p:cNvPr>
          <p:cNvGraphicFramePr>
            <a:graphicFrameLocks noGrp="1"/>
          </p:cNvGraphicFramePr>
          <p:nvPr>
            <p:ph idx="1"/>
            <p:extLst>
              <p:ext uri="{D42A27DB-BD31-4B8C-83A1-F6EECF244321}">
                <p14:modId xmlns:p14="http://schemas.microsoft.com/office/powerpoint/2010/main" val="17827675"/>
              </p:ext>
            </p:extLst>
          </p:nvPr>
        </p:nvGraphicFramePr>
        <p:xfrm>
          <a:off x="354842" y="1825624"/>
          <a:ext cx="10563367" cy="46024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Resultado de imagem para datas importantes">
            <a:extLst>
              <a:ext uri="{FF2B5EF4-FFF2-40B4-BE49-F238E27FC236}">
                <a16:creationId xmlns:a16="http://schemas.microsoft.com/office/drawing/2014/main" id="{4F4707C2-A3F1-493A-814E-F67532FF0EF4}"/>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6454" y="36287"/>
            <a:ext cx="2592155" cy="189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3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E4315EF-1154-4CB5-8B47-481BE58D1CB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5E600719-C25B-48C9-B0E2-0CF5F1A4B22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794E69EE-AE87-42DA-BED8-08B0278A9B9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AD9EF25C-38DC-4348-842A-38AD9E6E4A8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32796D9-2626-4757-99B9-7DE6EF09185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CDDA0905-E01C-4F21-9A4C-E8280F0DC2A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Tema do Office">
  <a:themeElements>
    <a:clrScheme name="Personalizada 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1868</Words>
  <Application>Microsoft Office PowerPoint</Application>
  <PresentationFormat>Widescreen</PresentationFormat>
  <Paragraphs>311</Paragraphs>
  <Slides>36</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36</vt:i4>
      </vt:variant>
    </vt:vector>
  </HeadingPairs>
  <TitlesOfParts>
    <vt:vector size="41" baseType="lpstr">
      <vt:lpstr>Arial</vt:lpstr>
      <vt:lpstr>Calibri</vt:lpstr>
      <vt:lpstr>Georgia</vt:lpstr>
      <vt:lpstr>Times New Roman</vt:lpstr>
      <vt:lpstr>Tema do Office</vt:lpstr>
      <vt:lpstr>Oficina de Capacitação para Elaboração de Plano Municipal de Saneamento Básico</vt:lpstr>
      <vt:lpstr>Cronograma da Reunião</vt:lpstr>
      <vt:lpstr>Plano Municipal de Saneamento Básico</vt:lpstr>
      <vt:lpstr>Plano Municipal de Saneamento Básico</vt:lpstr>
      <vt:lpstr>Plano Municipal de Saneamento Básico</vt:lpstr>
      <vt:lpstr>Fases de Elaboração do PMSB</vt:lpstr>
      <vt:lpstr>O papel do SASB</vt:lpstr>
      <vt:lpstr>O papel dos servidores nomeados em portaria</vt:lpstr>
      <vt:lpstr>Cronograma da Região IV</vt:lpstr>
      <vt:lpstr>Produto A</vt:lpstr>
      <vt:lpstr>Produto A - Grupo de Trabalho</vt:lpstr>
      <vt:lpstr>Produto A - Grupo de Trabalho</vt:lpstr>
      <vt:lpstr>Produto A - Grupo de Trabalho</vt:lpstr>
      <vt:lpstr>Produto A - Grupo de Trabalho</vt:lpstr>
      <vt:lpstr>PRAZO DE ENTREGA</vt:lpstr>
      <vt:lpstr>Produto B</vt:lpstr>
      <vt:lpstr>Produto B – Definição e Objetivo</vt:lpstr>
      <vt:lpstr>Metodologia</vt:lpstr>
      <vt:lpstr>Apresentação do PowerPoint</vt:lpstr>
      <vt:lpstr>Metodologia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Apropriação de Resultados</vt:lpstr>
      <vt:lpstr>Apropriação de resultados</vt:lpstr>
      <vt:lpstr>PRAZO DE ENTREGA</vt:lpstr>
      <vt:lpstr>Obrigada pela atenção!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Lígia Tavares</dc:creator>
  <cp:lastModifiedBy>Lígia Tavares</cp:lastModifiedBy>
  <cp:revision>61</cp:revision>
  <dcterms:created xsi:type="dcterms:W3CDTF">2017-06-23T20:10:11Z</dcterms:created>
  <dcterms:modified xsi:type="dcterms:W3CDTF">2017-06-29T02:02:36Z</dcterms:modified>
</cp:coreProperties>
</file>