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</p:sldIdLst>
  <p:sldSz cx="38527038" cy="23683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10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5881" y="3876050"/>
            <a:ext cx="28895279" cy="8245510"/>
          </a:xfrm>
        </p:spPr>
        <p:txBody>
          <a:bodyPr anchor="b"/>
          <a:lstStyle>
            <a:lvl1pPr algn="ctr">
              <a:defRPr sz="1896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5881" y="12439539"/>
            <a:ext cx="28895279" cy="5718128"/>
          </a:xfrm>
        </p:spPr>
        <p:txBody>
          <a:bodyPr/>
          <a:lstStyle>
            <a:lvl1pPr marL="0" indent="0" algn="ctr">
              <a:buNone/>
              <a:defRPr sz="7584"/>
            </a:lvl1pPr>
            <a:lvl2pPr marL="1444757" indent="0" algn="ctr">
              <a:buNone/>
              <a:defRPr sz="6320"/>
            </a:lvl2pPr>
            <a:lvl3pPr marL="2889514" indent="0" algn="ctr">
              <a:buNone/>
              <a:defRPr sz="5688"/>
            </a:lvl3pPr>
            <a:lvl4pPr marL="4334271" indent="0" algn="ctr">
              <a:buNone/>
              <a:defRPr sz="5056"/>
            </a:lvl4pPr>
            <a:lvl5pPr marL="5779028" indent="0" algn="ctr">
              <a:buNone/>
              <a:defRPr sz="5056"/>
            </a:lvl5pPr>
            <a:lvl6pPr marL="7223785" indent="0" algn="ctr">
              <a:buNone/>
              <a:defRPr sz="5056"/>
            </a:lvl6pPr>
            <a:lvl7pPr marL="8668543" indent="0" algn="ctr">
              <a:buNone/>
              <a:defRPr sz="5056"/>
            </a:lvl7pPr>
            <a:lvl8pPr marL="10113299" indent="0" algn="ctr">
              <a:buNone/>
              <a:defRPr sz="5056"/>
            </a:lvl8pPr>
            <a:lvl9pPr marL="11558057" indent="0" algn="ctr">
              <a:buNone/>
              <a:defRPr sz="5056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16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52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570912" y="1260949"/>
            <a:ext cx="8307393" cy="2007102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8735" y="1260949"/>
            <a:ext cx="24440590" cy="2007102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28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69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668" y="5904535"/>
            <a:ext cx="33229570" cy="9851848"/>
          </a:xfrm>
        </p:spPr>
        <p:txBody>
          <a:bodyPr anchor="b"/>
          <a:lstStyle>
            <a:lvl1pPr>
              <a:defRPr sz="1896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8668" y="15849585"/>
            <a:ext cx="33229570" cy="5180854"/>
          </a:xfrm>
        </p:spPr>
        <p:txBody>
          <a:bodyPr/>
          <a:lstStyle>
            <a:lvl1pPr marL="0" indent="0">
              <a:buNone/>
              <a:defRPr sz="7584">
                <a:solidFill>
                  <a:schemeClr val="tx1">
                    <a:tint val="75000"/>
                  </a:schemeClr>
                </a:solidFill>
              </a:defRPr>
            </a:lvl1pPr>
            <a:lvl2pPr marL="1444757" indent="0">
              <a:buNone/>
              <a:defRPr sz="6320">
                <a:solidFill>
                  <a:schemeClr val="tx1">
                    <a:tint val="75000"/>
                  </a:schemeClr>
                </a:solidFill>
              </a:defRPr>
            </a:lvl2pPr>
            <a:lvl3pPr marL="2889514" indent="0">
              <a:buNone/>
              <a:defRPr sz="5688">
                <a:solidFill>
                  <a:schemeClr val="tx1">
                    <a:tint val="75000"/>
                  </a:schemeClr>
                </a:solidFill>
              </a:defRPr>
            </a:lvl3pPr>
            <a:lvl4pPr marL="4334271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4pPr>
            <a:lvl5pPr marL="5779028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5pPr>
            <a:lvl6pPr marL="7223785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6pPr>
            <a:lvl7pPr marL="8668543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7pPr>
            <a:lvl8pPr marL="10113299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8pPr>
            <a:lvl9pPr marL="11558057" indent="0">
              <a:buNone/>
              <a:defRPr sz="50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20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8735" y="6304747"/>
            <a:ext cx="16373991" cy="150272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04314" y="6304747"/>
            <a:ext cx="16373991" cy="150272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54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3752" y="1260953"/>
            <a:ext cx="33229570" cy="457779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53755" y="5805852"/>
            <a:ext cx="16298741" cy="2845357"/>
          </a:xfrm>
        </p:spPr>
        <p:txBody>
          <a:bodyPr anchor="b"/>
          <a:lstStyle>
            <a:lvl1pPr marL="0" indent="0">
              <a:buNone/>
              <a:defRPr sz="7584" b="1"/>
            </a:lvl1pPr>
            <a:lvl2pPr marL="1444757" indent="0">
              <a:buNone/>
              <a:defRPr sz="6320" b="1"/>
            </a:lvl2pPr>
            <a:lvl3pPr marL="2889514" indent="0">
              <a:buNone/>
              <a:defRPr sz="5688" b="1"/>
            </a:lvl3pPr>
            <a:lvl4pPr marL="4334271" indent="0">
              <a:buNone/>
              <a:defRPr sz="5056" b="1"/>
            </a:lvl4pPr>
            <a:lvl5pPr marL="5779028" indent="0">
              <a:buNone/>
              <a:defRPr sz="5056" b="1"/>
            </a:lvl5pPr>
            <a:lvl6pPr marL="7223785" indent="0">
              <a:buNone/>
              <a:defRPr sz="5056" b="1"/>
            </a:lvl6pPr>
            <a:lvl7pPr marL="8668543" indent="0">
              <a:buNone/>
              <a:defRPr sz="5056" b="1"/>
            </a:lvl7pPr>
            <a:lvl8pPr marL="10113299" indent="0">
              <a:buNone/>
              <a:defRPr sz="5056" b="1"/>
            </a:lvl8pPr>
            <a:lvl9pPr marL="11558057" indent="0">
              <a:buNone/>
              <a:defRPr sz="5056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53755" y="8651209"/>
            <a:ext cx="16298741" cy="1272462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4314" y="5805852"/>
            <a:ext cx="16379009" cy="2845357"/>
          </a:xfrm>
        </p:spPr>
        <p:txBody>
          <a:bodyPr anchor="b"/>
          <a:lstStyle>
            <a:lvl1pPr marL="0" indent="0">
              <a:buNone/>
              <a:defRPr sz="7584" b="1"/>
            </a:lvl1pPr>
            <a:lvl2pPr marL="1444757" indent="0">
              <a:buNone/>
              <a:defRPr sz="6320" b="1"/>
            </a:lvl2pPr>
            <a:lvl3pPr marL="2889514" indent="0">
              <a:buNone/>
              <a:defRPr sz="5688" b="1"/>
            </a:lvl3pPr>
            <a:lvl4pPr marL="4334271" indent="0">
              <a:buNone/>
              <a:defRPr sz="5056" b="1"/>
            </a:lvl4pPr>
            <a:lvl5pPr marL="5779028" indent="0">
              <a:buNone/>
              <a:defRPr sz="5056" b="1"/>
            </a:lvl5pPr>
            <a:lvl6pPr marL="7223785" indent="0">
              <a:buNone/>
              <a:defRPr sz="5056" b="1"/>
            </a:lvl6pPr>
            <a:lvl7pPr marL="8668543" indent="0">
              <a:buNone/>
              <a:defRPr sz="5056" b="1"/>
            </a:lvl7pPr>
            <a:lvl8pPr marL="10113299" indent="0">
              <a:buNone/>
              <a:defRPr sz="5056" b="1"/>
            </a:lvl8pPr>
            <a:lvl9pPr marL="11558057" indent="0">
              <a:buNone/>
              <a:defRPr sz="5056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4314" y="8651209"/>
            <a:ext cx="16379009" cy="1272462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6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86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53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3755" y="1578928"/>
            <a:ext cx="12425971" cy="5526246"/>
          </a:xfrm>
        </p:spPr>
        <p:txBody>
          <a:bodyPr anchor="b"/>
          <a:lstStyle>
            <a:lvl1pPr>
              <a:defRPr sz="10112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9010" y="3410049"/>
            <a:ext cx="19504313" cy="16830929"/>
          </a:xfrm>
        </p:spPr>
        <p:txBody>
          <a:bodyPr/>
          <a:lstStyle>
            <a:lvl1pPr>
              <a:defRPr sz="10112"/>
            </a:lvl1pPr>
            <a:lvl2pPr>
              <a:defRPr sz="8848"/>
            </a:lvl2pPr>
            <a:lvl3pPr>
              <a:defRPr sz="7584"/>
            </a:lvl3pPr>
            <a:lvl4pPr>
              <a:defRPr sz="6320"/>
            </a:lvl4pPr>
            <a:lvl5pPr>
              <a:defRPr sz="6320"/>
            </a:lvl5pPr>
            <a:lvl6pPr>
              <a:defRPr sz="6320"/>
            </a:lvl6pPr>
            <a:lvl7pPr>
              <a:defRPr sz="6320"/>
            </a:lvl7pPr>
            <a:lvl8pPr>
              <a:defRPr sz="6320"/>
            </a:lvl8pPr>
            <a:lvl9pPr>
              <a:defRPr sz="632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3755" y="7105174"/>
            <a:ext cx="12425971" cy="13163214"/>
          </a:xfrm>
        </p:spPr>
        <p:txBody>
          <a:bodyPr/>
          <a:lstStyle>
            <a:lvl1pPr marL="0" indent="0">
              <a:buNone/>
              <a:defRPr sz="5056"/>
            </a:lvl1pPr>
            <a:lvl2pPr marL="1444757" indent="0">
              <a:buNone/>
              <a:defRPr sz="4424"/>
            </a:lvl2pPr>
            <a:lvl3pPr marL="2889514" indent="0">
              <a:buNone/>
              <a:defRPr sz="3792"/>
            </a:lvl3pPr>
            <a:lvl4pPr marL="4334271" indent="0">
              <a:buNone/>
              <a:defRPr sz="3160"/>
            </a:lvl4pPr>
            <a:lvl5pPr marL="5779028" indent="0">
              <a:buNone/>
              <a:defRPr sz="3160"/>
            </a:lvl5pPr>
            <a:lvl6pPr marL="7223785" indent="0">
              <a:buNone/>
              <a:defRPr sz="3160"/>
            </a:lvl6pPr>
            <a:lvl7pPr marL="8668543" indent="0">
              <a:buNone/>
              <a:defRPr sz="3160"/>
            </a:lvl7pPr>
            <a:lvl8pPr marL="10113299" indent="0">
              <a:buNone/>
              <a:defRPr sz="3160"/>
            </a:lvl8pPr>
            <a:lvl9pPr marL="11558057" indent="0">
              <a:buNone/>
              <a:defRPr sz="316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85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3755" y="1578928"/>
            <a:ext cx="12425971" cy="5526246"/>
          </a:xfrm>
        </p:spPr>
        <p:txBody>
          <a:bodyPr anchor="b"/>
          <a:lstStyle>
            <a:lvl1pPr>
              <a:defRPr sz="10112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79010" y="3410049"/>
            <a:ext cx="19504313" cy="16830929"/>
          </a:xfrm>
        </p:spPr>
        <p:txBody>
          <a:bodyPr anchor="t"/>
          <a:lstStyle>
            <a:lvl1pPr marL="0" indent="0">
              <a:buNone/>
              <a:defRPr sz="10112"/>
            </a:lvl1pPr>
            <a:lvl2pPr marL="1444757" indent="0">
              <a:buNone/>
              <a:defRPr sz="8848"/>
            </a:lvl2pPr>
            <a:lvl3pPr marL="2889514" indent="0">
              <a:buNone/>
              <a:defRPr sz="7584"/>
            </a:lvl3pPr>
            <a:lvl4pPr marL="4334271" indent="0">
              <a:buNone/>
              <a:defRPr sz="6320"/>
            </a:lvl4pPr>
            <a:lvl5pPr marL="5779028" indent="0">
              <a:buNone/>
              <a:defRPr sz="6320"/>
            </a:lvl5pPr>
            <a:lvl6pPr marL="7223785" indent="0">
              <a:buNone/>
              <a:defRPr sz="6320"/>
            </a:lvl6pPr>
            <a:lvl7pPr marL="8668543" indent="0">
              <a:buNone/>
              <a:defRPr sz="6320"/>
            </a:lvl7pPr>
            <a:lvl8pPr marL="10113299" indent="0">
              <a:buNone/>
              <a:defRPr sz="6320"/>
            </a:lvl8pPr>
            <a:lvl9pPr marL="11558057" indent="0">
              <a:buNone/>
              <a:defRPr sz="632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3755" y="7105174"/>
            <a:ext cx="12425971" cy="13163214"/>
          </a:xfrm>
        </p:spPr>
        <p:txBody>
          <a:bodyPr/>
          <a:lstStyle>
            <a:lvl1pPr marL="0" indent="0">
              <a:buNone/>
              <a:defRPr sz="5056"/>
            </a:lvl1pPr>
            <a:lvl2pPr marL="1444757" indent="0">
              <a:buNone/>
              <a:defRPr sz="4424"/>
            </a:lvl2pPr>
            <a:lvl3pPr marL="2889514" indent="0">
              <a:buNone/>
              <a:defRPr sz="3792"/>
            </a:lvl3pPr>
            <a:lvl4pPr marL="4334271" indent="0">
              <a:buNone/>
              <a:defRPr sz="3160"/>
            </a:lvl4pPr>
            <a:lvl5pPr marL="5779028" indent="0">
              <a:buNone/>
              <a:defRPr sz="3160"/>
            </a:lvl5pPr>
            <a:lvl6pPr marL="7223785" indent="0">
              <a:buNone/>
              <a:defRPr sz="3160"/>
            </a:lvl6pPr>
            <a:lvl7pPr marL="8668543" indent="0">
              <a:buNone/>
              <a:defRPr sz="3160"/>
            </a:lvl7pPr>
            <a:lvl8pPr marL="10113299" indent="0">
              <a:buNone/>
              <a:defRPr sz="3160"/>
            </a:lvl8pPr>
            <a:lvl9pPr marL="11558057" indent="0">
              <a:buNone/>
              <a:defRPr sz="316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1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8734" y="1260953"/>
            <a:ext cx="33229570" cy="4577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8734" y="6304747"/>
            <a:ext cx="33229570" cy="1502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8735" y="21951482"/>
            <a:ext cx="8668584" cy="1260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1BFD3-C904-402B-97EA-1AD9260C64E6}" type="datetimeFigureOut">
              <a:rPr lang="pt-BR" smtClean="0"/>
              <a:t>29/09/2025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62083" y="21951482"/>
            <a:ext cx="13002875" cy="1260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9720" y="21951482"/>
            <a:ext cx="8668584" cy="1260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998E-F1F3-46C5-B3DE-0EF20BCACD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77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889514" rtl="0" eaLnBrk="1" latinLnBrk="0" hangingPunct="1">
        <a:lnSpc>
          <a:spcPct val="90000"/>
        </a:lnSpc>
        <a:spcBef>
          <a:spcPct val="0"/>
        </a:spcBef>
        <a:buNone/>
        <a:defRPr sz="139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2379" indent="-722379" algn="l" defTabSz="2889514" rtl="0" eaLnBrk="1" latinLnBrk="0" hangingPunct="1">
        <a:lnSpc>
          <a:spcPct val="90000"/>
        </a:lnSpc>
        <a:spcBef>
          <a:spcPts val="3160"/>
        </a:spcBef>
        <a:buFont typeface="Arial" panose="020B0604020202020204" pitchFamily="34" charset="0"/>
        <a:buChar char="•"/>
        <a:defRPr sz="8848" kern="1200">
          <a:solidFill>
            <a:schemeClr val="tx1"/>
          </a:solidFill>
          <a:latin typeface="+mn-lt"/>
          <a:ea typeface="+mn-ea"/>
          <a:cs typeface="+mn-cs"/>
        </a:defRPr>
      </a:lvl1pPr>
      <a:lvl2pPr marL="2167135" indent="-722379" algn="l" defTabSz="2889514" rtl="0" eaLnBrk="1" latinLnBrk="0" hangingPunct="1">
        <a:lnSpc>
          <a:spcPct val="90000"/>
        </a:lnSpc>
        <a:spcBef>
          <a:spcPts val="1580"/>
        </a:spcBef>
        <a:buFont typeface="Arial" panose="020B0604020202020204" pitchFamily="34" charset="0"/>
        <a:buChar char="•"/>
        <a:defRPr sz="7584" kern="1200">
          <a:solidFill>
            <a:schemeClr val="tx1"/>
          </a:solidFill>
          <a:latin typeface="+mn-lt"/>
          <a:ea typeface="+mn-ea"/>
          <a:cs typeface="+mn-cs"/>
        </a:defRPr>
      </a:lvl2pPr>
      <a:lvl3pPr marL="3611893" indent="-722379" algn="l" defTabSz="2889514" rtl="0" eaLnBrk="1" latinLnBrk="0" hangingPunct="1">
        <a:lnSpc>
          <a:spcPct val="90000"/>
        </a:lnSpc>
        <a:spcBef>
          <a:spcPts val="1580"/>
        </a:spcBef>
        <a:buFont typeface="Arial" panose="020B0604020202020204" pitchFamily="34" charset="0"/>
        <a:buChar char="•"/>
        <a:defRPr sz="6320" kern="1200">
          <a:solidFill>
            <a:schemeClr val="tx1"/>
          </a:solidFill>
          <a:latin typeface="+mn-lt"/>
          <a:ea typeface="+mn-ea"/>
          <a:cs typeface="+mn-cs"/>
        </a:defRPr>
      </a:lvl3pPr>
      <a:lvl4pPr marL="5056650" indent="-722379" algn="l" defTabSz="2889514" rtl="0" eaLnBrk="1" latinLnBrk="0" hangingPunct="1">
        <a:lnSpc>
          <a:spcPct val="90000"/>
        </a:lnSpc>
        <a:spcBef>
          <a:spcPts val="1580"/>
        </a:spcBef>
        <a:buFont typeface="Arial" panose="020B0604020202020204" pitchFamily="34" charset="0"/>
        <a:buChar char="•"/>
        <a:defRPr sz="5688" kern="1200">
          <a:solidFill>
            <a:schemeClr val="tx1"/>
          </a:solidFill>
          <a:latin typeface="+mn-lt"/>
          <a:ea typeface="+mn-ea"/>
          <a:cs typeface="+mn-cs"/>
        </a:defRPr>
      </a:lvl4pPr>
      <a:lvl5pPr marL="6501407" indent="-722379" algn="l" defTabSz="2889514" rtl="0" eaLnBrk="1" latinLnBrk="0" hangingPunct="1">
        <a:lnSpc>
          <a:spcPct val="90000"/>
        </a:lnSpc>
        <a:spcBef>
          <a:spcPts val="1580"/>
        </a:spcBef>
        <a:buFont typeface="Arial" panose="020B0604020202020204" pitchFamily="34" charset="0"/>
        <a:buChar char="•"/>
        <a:defRPr sz="5688" kern="1200">
          <a:solidFill>
            <a:schemeClr val="tx1"/>
          </a:solidFill>
          <a:latin typeface="+mn-lt"/>
          <a:ea typeface="+mn-ea"/>
          <a:cs typeface="+mn-cs"/>
        </a:defRPr>
      </a:lvl5pPr>
      <a:lvl6pPr marL="7946164" indent="-722379" algn="l" defTabSz="2889514" rtl="0" eaLnBrk="1" latinLnBrk="0" hangingPunct="1">
        <a:lnSpc>
          <a:spcPct val="90000"/>
        </a:lnSpc>
        <a:spcBef>
          <a:spcPts val="1580"/>
        </a:spcBef>
        <a:buFont typeface="Arial" panose="020B0604020202020204" pitchFamily="34" charset="0"/>
        <a:buChar char="•"/>
        <a:defRPr sz="5688" kern="1200">
          <a:solidFill>
            <a:schemeClr val="tx1"/>
          </a:solidFill>
          <a:latin typeface="+mn-lt"/>
          <a:ea typeface="+mn-ea"/>
          <a:cs typeface="+mn-cs"/>
        </a:defRPr>
      </a:lvl6pPr>
      <a:lvl7pPr marL="9390920" indent="-722379" algn="l" defTabSz="2889514" rtl="0" eaLnBrk="1" latinLnBrk="0" hangingPunct="1">
        <a:lnSpc>
          <a:spcPct val="90000"/>
        </a:lnSpc>
        <a:spcBef>
          <a:spcPts val="1580"/>
        </a:spcBef>
        <a:buFont typeface="Arial" panose="020B0604020202020204" pitchFamily="34" charset="0"/>
        <a:buChar char="•"/>
        <a:defRPr sz="5688" kern="1200">
          <a:solidFill>
            <a:schemeClr val="tx1"/>
          </a:solidFill>
          <a:latin typeface="+mn-lt"/>
          <a:ea typeface="+mn-ea"/>
          <a:cs typeface="+mn-cs"/>
        </a:defRPr>
      </a:lvl7pPr>
      <a:lvl8pPr marL="10835678" indent="-722379" algn="l" defTabSz="2889514" rtl="0" eaLnBrk="1" latinLnBrk="0" hangingPunct="1">
        <a:lnSpc>
          <a:spcPct val="90000"/>
        </a:lnSpc>
        <a:spcBef>
          <a:spcPts val="1580"/>
        </a:spcBef>
        <a:buFont typeface="Arial" panose="020B0604020202020204" pitchFamily="34" charset="0"/>
        <a:buChar char="•"/>
        <a:defRPr sz="5688" kern="1200">
          <a:solidFill>
            <a:schemeClr val="tx1"/>
          </a:solidFill>
          <a:latin typeface="+mn-lt"/>
          <a:ea typeface="+mn-ea"/>
          <a:cs typeface="+mn-cs"/>
        </a:defRPr>
      </a:lvl8pPr>
      <a:lvl9pPr marL="12280435" indent="-722379" algn="l" defTabSz="2889514" rtl="0" eaLnBrk="1" latinLnBrk="0" hangingPunct="1">
        <a:lnSpc>
          <a:spcPct val="90000"/>
        </a:lnSpc>
        <a:spcBef>
          <a:spcPts val="1580"/>
        </a:spcBef>
        <a:buFont typeface="Arial" panose="020B0604020202020204" pitchFamily="34" charset="0"/>
        <a:buChar char="•"/>
        <a:defRPr sz="5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89514" rtl="0" eaLnBrk="1" latinLnBrk="0" hangingPunct="1">
        <a:defRPr sz="5688" kern="1200">
          <a:solidFill>
            <a:schemeClr val="tx1"/>
          </a:solidFill>
          <a:latin typeface="+mn-lt"/>
          <a:ea typeface="+mn-ea"/>
          <a:cs typeface="+mn-cs"/>
        </a:defRPr>
      </a:lvl1pPr>
      <a:lvl2pPr marL="1444757" algn="l" defTabSz="2889514" rtl="0" eaLnBrk="1" latinLnBrk="0" hangingPunct="1">
        <a:defRPr sz="5688" kern="1200">
          <a:solidFill>
            <a:schemeClr val="tx1"/>
          </a:solidFill>
          <a:latin typeface="+mn-lt"/>
          <a:ea typeface="+mn-ea"/>
          <a:cs typeface="+mn-cs"/>
        </a:defRPr>
      </a:lvl2pPr>
      <a:lvl3pPr marL="2889514" algn="l" defTabSz="2889514" rtl="0" eaLnBrk="1" latinLnBrk="0" hangingPunct="1">
        <a:defRPr sz="5688" kern="1200">
          <a:solidFill>
            <a:schemeClr val="tx1"/>
          </a:solidFill>
          <a:latin typeface="+mn-lt"/>
          <a:ea typeface="+mn-ea"/>
          <a:cs typeface="+mn-cs"/>
        </a:defRPr>
      </a:lvl3pPr>
      <a:lvl4pPr marL="4334271" algn="l" defTabSz="2889514" rtl="0" eaLnBrk="1" latinLnBrk="0" hangingPunct="1">
        <a:defRPr sz="5688" kern="1200">
          <a:solidFill>
            <a:schemeClr val="tx1"/>
          </a:solidFill>
          <a:latin typeface="+mn-lt"/>
          <a:ea typeface="+mn-ea"/>
          <a:cs typeface="+mn-cs"/>
        </a:defRPr>
      </a:lvl4pPr>
      <a:lvl5pPr marL="5779028" algn="l" defTabSz="2889514" rtl="0" eaLnBrk="1" latinLnBrk="0" hangingPunct="1">
        <a:defRPr sz="5688" kern="1200">
          <a:solidFill>
            <a:schemeClr val="tx1"/>
          </a:solidFill>
          <a:latin typeface="+mn-lt"/>
          <a:ea typeface="+mn-ea"/>
          <a:cs typeface="+mn-cs"/>
        </a:defRPr>
      </a:lvl5pPr>
      <a:lvl6pPr marL="7223785" algn="l" defTabSz="2889514" rtl="0" eaLnBrk="1" latinLnBrk="0" hangingPunct="1">
        <a:defRPr sz="5688" kern="1200">
          <a:solidFill>
            <a:schemeClr val="tx1"/>
          </a:solidFill>
          <a:latin typeface="+mn-lt"/>
          <a:ea typeface="+mn-ea"/>
          <a:cs typeface="+mn-cs"/>
        </a:defRPr>
      </a:lvl6pPr>
      <a:lvl7pPr marL="8668543" algn="l" defTabSz="2889514" rtl="0" eaLnBrk="1" latinLnBrk="0" hangingPunct="1">
        <a:defRPr sz="5688" kern="1200">
          <a:solidFill>
            <a:schemeClr val="tx1"/>
          </a:solidFill>
          <a:latin typeface="+mn-lt"/>
          <a:ea typeface="+mn-ea"/>
          <a:cs typeface="+mn-cs"/>
        </a:defRPr>
      </a:lvl7pPr>
      <a:lvl8pPr marL="10113299" algn="l" defTabSz="2889514" rtl="0" eaLnBrk="1" latinLnBrk="0" hangingPunct="1">
        <a:defRPr sz="5688" kern="1200">
          <a:solidFill>
            <a:schemeClr val="tx1"/>
          </a:solidFill>
          <a:latin typeface="+mn-lt"/>
          <a:ea typeface="+mn-ea"/>
          <a:cs typeface="+mn-cs"/>
        </a:defRPr>
      </a:lvl8pPr>
      <a:lvl9pPr marL="11558057" algn="l" defTabSz="2889514" rtl="0" eaLnBrk="1" latinLnBrk="0" hangingPunct="1">
        <a:defRPr sz="5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Homem com roupa verde&#10;&#10;Descrição gerada automaticamente com confiança média">
            <a:extLst>
              <a:ext uri="{FF2B5EF4-FFF2-40B4-BE49-F238E27FC236}">
                <a16:creationId xmlns:a16="http://schemas.microsoft.com/office/drawing/2014/main" id="{466AE22F-B6B4-A230-53DC-E26141C1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25794" r="-17" b="1290"/>
          <a:stretch/>
        </p:blipFill>
        <p:spPr>
          <a:xfrm>
            <a:off x="11689" y="-9541"/>
            <a:ext cx="38469224" cy="21655530"/>
          </a:xfrm>
          <a:prstGeom prst="rect">
            <a:avLst/>
          </a:prstGeom>
        </p:spPr>
      </p:pic>
      <p:pic>
        <p:nvPicPr>
          <p:cNvPr id="12" name="Imagem 11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7997C9C2-B1D8-9F89-D4ED-3661B36A0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9"/>
          <a:stretch>
            <a:fillRect/>
          </a:stretch>
        </p:blipFill>
        <p:spPr>
          <a:xfrm>
            <a:off x="0" y="-3811319"/>
            <a:ext cx="38480913" cy="2749523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B9A4BD5-78AF-BD02-E7C9-B4735345E88C}"/>
              </a:ext>
            </a:extLst>
          </p:cNvPr>
          <p:cNvSpPr/>
          <p:nvPr/>
        </p:nvSpPr>
        <p:spPr>
          <a:xfrm>
            <a:off x="2416632" y="18418628"/>
            <a:ext cx="17108145" cy="1249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61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E001B33-2DF9-F652-F505-00BFE92179F2}"/>
              </a:ext>
            </a:extLst>
          </p:cNvPr>
          <p:cNvSpPr txBox="1"/>
          <p:nvPr/>
        </p:nvSpPr>
        <p:spPr>
          <a:xfrm>
            <a:off x="2660720" y="14805530"/>
            <a:ext cx="19269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TÍTULO DA APRESENTAÇÃO</a:t>
            </a:r>
          </a:p>
          <a:p>
            <a:r>
              <a:rPr lang="pt-BR" sz="7000" b="1" dirty="0">
                <a:solidFill>
                  <a:schemeClr val="bg1"/>
                </a:solidFill>
              </a:rPr>
              <a:t>Subtítulo da Apresentação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E79C56-5A62-1462-1FAE-F1D9DBD37D6E}"/>
              </a:ext>
            </a:extLst>
          </p:cNvPr>
          <p:cNvSpPr txBox="1"/>
          <p:nvPr/>
        </p:nvSpPr>
        <p:spPr>
          <a:xfrm>
            <a:off x="25080687" y="1012371"/>
            <a:ext cx="10874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dirty="0">
                <a:solidFill>
                  <a:schemeClr val="bg1"/>
                </a:solidFill>
              </a:rPr>
              <a:t>*Exemplo de imagem</a:t>
            </a:r>
          </a:p>
        </p:txBody>
      </p:sp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998CB634-8EB4-323C-FF0F-99C64CBE0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018" y="20366172"/>
            <a:ext cx="12201129" cy="25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6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spaço Reservado para Conteúdo 31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35F633E7-3F47-5D0C-43CD-892390E12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9"/>
          <a:stretch>
            <a:fillRect/>
          </a:stretch>
        </p:blipFill>
        <p:spPr>
          <a:xfrm>
            <a:off x="-24838" y="-1"/>
            <a:ext cx="38551876" cy="23683913"/>
          </a:xfr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50DF17B-E5B3-7631-5183-6E130DF623BE}"/>
              </a:ext>
            </a:extLst>
          </p:cNvPr>
          <p:cNvSpPr/>
          <p:nvPr/>
        </p:nvSpPr>
        <p:spPr>
          <a:xfrm>
            <a:off x="0" y="4588975"/>
            <a:ext cx="17569543" cy="1249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61"/>
          </a:p>
        </p:txBody>
      </p:sp>
      <p:sp>
        <p:nvSpPr>
          <p:cNvPr id="20" name="Google Shape;61;p14">
            <a:extLst>
              <a:ext uri="{FF2B5EF4-FFF2-40B4-BE49-F238E27FC236}">
                <a16:creationId xmlns:a16="http://schemas.microsoft.com/office/drawing/2014/main" id="{DE40D339-E3DC-F5AE-BEB5-C9C3D0E5A584}"/>
              </a:ext>
            </a:extLst>
          </p:cNvPr>
          <p:cNvSpPr txBox="1"/>
          <p:nvPr/>
        </p:nvSpPr>
        <p:spPr>
          <a:xfrm>
            <a:off x="466838" y="4595687"/>
            <a:ext cx="1674347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 Black" panose="020B0A04020102020204" pitchFamily="34" charset="0"/>
              </a:rPr>
              <a:t>Espaço para Título da Apresentação</a:t>
            </a:r>
            <a:endParaRPr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Google Shape;63;p14">
            <a:extLst>
              <a:ext uri="{FF2B5EF4-FFF2-40B4-BE49-F238E27FC236}">
                <a16:creationId xmlns:a16="http://schemas.microsoft.com/office/drawing/2014/main" id="{2538561C-3588-0DDD-1E29-E4F836F5F1E3}"/>
              </a:ext>
            </a:extLst>
          </p:cNvPr>
          <p:cNvSpPr txBox="1"/>
          <p:nvPr/>
        </p:nvSpPr>
        <p:spPr>
          <a:xfrm>
            <a:off x="3820885" y="9488874"/>
            <a:ext cx="31742743" cy="988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Orci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varius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natoque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penatibus</a:t>
            </a:r>
            <a:r>
              <a:rPr lang="pt-BR" sz="6000" dirty="0">
                <a:solidFill>
                  <a:schemeClr val="dk1"/>
                </a:solidFill>
              </a:rPr>
              <a:t> et </a:t>
            </a:r>
            <a:r>
              <a:rPr lang="pt-BR" sz="6000" dirty="0" err="1">
                <a:solidFill>
                  <a:schemeClr val="dk1"/>
                </a:solidFill>
              </a:rPr>
              <a:t>magnis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parturient</a:t>
            </a:r>
            <a:r>
              <a:rPr lang="pt-BR" sz="6000" dirty="0">
                <a:solidFill>
                  <a:schemeClr val="dk1"/>
                </a:solidFill>
              </a:rPr>
              <a:t> montes, </a:t>
            </a:r>
            <a:r>
              <a:rPr lang="pt-BR" sz="6000" dirty="0" err="1">
                <a:solidFill>
                  <a:schemeClr val="dk1"/>
                </a:solidFill>
              </a:rPr>
              <a:t>nascetur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ridiculus</a:t>
            </a:r>
            <a:r>
              <a:rPr lang="pt-BR" sz="6000" dirty="0">
                <a:solidFill>
                  <a:schemeClr val="dk1"/>
                </a:solidFill>
              </a:rPr>
              <a:t> mus.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ultrices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egestas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Quisque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luctus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semper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tincidunt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Pellentesque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metus</a:t>
            </a:r>
            <a:r>
              <a:rPr lang="pt-BR" sz="6000" dirty="0">
                <a:solidFill>
                  <a:schemeClr val="dk1"/>
                </a:solidFill>
              </a:rPr>
              <a:t> eu </a:t>
            </a:r>
            <a:r>
              <a:rPr lang="pt-BR" sz="6000" dirty="0" err="1">
                <a:solidFill>
                  <a:schemeClr val="dk1"/>
                </a:solidFill>
              </a:rPr>
              <a:t>tempor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maximus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quis </a:t>
            </a:r>
            <a:r>
              <a:rPr lang="pt-BR" sz="6000" dirty="0" err="1">
                <a:solidFill>
                  <a:schemeClr val="dk1"/>
                </a:solidFill>
              </a:rPr>
              <a:t>vestibulum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at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interdum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dui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Nulla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facilisi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Sed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fringilla</a:t>
            </a:r>
            <a:r>
              <a:rPr lang="pt-BR" sz="6000" dirty="0">
                <a:solidFill>
                  <a:schemeClr val="dk1"/>
                </a:solidFill>
              </a:rPr>
              <a:t> magna et sem </a:t>
            </a:r>
            <a:r>
              <a:rPr lang="pt-BR" sz="6000" dirty="0" err="1">
                <a:solidFill>
                  <a:schemeClr val="dk1"/>
                </a:solidFill>
              </a:rPr>
              <a:t>aliquam</a:t>
            </a:r>
            <a:r>
              <a:rPr lang="pt-BR" sz="6000" dirty="0">
                <a:solidFill>
                  <a:schemeClr val="dk1"/>
                </a:solidFill>
              </a:rPr>
              <a:t>, ac porta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consequat</a:t>
            </a:r>
            <a:r>
              <a:rPr lang="pt-BR" sz="6000" dirty="0">
                <a:solidFill>
                  <a:schemeClr val="dk1"/>
                </a:solidFill>
              </a:rPr>
              <a:t>.</a:t>
            </a:r>
            <a:endParaRPr sz="6000" dirty="0">
              <a:solidFill>
                <a:schemeClr val="dk1"/>
              </a:solidFill>
            </a:endParaRPr>
          </a:p>
          <a:p>
            <a:pPr algn="just"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Sed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lacus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consequat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pharetra</a:t>
            </a:r>
            <a:r>
              <a:rPr lang="pt-BR" sz="6000" dirty="0">
                <a:solidFill>
                  <a:schemeClr val="dk1"/>
                </a:solidFill>
              </a:rPr>
              <a:t> gravida, </a:t>
            </a:r>
            <a:r>
              <a:rPr lang="pt-BR" sz="6000" dirty="0" err="1">
                <a:solidFill>
                  <a:schemeClr val="dk1"/>
                </a:solidFill>
              </a:rPr>
              <a:t>feugiat</a:t>
            </a:r>
            <a:r>
              <a:rPr lang="pt-BR" sz="6000" dirty="0">
                <a:solidFill>
                  <a:schemeClr val="dk1"/>
                </a:solidFill>
              </a:rPr>
              <a:t> et augue. </a:t>
            </a:r>
            <a:r>
              <a:rPr lang="pt-BR" sz="6000" dirty="0" err="1">
                <a:solidFill>
                  <a:schemeClr val="dk1"/>
                </a:solidFill>
              </a:rPr>
              <a:t>Vivamus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eget</a:t>
            </a:r>
            <a:r>
              <a:rPr lang="pt-BR" sz="6000" dirty="0">
                <a:solidFill>
                  <a:schemeClr val="dk1"/>
                </a:solidFill>
              </a:rPr>
              <a:t> justo in </a:t>
            </a:r>
            <a:r>
              <a:rPr lang="pt-BR" sz="6000" dirty="0" err="1">
                <a:solidFill>
                  <a:schemeClr val="dk1"/>
                </a:solidFill>
              </a:rPr>
              <a:t>nisi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iaculis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aliquam</a:t>
            </a:r>
            <a:r>
              <a:rPr lang="pt-BR" sz="6000" dirty="0">
                <a:solidFill>
                  <a:schemeClr val="dk1"/>
                </a:solidFill>
              </a:rPr>
              <a:t> vitae in </a:t>
            </a:r>
            <a:r>
              <a:rPr lang="pt-BR" sz="6000" dirty="0" err="1">
                <a:solidFill>
                  <a:schemeClr val="dk1"/>
                </a:solidFill>
              </a:rPr>
              <a:t>felis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Praesent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mattis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leo</a:t>
            </a:r>
            <a:r>
              <a:rPr lang="pt-BR" sz="6000" dirty="0">
                <a:solidFill>
                  <a:schemeClr val="dk1"/>
                </a:solidFill>
              </a:rPr>
              <a:t> in </a:t>
            </a:r>
            <a:r>
              <a:rPr lang="pt-BR" sz="6000" dirty="0" err="1">
                <a:solidFill>
                  <a:schemeClr val="dk1"/>
                </a:solidFill>
              </a:rPr>
              <a:t>rhoncus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feugiat</a:t>
            </a:r>
            <a:r>
              <a:rPr lang="pt-BR" sz="6000" dirty="0">
                <a:solidFill>
                  <a:schemeClr val="dk1"/>
                </a:solidFill>
              </a:rPr>
              <a:t>, ipsum </a:t>
            </a:r>
            <a:r>
              <a:rPr lang="pt-BR" sz="6000" dirty="0" err="1">
                <a:solidFill>
                  <a:schemeClr val="dk1"/>
                </a:solidFill>
              </a:rPr>
              <a:t>ligula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dictum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velit</a:t>
            </a:r>
            <a:r>
              <a:rPr lang="pt-BR" sz="6000" dirty="0">
                <a:solidFill>
                  <a:schemeClr val="dk1"/>
                </a:solidFill>
              </a:rPr>
              <a:t>, et </a:t>
            </a:r>
            <a:r>
              <a:rPr lang="pt-BR" sz="6000" dirty="0" err="1">
                <a:solidFill>
                  <a:schemeClr val="dk1"/>
                </a:solidFill>
              </a:rPr>
              <a:t>faucibus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ex</a:t>
            </a:r>
            <a:r>
              <a:rPr lang="pt-BR" sz="6000" dirty="0">
                <a:solidFill>
                  <a:schemeClr val="dk1"/>
                </a:solidFill>
              </a:rPr>
              <a:t> libero eu </a:t>
            </a:r>
            <a:r>
              <a:rPr lang="pt-BR" sz="6000" dirty="0" err="1">
                <a:solidFill>
                  <a:schemeClr val="dk1"/>
                </a:solidFill>
              </a:rPr>
              <a:t>neque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Aenean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venenatis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lacus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mauris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mollis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vehicula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Mauris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convallis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velit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 mi </a:t>
            </a:r>
            <a:r>
              <a:rPr lang="pt-BR" sz="6000" dirty="0" err="1">
                <a:solidFill>
                  <a:schemeClr val="dk1"/>
                </a:solidFill>
              </a:rPr>
              <a:t>ornare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auctor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scelerisque</a:t>
            </a:r>
            <a:r>
              <a:rPr lang="pt-BR" sz="6000" dirty="0">
                <a:solidFill>
                  <a:schemeClr val="dk1"/>
                </a:solidFill>
              </a:rPr>
              <a:t> urna </a:t>
            </a:r>
            <a:r>
              <a:rPr lang="pt-BR" sz="6000" dirty="0" err="1">
                <a:solidFill>
                  <a:schemeClr val="dk1"/>
                </a:solidFill>
              </a:rPr>
              <a:t>feugiat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Vivamus</a:t>
            </a:r>
            <a:r>
              <a:rPr lang="pt-BR" sz="6000" dirty="0">
                <a:solidFill>
                  <a:schemeClr val="dk1"/>
                </a:solidFill>
              </a:rPr>
              <a:t>.</a:t>
            </a:r>
            <a:endParaRPr sz="6000" dirty="0"/>
          </a:p>
        </p:txBody>
      </p: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3A05C801-EB90-508F-3ECB-2354B165DE9A}"/>
              </a:ext>
            </a:extLst>
          </p:cNvPr>
          <p:cNvSpPr/>
          <p:nvPr/>
        </p:nvSpPr>
        <p:spPr>
          <a:xfrm rot="5400000">
            <a:off x="-438975" y="6163413"/>
            <a:ext cx="3078113" cy="2249838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48D8CB3-3530-16F7-72D7-303E60C826AA}"/>
              </a:ext>
            </a:extLst>
          </p:cNvPr>
          <p:cNvSpPr txBox="1"/>
          <p:nvPr/>
        </p:nvSpPr>
        <p:spPr>
          <a:xfrm>
            <a:off x="2200162" y="6304448"/>
            <a:ext cx="34126715" cy="240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Tópico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57647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1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F8605966-41CE-1516-E6B6-5F2C47CFB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9"/>
          <a:stretch>
            <a:fillRect/>
          </a:stretch>
        </p:blipFill>
        <p:spPr>
          <a:xfrm>
            <a:off x="-24838" y="-1"/>
            <a:ext cx="38551876" cy="23683913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50DF17B-E5B3-7631-5183-6E130DF623BE}"/>
              </a:ext>
            </a:extLst>
          </p:cNvPr>
          <p:cNvSpPr/>
          <p:nvPr/>
        </p:nvSpPr>
        <p:spPr>
          <a:xfrm>
            <a:off x="0" y="4588975"/>
            <a:ext cx="17569543" cy="1249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61"/>
          </a:p>
        </p:txBody>
      </p:sp>
      <p:sp>
        <p:nvSpPr>
          <p:cNvPr id="20" name="Google Shape;61;p14">
            <a:extLst>
              <a:ext uri="{FF2B5EF4-FFF2-40B4-BE49-F238E27FC236}">
                <a16:creationId xmlns:a16="http://schemas.microsoft.com/office/drawing/2014/main" id="{DE40D339-E3DC-F5AE-BEB5-C9C3D0E5A584}"/>
              </a:ext>
            </a:extLst>
          </p:cNvPr>
          <p:cNvSpPr txBox="1"/>
          <p:nvPr/>
        </p:nvSpPr>
        <p:spPr>
          <a:xfrm>
            <a:off x="466838" y="4595687"/>
            <a:ext cx="1674347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 Black" panose="020B0A04020102020204" pitchFamily="34" charset="0"/>
              </a:rPr>
              <a:t>Espaço para Título da Apresentação</a:t>
            </a:r>
            <a:endParaRPr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Google Shape;63;p14">
            <a:extLst>
              <a:ext uri="{FF2B5EF4-FFF2-40B4-BE49-F238E27FC236}">
                <a16:creationId xmlns:a16="http://schemas.microsoft.com/office/drawing/2014/main" id="{2538561C-3588-0DDD-1E29-E4F836F5F1E3}"/>
              </a:ext>
            </a:extLst>
          </p:cNvPr>
          <p:cNvSpPr txBox="1"/>
          <p:nvPr/>
        </p:nvSpPr>
        <p:spPr>
          <a:xfrm>
            <a:off x="1247771" y="9170934"/>
            <a:ext cx="17471572" cy="974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Orci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varius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natoque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penatibus</a:t>
            </a:r>
            <a:r>
              <a:rPr lang="pt-BR" sz="6000" dirty="0">
                <a:solidFill>
                  <a:schemeClr val="dk1"/>
                </a:solidFill>
              </a:rPr>
              <a:t> et </a:t>
            </a:r>
            <a:r>
              <a:rPr lang="pt-BR" sz="6000" dirty="0" err="1">
                <a:solidFill>
                  <a:schemeClr val="dk1"/>
                </a:solidFill>
              </a:rPr>
              <a:t>magnis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parturient</a:t>
            </a:r>
            <a:r>
              <a:rPr lang="pt-BR" sz="6000" dirty="0">
                <a:solidFill>
                  <a:schemeClr val="dk1"/>
                </a:solidFill>
              </a:rPr>
              <a:t> montes, </a:t>
            </a:r>
            <a:r>
              <a:rPr lang="pt-BR" sz="6000" dirty="0" err="1">
                <a:solidFill>
                  <a:schemeClr val="dk1"/>
                </a:solidFill>
              </a:rPr>
              <a:t>nascetur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ridiculus</a:t>
            </a:r>
            <a:r>
              <a:rPr lang="pt-BR" sz="6000" dirty="0">
                <a:solidFill>
                  <a:schemeClr val="dk1"/>
                </a:solidFill>
              </a:rPr>
              <a:t> mus.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ultrices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egestas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Quisque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luctus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semper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tincidunt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Pellentesque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metus</a:t>
            </a:r>
            <a:r>
              <a:rPr lang="pt-BR" sz="6000" dirty="0">
                <a:solidFill>
                  <a:schemeClr val="dk1"/>
                </a:solidFill>
              </a:rPr>
              <a:t> eu </a:t>
            </a:r>
            <a:r>
              <a:rPr lang="pt-BR" sz="6000" dirty="0" err="1">
                <a:solidFill>
                  <a:schemeClr val="dk1"/>
                </a:solidFill>
              </a:rPr>
              <a:t>tempor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maximus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quis </a:t>
            </a:r>
            <a:r>
              <a:rPr lang="pt-BR" sz="6000" dirty="0" err="1">
                <a:solidFill>
                  <a:schemeClr val="dk1"/>
                </a:solidFill>
              </a:rPr>
              <a:t>vestibulum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at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interdum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dui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Nulla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facilisi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Sed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fringilla</a:t>
            </a:r>
            <a:r>
              <a:rPr lang="pt-BR" sz="6000" dirty="0">
                <a:solidFill>
                  <a:schemeClr val="dk1"/>
                </a:solidFill>
              </a:rPr>
              <a:t> magna et sem </a:t>
            </a:r>
            <a:r>
              <a:rPr lang="pt-BR" sz="6000" dirty="0" err="1">
                <a:solidFill>
                  <a:schemeClr val="dk1"/>
                </a:solidFill>
              </a:rPr>
              <a:t>aliquam</a:t>
            </a:r>
            <a:r>
              <a:rPr lang="pt-BR" sz="6000" dirty="0">
                <a:solidFill>
                  <a:schemeClr val="dk1"/>
                </a:solidFill>
              </a:rPr>
              <a:t>, ac porta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consequat</a:t>
            </a:r>
            <a:r>
              <a:rPr lang="pt-BR" sz="6000" dirty="0">
                <a:solidFill>
                  <a:schemeClr val="dk1"/>
                </a:solidFill>
              </a:rPr>
              <a:t>.</a:t>
            </a:r>
            <a:endParaRPr sz="6000" dirty="0"/>
          </a:p>
        </p:txBody>
      </p: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3A05C801-EB90-508F-3ECB-2354B165DE9A}"/>
              </a:ext>
            </a:extLst>
          </p:cNvPr>
          <p:cNvSpPr/>
          <p:nvPr/>
        </p:nvSpPr>
        <p:spPr>
          <a:xfrm rot="5400000">
            <a:off x="-438975" y="6163413"/>
            <a:ext cx="3078113" cy="2249838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48D8CB3-3530-16F7-72D7-303E60C826AA}"/>
              </a:ext>
            </a:extLst>
          </p:cNvPr>
          <p:cNvSpPr txBox="1"/>
          <p:nvPr/>
        </p:nvSpPr>
        <p:spPr>
          <a:xfrm>
            <a:off x="2200162" y="6304448"/>
            <a:ext cx="34126715" cy="240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Tópico da apresentação</a:t>
            </a:r>
          </a:p>
        </p:txBody>
      </p:sp>
      <p:sp>
        <p:nvSpPr>
          <p:cNvPr id="2" name="Google Shape;63;p14">
            <a:extLst>
              <a:ext uri="{FF2B5EF4-FFF2-40B4-BE49-F238E27FC236}">
                <a16:creationId xmlns:a16="http://schemas.microsoft.com/office/drawing/2014/main" id="{A2A979DB-023F-8D99-5591-3B61410244F0}"/>
              </a:ext>
            </a:extLst>
          </p:cNvPr>
          <p:cNvSpPr txBox="1"/>
          <p:nvPr/>
        </p:nvSpPr>
        <p:spPr>
          <a:xfrm>
            <a:off x="19567408" y="9100974"/>
            <a:ext cx="17471572" cy="974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Orci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varius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natoque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penatibus</a:t>
            </a:r>
            <a:r>
              <a:rPr lang="pt-BR" sz="6000" dirty="0">
                <a:solidFill>
                  <a:schemeClr val="dk1"/>
                </a:solidFill>
              </a:rPr>
              <a:t> et </a:t>
            </a:r>
            <a:r>
              <a:rPr lang="pt-BR" sz="6000" dirty="0" err="1">
                <a:solidFill>
                  <a:schemeClr val="dk1"/>
                </a:solidFill>
              </a:rPr>
              <a:t>magnis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parturient</a:t>
            </a:r>
            <a:r>
              <a:rPr lang="pt-BR" sz="6000" dirty="0">
                <a:solidFill>
                  <a:schemeClr val="dk1"/>
                </a:solidFill>
              </a:rPr>
              <a:t> montes, </a:t>
            </a:r>
            <a:r>
              <a:rPr lang="pt-BR" sz="6000" dirty="0" err="1">
                <a:solidFill>
                  <a:schemeClr val="dk1"/>
                </a:solidFill>
              </a:rPr>
              <a:t>nascetur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ridiculus</a:t>
            </a:r>
            <a:r>
              <a:rPr lang="pt-BR" sz="6000" dirty="0">
                <a:solidFill>
                  <a:schemeClr val="dk1"/>
                </a:solidFill>
              </a:rPr>
              <a:t> mus.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ultrices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egestas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Quisque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luctus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semper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tincidunt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Pellentesque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metus</a:t>
            </a:r>
            <a:r>
              <a:rPr lang="pt-BR" sz="6000" dirty="0">
                <a:solidFill>
                  <a:schemeClr val="dk1"/>
                </a:solidFill>
              </a:rPr>
              <a:t> eu </a:t>
            </a:r>
            <a:r>
              <a:rPr lang="pt-BR" sz="6000" dirty="0" err="1">
                <a:solidFill>
                  <a:schemeClr val="dk1"/>
                </a:solidFill>
              </a:rPr>
              <a:t>tempor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maximus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quis </a:t>
            </a:r>
            <a:r>
              <a:rPr lang="pt-BR" sz="6000" dirty="0" err="1">
                <a:solidFill>
                  <a:schemeClr val="dk1"/>
                </a:solidFill>
              </a:rPr>
              <a:t>vestibulum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at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interdum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dui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Nulla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facilisi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Sed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fringilla</a:t>
            </a:r>
            <a:r>
              <a:rPr lang="pt-BR" sz="6000" dirty="0">
                <a:solidFill>
                  <a:schemeClr val="dk1"/>
                </a:solidFill>
              </a:rPr>
              <a:t> magna et sem </a:t>
            </a:r>
            <a:r>
              <a:rPr lang="pt-BR" sz="6000" dirty="0" err="1">
                <a:solidFill>
                  <a:schemeClr val="dk1"/>
                </a:solidFill>
              </a:rPr>
              <a:t>aliquam</a:t>
            </a:r>
            <a:r>
              <a:rPr lang="pt-BR" sz="6000" dirty="0">
                <a:solidFill>
                  <a:schemeClr val="dk1"/>
                </a:solidFill>
              </a:rPr>
              <a:t>, ac porta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consequat</a:t>
            </a:r>
            <a:r>
              <a:rPr lang="pt-BR" sz="6000" dirty="0">
                <a:solidFill>
                  <a:schemeClr val="dk1"/>
                </a:solidFill>
              </a:rPr>
              <a:t>.</a:t>
            </a:r>
            <a:endParaRPr sz="60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A77E2D-4685-BE06-0CA8-5EC354797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302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1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BD3D5D00-5175-E58B-804A-92FCB899E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9"/>
          <a:stretch>
            <a:fillRect/>
          </a:stretch>
        </p:blipFill>
        <p:spPr>
          <a:xfrm>
            <a:off x="-24838" y="-1"/>
            <a:ext cx="38551876" cy="23683913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50DF17B-E5B3-7631-5183-6E130DF623BE}"/>
              </a:ext>
            </a:extLst>
          </p:cNvPr>
          <p:cNvSpPr/>
          <p:nvPr/>
        </p:nvSpPr>
        <p:spPr>
          <a:xfrm>
            <a:off x="0" y="4588975"/>
            <a:ext cx="17569543" cy="1249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61"/>
          </a:p>
        </p:txBody>
      </p:sp>
      <p:sp>
        <p:nvSpPr>
          <p:cNvPr id="20" name="Google Shape;61;p14">
            <a:extLst>
              <a:ext uri="{FF2B5EF4-FFF2-40B4-BE49-F238E27FC236}">
                <a16:creationId xmlns:a16="http://schemas.microsoft.com/office/drawing/2014/main" id="{DE40D339-E3DC-F5AE-BEB5-C9C3D0E5A584}"/>
              </a:ext>
            </a:extLst>
          </p:cNvPr>
          <p:cNvSpPr txBox="1"/>
          <p:nvPr/>
        </p:nvSpPr>
        <p:spPr>
          <a:xfrm>
            <a:off x="466838" y="4595687"/>
            <a:ext cx="1674347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 Black" panose="020B0A04020102020204" pitchFamily="34" charset="0"/>
              </a:rPr>
              <a:t>Espaço para Título da Apresentação</a:t>
            </a:r>
            <a:endParaRPr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Google Shape;63;p14">
            <a:extLst>
              <a:ext uri="{FF2B5EF4-FFF2-40B4-BE49-F238E27FC236}">
                <a16:creationId xmlns:a16="http://schemas.microsoft.com/office/drawing/2014/main" id="{2538561C-3588-0DDD-1E29-E4F836F5F1E3}"/>
              </a:ext>
            </a:extLst>
          </p:cNvPr>
          <p:cNvSpPr txBox="1"/>
          <p:nvPr/>
        </p:nvSpPr>
        <p:spPr>
          <a:xfrm>
            <a:off x="13648868" y="9502202"/>
            <a:ext cx="11103429" cy="974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Orci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varius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natoque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penatibus</a:t>
            </a:r>
            <a:r>
              <a:rPr lang="pt-BR" sz="6000" dirty="0">
                <a:solidFill>
                  <a:schemeClr val="dk1"/>
                </a:solidFill>
              </a:rPr>
              <a:t> et </a:t>
            </a:r>
            <a:r>
              <a:rPr lang="pt-BR" sz="6000" dirty="0" err="1">
                <a:solidFill>
                  <a:schemeClr val="dk1"/>
                </a:solidFill>
              </a:rPr>
              <a:t>magnis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parturient</a:t>
            </a:r>
            <a:r>
              <a:rPr lang="pt-BR" sz="6000" dirty="0">
                <a:solidFill>
                  <a:schemeClr val="dk1"/>
                </a:solidFill>
              </a:rPr>
              <a:t> montes, </a:t>
            </a:r>
            <a:r>
              <a:rPr lang="pt-BR" sz="6000" dirty="0" err="1">
                <a:solidFill>
                  <a:schemeClr val="dk1"/>
                </a:solidFill>
              </a:rPr>
              <a:t>nascetur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ridiculus</a:t>
            </a:r>
            <a:r>
              <a:rPr lang="pt-BR" sz="6000" dirty="0">
                <a:solidFill>
                  <a:schemeClr val="dk1"/>
                </a:solidFill>
              </a:rPr>
              <a:t> mus.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ultrices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egestas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Quisque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luctus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semper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tincidunt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endParaRPr sz="6000" dirty="0"/>
          </a:p>
        </p:txBody>
      </p: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3A05C801-EB90-508F-3ECB-2354B165DE9A}"/>
              </a:ext>
            </a:extLst>
          </p:cNvPr>
          <p:cNvSpPr/>
          <p:nvPr/>
        </p:nvSpPr>
        <p:spPr>
          <a:xfrm rot="5400000">
            <a:off x="-438975" y="6163413"/>
            <a:ext cx="3078113" cy="2249838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48D8CB3-3530-16F7-72D7-303E60C826AA}"/>
              </a:ext>
            </a:extLst>
          </p:cNvPr>
          <p:cNvSpPr txBox="1"/>
          <p:nvPr/>
        </p:nvSpPr>
        <p:spPr>
          <a:xfrm>
            <a:off x="2200162" y="6304448"/>
            <a:ext cx="34126715" cy="240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Tópico da apresentação</a:t>
            </a:r>
          </a:p>
        </p:txBody>
      </p:sp>
      <p:sp>
        <p:nvSpPr>
          <p:cNvPr id="2" name="Google Shape;63;p14">
            <a:extLst>
              <a:ext uri="{FF2B5EF4-FFF2-40B4-BE49-F238E27FC236}">
                <a16:creationId xmlns:a16="http://schemas.microsoft.com/office/drawing/2014/main" id="{AB976D64-28A1-6A90-EF65-C10F5E3F1BCA}"/>
              </a:ext>
            </a:extLst>
          </p:cNvPr>
          <p:cNvSpPr txBox="1"/>
          <p:nvPr/>
        </p:nvSpPr>
        <p:spPr>
          <a:xfrm>
            <a:off x="1407257" y="9706115"/>
            <a:ext cx="11103429" cy="974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Orci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varius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natoque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penatibus</a:t>
            </a:r>
            <a:r>
              <a:rPr lang="pt-BR" sz="6000" dirty="0">
                <a:solidFill>
                  <a:schemeClr val="dk1"/>
                </a:solidFill>
              </a:rPr>
              <a:t> et </a:t>
            </a:r>
            <a:r>
              <a:rPr lang="pt-BR" sz="6000" dirty="0" err="1">
                <a:solidFill>
                  <a:schemeClr val="dk1"/>
                </a:solidFill>
              </a:rPr>
              <a:t>magnis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parturient</a:t>
            </a:r>
            <a:r>
              <a:rPr lang="pt-BR" sz="6000" dirty="0">
                <a:solidFill>
                  <a:schemeClr val="dk1"/>
                </a:solidFill>
              </a:rPr>
              <a:t> montes, </a:t>
            </a:r>
            <a:r>
              <a:rPr lang="pt-BR" sz="6000" dirty="0" err="1">
                <a:solidFill>
                  <a:schemeClr val="dk1"/>
                </a:solidFill>
              </a:rPr>
              <a:t>nascetur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ridiculus</a:t>
            </a:r>
            <a:r>
              <a:rPr lang="pt-BR" sz="6000" dirty="0">
                <a:solidFill>
                  <a:schemeClr val="dk1"/>
                </a:solidFill>
              </a:rPr>
              <a:t> mus.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ultrices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egestas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Quisque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luctus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semper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tincidunt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endParaRPr sz="6000" dirty="0"/>
          </a:p>
        </p:txBody>
      </p:sp>
      <p:sp>
        <p:nvSpPr>
          <p:cNvPr id="3" name="Google Shape;63;p14">
            <a:extLst>
              <a:ext uri="{FF2B5EF4-FFF2-40B4-BE49-F238E27FC236}">
                <a16:creationId xmlns:a16="http://schemas.microsoft.com/office/drawing/2014/main" id="{677204CD-3214-57C7-4AD1-C3A23C1105BF}"/>
              </a:ext>
            </a:extLst>
          </p:cNvPr>
          <p:cNvSpPr txBox="1"/>
          <p:nvPr/>
        </p:nvSpPr>
        <p:spPr>
          <a:xfrm>
            <a:off x="25912315" y="9278999"/>
            <a:ext cx="11103429" cy="974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Orci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varius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natoque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penatibus</a:t>
            </a:r>
            <a:r>
              <a:rPr lang="pt-BR" sz="6000" dirty="0">
                <a:solidFill>
                  <a:schemeClr val="dk1"/>
                </a:solidFill>
              </a:rPr>
              <a:t> et </a:t>
            </a:r>
            <a:r>
              <a:rPr lang="pt-BR" sz="6000" dirty="0" err="1">
                <a:solidFill>
                  <a:schemeClr val="dk1"/>
                </a:solidFill>
              </a:rPr>
              <a:t>magnis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parturient</a:t>
            </a:r>
            <a:r>
              <a:rPr lang="pt-BR" sz="6000" dirty="0">
                <a:solidFill>
                  <a:schemeClr val="dk1"/>
                </a:solidFill>
              </a:rPr>
              <a:t> montes, </a:t>
            </a:r>
            <a:r>
              <a:rPr lang="pt-BR" sz="6000" dirty="0" err="1">
                <a:solidFill>
                  <a:schemeClr val="dk1"/>
                </a:solidFill>
              </a:rPr>
              <a:t>nascetur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ridiculus</a:t>
            </a:r>
            <a:r>
              <a:rPr lang="pt-BR" sz="6000" dirty="0">
                <a:solidFill>
                  <a:schemeClr val="dk1"/>
                </a:solidFill>
              </a:rPr>
              <a:t> mus.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ultrices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egestas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Quisque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luctus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semper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tincidunt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endParaRPr sz="6000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2A49A7C-B769-3BEF-0348-3D06EFEDD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6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1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D387CD85-CB45-C98B-1612-098A975E5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9"/>
          <a:stretch>
            <a:fillRect/>
          </a:stretch>
        </p:blipFill>
        <p:spPr>
          <a:xfrm>
            <a:off x="-24838" y="-1"/>
            <a:ext cx="38551876" cy="23683913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50DF17B-E5B3-7631-5183-6E130DF623BE}"/>
              </a:ext>
            </a:extLst>
          </p:cNvPr>
          <p:cNvSpPr/>
          <p:nvPr/>
        </p:nvSpPr>
        <p:spPr>
          <a:xfrm>
            <a:off x="0" y="4588975"/>
            <a:ext cx="17569543" cy="1249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61"/>
          </a:p>
        </p:txBody>
      </p:sp>
      <p:sp>
        <p:nvSpPr>
          <p:cNvPr id="20" name="Google Shape;61;p14">
            <a:extLst>
              <a:ext uri="{FF2B5EF4-FFF2-40B4-BE49-F238E27FC236}">
                <a16:creationId xmlns:a16="http://schemas.microsoft.com/office/drawing/2014/main" id="{DE40D339-E3DC-F5AE-BEB5-C9C3D0E5A584}"/>
              </a:ext>
            </a:extLst>
          </p:cNvPr>
          <p:cNvSpPr txBox="1"/>
          <p:nvPr/>
        </p:nvSpPr>
        <p:spPr>
          <a:xfrm>
            <a:off x="466838" y="4595687"/>
            <a:ext cx="1674347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 Black" panose="020B0A04020102020204" pitchFamily="34" charset="0"/>
              </a:rPr>
              <a:t>Espaço para Título da Apresentação</a:t>
            </a:r>
            <a:endParaRPr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Google Shape;63;p14">
            <a:extLst>
              <a:ext uri="{FF2B5EF4-FFF2-40B4-BE49-F238E27FC236}">
                <a16:creationId xmlns:a16="http://schemas.microsoft.com/office/drawing/2014/main" id="{2538561C-3588-0DDD-1E29-E4F836F5F1E3}"/>
              </a:ext>
            </a:extLst>
          </p:cNvPr>
          <p:cNvSpPr txBox="1"/>
          <p:nvPr/>
        </p:nvSpPr>
        <p:spPr>
          <a:xfrm>
            <a:off x="2710543" y="9170934"/>
            <a:ext cx="17765487" cy="974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Orci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varius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natoque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penatibus</a:t>
            </a:r>
            <a:r>
              <a:rPr lang="pt-BR" sz="6000" dirty="0">
                <a:solidFill>
                  <a:schemeClr val="dk1"/>
                </a:solidFill>
              </a:rPr>
              <a:t> et </a:t>
            </a:r>
            <a:r>
              <a:rPr lang="pt-BR" sz="6000" dirty="0" err="1">
                <a:solidFill>
                  <a:schemeClr val="dk1"/>
                </a:solidFill>
              </a:rPr>
              <a:t>magnis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dis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parturient</a:t>
            </a:r>
            <a:r>
              <a:rPr lang="pt-BR" sz="6000" dirty="0">
                <a:solidFill>
                  <a:schemeClr val="dk1"/>
                </a:solidFill>
              </a:rPr>
              <a:t> montes, </a:t>
            </a:r>
            <a:r>
              <a:rPr lang="pt-BR" sz="6000" dirty="0" err="1">
                <a:solidFill>
                  <a:schemeClr val="dk1"/>
                </a:solidFill>
              </a:rPr>
              <a:t>nascetur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ridiculus</a:t>
            </a:r>
            <a:r>
              <a:rPr lang="pt-BR" sz="6000" dirty="0">
                <a:solidFill>
                  <a:schemeClr val="dk1"/>
                </a:solidFill>
              </a:rPr>
              <a:t> mus.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ultrices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egestas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Quisque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luctus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semper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tincidunt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Pellentesque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commodo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metus</a:t>
            </a:r>
            <a:r>
              <a:rPr lang="pt-BR" sz="6000" dirty="0">
                <a:solidFill>
                  <a:schemeClr val="dk1"/>
                </a:solidFill>
              </a:rPr>
              <a:t> eu </a:t>
            </a:r>
            <a:r>
              <a:rPr lang="pt-BR" sz="6000" dirty="0" err="1">
                <a:solidFill>
                  <a:schemeClr val="dk1"/>
                </a:solidFill>
              </a:rPr>
              <a:t>tempor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maximus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quis </a:t>
            </a:r>
            <a:r>
              <a:rPr lang="pt-BR" sz="6000" dirty="0" err="1">
                <a:solidFill>
                  <a:schemeClr val="dk1"/>
                </a:solidFill>
              </a:rPr>
              <a:t>vestibulum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at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interdum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dui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Nulla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facilisi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Sed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fringilla</a:t>
            </a:r>
            <a:r>
              <a:rPr lang="pt-BR" sz="6000" dirty="0">
                <a:solidFill>
                  <a:schemeClr val="dk1"/>
                </a:solidFill>
              </a:rPr>
              <a:t> magna et sem </a:t>
            </a:r>
            <a:r>
              <a:rPr lang="pt-BR" sz="6000" dirty="0" err="1">
                <a:solidFill>
                  <a:schemeClr val="dk1"/>
                </a:solidFill>
              </a:rPr>
              <a:t>aliquam</a:t>
            </a:r>
            <a:r>
              <a:rPr lang="pt-BR" sz="6000" dirty="0">
                <a:solidFill>
                  <a:schemeClr val="dk1"/>
                </a:solidFill>
              </a:rPr>
              <a:t>, ac porta </a:t>
            </a:r>
            <a:r>
              <a:rPr lang="pt-BR" sz="6000" dirty="0" err="1">
                <a:solidFill>
                  <a:schemeClr val="dk1"/>
                </a:solidFill>
              </a:rPr>
              <a:t>risus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consequat</a:t>
            </a:r>
            <a:r>
              <a:rPr lang="pt-BR" sz="6000" dirty="0">
                <a:solidFill>
                  <a:schemeClr val="dk1"/>
                </a:solidFill>
              </a:rPr>
              <a:t>.</a:t>
            </a:r>
            <a:endParaRPr sz="6000" dirty="0"/>
          </a:p>
        </p:txBody>
      </p: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3A05C801-EB90-508F-3ECB-2354B165DE9A}"/>
              </a:ext>
            </a:extLst>
          </p:cNvPr>
          <p:cNvSpPr/>
          <p:nvPr/>
        </p:nvSpPr>
        <p:spPr>
          <a:xfrm rot="5400000">
            <a:off x="-438975" y="6163413"/>
            <a:ext cx="3078113" cy="2249838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48D8CB3-3530-16F7-72D7-303E60C826AA}"/>
              </a:ext>
            </a:extLst>
          </p:cNvPr>
          <p:cNvSpPr txBox="1"/>
          <p:nvPr/>
        </p:nvSpPr>
        <p:spPr>
          <a:xfrm>
            <a:off x="2200162" y="6304448"/>
            <a:ext cx="34126715" cy="240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Tópico da apresentação</a:t>
            </a:r>
          </a:p>
        </p:txBody>
      </p:sp>
      <p:pic>
        <p:nvPicPr>
          <p:cNvPr id="3" name="Imagem 2" descr="Pessoa posando para foto em frente a parede de madeira&#10;&#10;Descrição gerada automaticamente com confiança baixa">
            <a:extLst>
              <a:ext uri="{FF2B5EF4-FFF2-40B4-BE49-F238E27FC236}">
                <a16:creationId xmlns:a16="http://schemas.microsoft.com/office/drawing/2014/main" id="{AA1C7C96-E4C0-CAF6-7F7C-087612759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163" y="9356319"/>
            <a:ext cx="14018714" cy="932998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EA0F10B-C267-6162-EB09-1E81A068E968}"/>
              </a:ext>
            </a:extLst>
          </p:cNvPr>
          <p:cNvSpPr txBox="1"/>
          <p:nvPr/>
        </p:nvSpPr>
        <p:spPr>
          <a:xfrm>
            <a:off x="23578458" y="13378465"/>
            <a:ext cx="11846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0" dirty="0">
                <a:solidFill>
                  <a:schemeClr val="bg1"/>
                </a:solidFill>
              </a:rPr>
              <a:t>EXEMPLO DE IMAGEM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EAC4273-14C7-E041-1EC3-2AA7945A0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098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31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02ACB511-DDBD-16BB-A85A-AA590531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9"/>
          <a:stretch>
            <a:fillRect/>
          </a:stretch>
        </p:blipFill>
        <p:spPr>
          <a:xfrm>
            <a:off x="-24838" y="-1"/>
            <a:ext cx="38551876" cy="23683913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50DF17B-E5B3-7631-5183-6E130DF623BE}"/>
              </a:ext>
            </a:extLst>
          </p:cNvPr>
          <p:cNvSpPr/>
          <p:nvPr/>
        </p:nvSpPr>
        <p:spPr>
          <a:xfrm>
            <a:off x="0" y="4588975"/>
            <a:ext cx="17569543" cy="1249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61"/>
          </a:p>
        </p:txBody>
      </p:sp>
      <p:sp>
        <p:nvSpPr>
          <p:cNvPr id="20" name="Google Shape;61;p14">
            <a:extLst>
              <a:ext uri="{FF2B5EF4-FFF2-40B4-BE49-F238E27FC236}">
                <a16:creationId xmlns:a16="http://schemas.microsoft.com/office/drawing/2014/main" id="{DE40D339-E3DC-F5AE-BEB5-C9C3D0E5A584}"/>
              </a:ext>
            </a:extLst>
          </p:cNvPr>
          <p:cNvSpPr txBox="1"/>
          <p:nvPr/>
        </p:nvSpPr>
        <p:spPr>
          <a:xfrm>
            <a:off x="466838" y="4595687"/>
            <a:ext cx="1674347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 Black" panose="020B0A04020102020204" pitchFamily="34" charset="0"/>
              </a:rPr>
              <a:t>Espaço para Título da Apresentação</a:t>
            </a:r>
            <a:endParaRPr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3A05C801-EB90-508F-3ECB-2354B165DE9A}"/>
              </a:ext>
            </a:extLst>
          </p:cNvPr>
          <p:cNvSpPr/>
          <p:nvPr/>
        </p:nvSpPr>
        <p:spPr>
          <a:xfrm rot="5400000">
            <a:off x="-438975" y="6163413"/>
            <a:ext cx="3078113" cy="2249838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48D8CB3-3530-16F7-72D7-303E60C826AA}"/>
              </a:ext>
            </a:extLst>
          </p:cNvPr>
          <p:cNvSpPr txBox="1"/>
          <p:nvPr/>
        </p:nvSpPr>
        <p:spPr>
          <a:xfrm>
            <a:off x="2200162" y="6304448"/>
            <a:ext cx="34126715" cy="240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Tópico da apresentação</a:t>
            </a:r>
          </a:p>
        </p:txBody>
      </p:sp>
      <p:sp>
        <p:nvSpPr>
          <p:cNvPr id="2" name="Google Shape;63;p14">
            <a:extLst>
              <a:ext uri="{FF2B5EF4-FFF2-40B4-BE49-F238E27FC236}">
                <a16:creationId xmlns:a16="http://schemas.microsoft.com/office/drawing/2014/main" id="{A4C61E1D-0F2F-61EA-A02B-3C4F0345B3E7}"/>
              </a:ext>
            </a:extLst>
          </p:cNvPr>
          <p:cNvSpPr txBox="1"/>
          <p:nvPr/>
        </p:nvSpPr>
        <p:spPr>
          <a:xfrm>
            <a:off x="13699385" y="16430913"/>
            <a:ext cx="11103429" cy="337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endParaRPr sz="6000" dirty="0"/>
          </a:p>
        </p:txBody>
      </p:sp>
      <p:sp>
        <p:nvSpPr>
          <p:cNvPr id="3" name="Google Shape;63;p14">
            <a:extLst>
              <a:ext uri="{FF2B5EF4-FFF2-40B4-BE49-F238E27FC236}">
                <a16:creationId xmlns:a16="http://schemas.microsoft.com/office/drawing/2014/main" id="{DD1DD9EB-6D40-9BCA-A4D7-1DE170BB0F97}"/>
              </a:ext>
            </a:extLst>
          </p:cNvPr>
          <p:cNvSpPr txBox="1"/>
          <p:nvPr/>
        </p:nvSpPr>
        <p:spPr>
          <a:xfrm>
            <a:off x="1285559" y="16662087"/>
            <a:ext cx="11103429" cy="337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endParaRPr sz="6000" dirty="0"/>
          </a:p>
        </p:txBody>
      </p:sp>
      <p:sp>
        <p:nvSpPr>
          <p:cNvPr id="4" name="Google Shape;63;p14">
            <a:extLst>
              <a:ext uri="{FF2B5EF4-FFF2-40B4-BE49-F238E27FC236}">
                <a16:creationId xmlns:a16="http://schemas.microsoft.com/office/drawing/2014/main" id="{67C52237-C4CD-66A3-97A9-573290F3B8FA}"/>
              </a:ext>
            </a:extLst>
          </p:cNvPr>
          <p:cNvSpPr txBox="1"/>
          <p:nvPr/>
        </p:nvSpPr>
        <p:spPr>
          <a:xfrm>
            <a:off x="25912315" y="16430914"/>
            <a:ext cx="11103429" cy="337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6000" dirty="0" err="1">
                <a:solidFill>
                  <a:schemeClr val="dk1"/>
                </a:solidFill>
              </a:rPr>
              <a:t>Lorem</a:t>
            </a:r>
            <a:r>
              <a:rPr lang="pt-BR" sz="6000" dirty="0">
                <a:solidFill>
                  <a:schemeClr val="dk1"/>
                </a:solidFill>
              </a:rPr>
              <a:t> ipsum </a:t>
            </a:r>
            <a:r>
              <a:rPr lang="pt-BR" sz="6000" dirty="0" err="1">
                <a:solidFill>
                  <a:schemeClr val="dk1"/>
                </a:solidFill>
              </a:rPr>
              <a:t>dolor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sit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amet</a:t>
            </a:r>
            <a:r>
              <a:rPr lang="pt-BR" sz="6000" dirty="0">
                <a:solidFill>
                  <a:schemeClr val="dk1"/>
                </a:solidFill>
              </a:rPr>
              <a:t>, </a:t>
            </a:r>
            <a:r>
              <a:rPr lang="pt-BR" sz="6000" dirty="0" err="1">
                <a:solidFill>
                  <a:schemeClr val="dk1"/>
                </a:solidFill>
              </a:rPr>
              <a:t>consectetur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adipiscing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elit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r>
              <a:rPr lang="pt-BR" sz="6000" dirty="0" err="1">
                <a:solidFill>
                  <a:schemeClr val="dk1"/>
                </a:solidFill>
              </a:rPr>
              <a:t>Donec</a:t>
            </a:r>
            <a:r>
              <a:rPr lang="pt-BR" sz="6000" dirty="0">
                <a:solidFill>
                  <a:schemeClr val="dk1"/>
                </a:solidFill>
              </a:rPr>
              <a:t> </a:t>
            </a:r>
            <a:r>
              <a:rPr lang="pt-BR" sz="6000" dirty="0" err="1">
                <a:solidFill>
                  <a:schemeClr val="dk1"/>
                </a:solidFill>
              </a:rPr>
              <a:t>ultricies</a:t>
            </a:r>
            <a:r>
              <a:rPr lang="pt-BR" sz="6000" dirty="0">
                <a:solidFill>
                  <a:schemeClr val="dk1"/>
                </a:solidFill>
              </a:rPr>
              <a:t> et massa in </a:t>
            </a:r>
            <a:r>
              <a:rPr lang="pt-BR" sz="6000" dirty="0" err="1">
                <a:solidFill>
                  <a:schemeClr val="dk1"/>
                </a:solidFill>
              </a:rPr>
              <a:t>sodales</a:t>
            </a:r>
            <a:r>
              <a:rPr lang="pt-BR" sz="6000" dirty="0">
                <a:solidFill>
                  <a:schemeClr val="dk1"/>
                </a:solidFill>
              </a:rPr>
              <a:t>. </a:t>
            </a:r>
            <a:endParaRPr sz="6000" dirty="0"/>
          </a:p>
        </p:txBody>
      </p:sp>
      <p:pic>
        <p:nvPicPr>
          <p:cNvPr id="6" name="Imagem 5" descr="Mulher sorrindo posando para foto&#10;&#10;Descrição gerada automaticamente">
            <a:extLst>
              <a:ext uri="{FF2B5EF4-FFF2-40B4-BE49-F238E27FC236}">
                <a16:creationId xmlns:a16="http://schemas.microsoft.com/office/drawing/2014/main" id="{C18C01DA-5152-9AF2-67BF-CEB62FD57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85" y="9313595"/>
            <a:ext cx="10709442" cy="7117317"/>
          </a:xfrm>
          <a:prstGeom prst="rect">
            <a:avLst/>
          </a:prstGeom>
        </p:spPr>
      </p:pic>
      <p:pic>
        <p:nvPicPr>
          <p:cNvPr id="8" name="Imagem 7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809EA247-0E27-0363-FF82-8479C559A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94" y="9313595"/>
            <a:ext cx="10546393" cy="7239473"/>
          </a:xfrm>
          <a:prstGeom prst="rect">
            <a:avLst/>
          </a:prstGeom>
        </p:spPr>
      </p:pic>
      <p:pic>
        <p:nvPicPr>
          <p:cNvPr id="10" name="Imagem 9" descr="Homem com chapéu de palha&#10;&#10;Descrição gerada automaticamente com confiança média">
            <a:extLst>
              <a:ext uri="{FF2B5EF4-FFF2-40B4-BE49-F238E27FC236}">
                <a16:creationId xmlns:a16="http://schemas.microsoft.com/office/drawing/2014/main" id="{3EF35AE4-9548-B362-BB11-BFF3EBD04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006" y="9313595"/>
            <a:ext cx="10479731" cy="697465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8F56580-6C74-75EB-A5FF-8D59B018A048}"/>
              </a:ext>
            </a:extLst>
          </p:cNvPr>
          <p:cNvSpPr txBox="1"/>
          <p:nvPr/>
        </p:nvSpPr>
        <p:spPr>
          <a:xfrm>
            <a:off x="13883866" y="12519498"/>
            <a:ext cx="10238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0" dirty="0">
                <a:solidFill>
                  <a:schemeClr val="bg1"/>
                </a:solidFill>
              </a:rPr>
              <a:t>EXEMPLO DE IMAGEM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5F28657-C46C-C7BA-9B01-5584A8CFF736}"/>
              </a:ext>
            </a:extLst>
          </p:cNvPr>
          <p:cNvSpPr txBox="1"/>
          <p:nvPr/>
        </p:nvSpPr>
        <p:spPr>
          <a:xfrm>
            <a:off x="1832688" y="12650014"/>
            <a:ext cx="10238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0" dirty="0">
                <a:solidFill>
                  <a:schemeClr val="bg1"/>
                </a:solidFill>
              </a:rPr>
              <a:t>EXEMPLO DE IMAGEM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BA3CABD-170D-C909-C082-D864DCFC714A}"/>
              </a:ext>
            </a:extLst>
          </p:cNvPr>
          <p:cNvSpPr txBox="1"/>
          <p:nvPr/>
        </p:nvSpPr>
        <p:spPr>
          <a:xfrm>
            <a:off x="26475860" y="12800923"/>
            <a:ext cx="10238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0" dirty="0">
                <a:solidFill>
                  <a:schemeClr val="bg1"/>
                </a:solidFill>
              </a:rPr>
              <a:t>EXEMPLO DE IMAGEM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297C33E-462C-525A-BBF9-7101CD5A0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08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760B8-ABE0-1438-8B20-12B2282B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5F570E15-058F-5017-2E09-8DFDFD011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27038" cy="2368315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A1E4AA0-54B7-6CA4-F151-FE10EAE1C37E}"/>
              </a:ext>
            </a:extLst>
          </p:cNvPr>
          <p:cNvSpPr txBox="1"/>
          <p:nvPr/>
        </p:nvSpPr>
        <p:spPr>
          <a:xfrm>
            <a:off x="0" y="15838714"/>
            <a:ext cx="38527037" cy="290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Obrigado (a)</a:t>
            </a:r>
          </a:p>
        </p:txBody>
      </p:sp>
    </p:spTree>
    <p:extLst>
      <p:ext uri="{BB962C8B-B14F-4D97-AF65-F5344CB8AC3E}">
        <p14:creationId xmlns:p14="http://schemas.microsoft.com/office/powerpoint/2010/main" val="34726191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72</TotalTime>
  <Words>616</Words>
  <Application>Microsoft Office PowerPoint</Application>
  <PresentationFormat>Personalizar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carolaleixovilela@gmail.com</dc:creator>
  <cp:lastModifiedBy>ANA CAROLINA ALEIXO LIMA</cp:lastModifiedBy>
  <cp:revision>5</cp:revision>
  <dcterms:created xsi:type="dcterms:W3CDTF">2023-05-24T19:01:11Z</dcterms:created>
  <dcterms:modified xsi:type="dcterms:W3CDTF">2025-09-29T18:28:34Z</dcterms:modified>
</cp:coreProperties>
</file>