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6"/>
  </p:notesMasterIdLst>
  <p:sldIdLst>
    <p:sldId id="392" r:id="rId5"/>
    <p:sldId id="405" r:id="rId6"/>
    <p:sldId id="410" r:id="rId7"/>
    <p:sldId id="411" r:id="rId8"/>
    <p:sldId id="412" r:id="rId9"/>
    <p:sldId id="413" r:id="rId10"/>
    <p:sldId id="397" r:id="rId11"/>
    <p:sldId id="408" r:id="rId12"/>
    <p:sldId id="414" r:id="rId13"/>
    <p:sldId id="415" r:id="rId14"/>
    <p:sldId id="416" r:id="rId15"/>
  </p:sldIdLst>
  <p:sldSz cx="18000663" cy="25199975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570" userDrawn="1">
          <p15:clr>
            <a:srgbClr val="A4A3A4"/>
          </p15:clr>
        </p15:guide>
        <p15:guide id="2" pos="567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4AB400-A106-C6AD-820B-D1F641652EF8}" name="Ana Caroline Carneiro Marques (DMAPE/SEGAPE/MEC)" initials="" userId="S::ana.carneiro@mec.gov.br::a10fc32e-8fac-4cdb-9836-faf01bc9b07e" providerId="AD"/>
  <p188:author id="{31917364-A2AB-6EC3-CC4E-F76A1FF8F4F8}" name="Benny Da Silva Leite (ACS/GM)" initials="" userId="S::bennyleite@mec.gov.br::c23727fb-1fe7-4b74-a814-6ab5b719513c" providerId="AD"/>
  <p188:author id="{706A47A4-DD3B-7D05-C2EE-00080701DAA0}" name="Victor Franco da Mata Ferreira (GAB/GM)" initials="V(" userId="S::victorferreira@mec.gov.br::9b28b049-2e72-413b-8861-d2166171834c" providerId="AD"/>
  <p188:author id="{0B9363DB-F620-4E06-A8FB-C3DEE208BC4B}" name="Lucianna dos Santos Almeida" initials="" userId="S::LuciannaAlmeida@mec.gov.br::7d8cadc6-cd77-47fb-b805-d1296155b0da" providerId="AD"/>
  <p188:author id="{19A2A3DC-4D59-7714-86CF-DC738DA80782}" name="ANNE KARINE BANDEIRA ALMEIDA" initials="AA" userId="S::03948035318@fnde.gov.br::79200a08-84f3-4d2d-823c-05099619af24" providerId="AD"/>
  <p188:author id="{24C57DF3-E315-E015-5067-2E079CFBDC98}" name="Carolina Fonseca Cotta (ACS/GM)" initials="CFC(" userId="S::carolinacotta@mec.gov.br::0f53eb52-a34d-4b7f-8d3e-2c62857e1662" providerId="AD"/>
  <p188:author id="{A6BA13FB-BE73-8EC9-7C89-2A4BC5186312}" name="Lidia Helena Nagi Passamani" initials="LH" userId="S::lidiapassamani@mec.gov.br::a3e08963-3b3f-447c-ad06-60036a33079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AE7E"/>
    <a:srgbClr val="A11C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E383E1-71CA-D034-AA1B-39D51D858228}" v="5" dt="2025-09-29T18:35:23.0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5570"/>
        <p:guide pos="567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a Helena Nagi Passamani" userId="a3e08963-3b3f-447c-ad06-60036a33079b" providerId="ADAL" clId="{2763E731-74CB-4402-83DB-57E9C6624B7D}"/>
    <pc:docChg chg="undo custSel addSld modSld">
      <pc:chgData name="Lidia Helena Nagi Passamani" userId="a3e08963-3b3f-447c-ad06-60036a33079b" providerId="ADAL" clId="{2763E731-74CB-4402-83DB-57E9C6624B7D}" dt="2025-09-09T20:00:32.632" v="672" actId="20577"/>
      <pc:docMkLst>
        <pc:docMk/>
      </pc:docMkLst>
    </pc:docChg>
  </pc:docChgLst>
  <pc:docChgLst>
    <pc:chgData name="ANA FLAVIA FONSECA MONTEIRO" userId="S::05720900136@fnde.gov.br::f7bd8c4d-3490-49d7-a3bd-2e7a48439f5d" providerId="AD" clId="Web-{38582AC8-67E1-3C00-B65E-F0B3571F349A}"/>
    <pc:docChg chg="addSld modSld">
      <pc:chgData name="ANA FLAVIA FONSECA MONTEIRO" userId="S::05720900136@fnde.gov.br::f7bd8c4d-3490-49d7-a3bd-2e7a48439f5d" providerId="AD" clId="Web-{38582AC8-67E1-3C00-B65E-F0B3571F349A}" dt="2025-09-23T15:09:13.794" v="21"/>
      <pc:docMkLst>
        <pc:docMk/>
      </pc:docMkLst>
      <pc:sldChg chg="modSp">
        <pc:chgData name="ANA FLAVIA FONSECA MONTEIRO" userId="S::05720900136@fnde.gov.br::f7bd8c4d-3490-49d7-a3bd-2e7a48439f5d" providerId="AD" clId="Web-{38582AC8-67E1-3C00-B65E-F0B3571F349A}" dt="2025-09-23T15:06:32.260" v="11" actId="1076"/>
        <pc:sldMkLst>
          <pc:docMk/>
          <pc:sldMk cId="3792293349" sldId="408"/>
        </pc:sldMkLst>
        <pc:picChg chg="mod">
          <ac:chgData name="ANA FLAVIA FONSECA MONTEIRO" userId="S::05720900136@fnde.gov.br::f7bd8c4d-3490-49d7-a3bd-2e7a48439f5d" providerId="AD" clId="Web-{38582AC8-67E1-3C00-B65E-F0B3571F349A}" dt="2025-09-23T15:06:32.245" v="10" actId="1076"/>
          <ac:picMkLst>
            <pc:docMk/>
            <pc:sldMk cId="3792293349" sldId="408"/>
            <ac:picMk id="2" creationId="{E8E2E0DF-FC12-1610-A561-E64984B26B39}"/>
          </ac:picMkLst>
        </pc:picChg>
      </pc:sldChg>
      <pc:sldChg chg="addSp delSp modSp new">
        <pc:chgData name="ANA FLAVIA FONSECA MONTEIRO" userId="S::05720900136@fnde.gov.br::f7bd8c4d-3490-49d7-a3bd-2e7a48439f5d" providerId="AD" clId="Web-{38582AC8-67E1-3C00-B65E-F0B3571F349A}" dt="2025-09-23T15:09:13.794" v="21"/>
        <pc:sldMkLst>
          <pc:docMk/>
          <pc:sldMk cId="1001950993" sldId="416"/>
        </pc:sldMkLst>
        <pc:spChg chg="add">
          <ac:chgData name="ANA FLAVIA FONSECA MONTEIRO" userId="S::05720900136@fnde.gov.br::f7bd8c4d-3490-49d7-a3bd-2e7a48439f5d" providerId="AD" clId="Web-{38582AC8-67E1-3C00-B65E-F0B3571F349A}" dt="2025-09-23T15:09:01.325" v="14"/>
          <ac:spMkLst>
            <pc:docMk/>
            <pc:sldMk cId="1001950993" sldId="416"/>
            <ac:spMk id="7" creationId="{97AB1D6E-1A75-B73E-7F6C-5167501BB5A9}"/>
          </ac:spMkLst>
        </pc:spChg>
        <pc:spChg chg="add">
          <ac:chgData name="ANA FLAVIA FONSECA MONTEIRO" userId="S::05720900136@fnde.gov.br::f7bd8c4d-3490-49d7-a3bd-2e7a48439f5d" providerId="AD" clId="Web-{38582AC8-67E1-3C00-B65E-F0B3571F349A}" dt="2025-09-23T15:09:01.357" v="16"/>
          <ac:spMkLst>
            <pc:docMk/>
            <pc:sldMk cId="1001950993" sldId="416"/>
            <ac:spMk id="11" creationId="{814A8605-44BC-D28E-9B0A-0D1BF671CAE7}"/>
          </ac:spMkLst>
        </pc:spChg>
        <pc:picChg chg="add">
          <ac:chgData name="ANA FLAVIA FONSECA MONTEIRO" userId="S::05720900136@fnde.gov.br::f7bd8c4d-3490-49d7-a3bd-2e7a48439f5d" providerId="AD" clId="Web-{38582AC8-67E1-3C00-B65E-F0B3571F349A}" dt="2025-09-23T15:09:01.341" v="15"/>
          <ac:picMkLst>
            <pc:docMk/>
            <pc:sldMk cId="1001950993" sldId="416"/>
            <ac:picMk id="9" creationId="{D1F4DD4A-3F8C-2E9C-44D3-FB0AB6CF9E65}"/>
          </ac:picMkLst>
        </pc:picChg>
      </pc:sldChg>
    </pc:docChg>
  </pc:docChgLst>
  <pc:docChgLst>
    <pc:chgData name="ANA FLAVIA FONSECA MONTEIRO" userId="S::05720900136@fnde.gov.br::f7bd8c4d-3490-49d7-a3bd-2e7a48439f5d" providerId="AD" clId="Web-{19EC68A1-418C-A3FA-70E7-DE372D35BE1C}"/>
    <pc:docChg chg="modSld">
      <pc:chgData name="ANA FLAVIA FONSECA MONTEIRO" userId="S::05720900136@fnde.gov.br::f7bd8c4d-3490-49d7-a3bd-2e7a48439f5d" providerId="AD" clId="Web-{19EC68A1-418C-A3FA-70E7-DE372D35BE1C}" dt="2025-09-23T14:45:59.829" v="165" actId="1076"/>
      <pc:docMkLst>
        <pc:docMk/>
      </pc:docMkLst>
      <pc:sldChg chg="addSp delSp modSp">
        <pc:chgData name="ANA FLAVIA FONSECA MONTEIRO" userId="S::05720900136@fnde.gov.br::f7bd8c4d-3490-49d7-a3bd-2e7a48439f5d" providerId="AD" clId="Web-{19EC68A1-418C-A3FA-70E7-DE372D35BE1C}" dt="2025-09-23T14:19:50.611" v="65" actId="1076"/>
        <pc:sldMkLst>
          <pc:docMk/>
          <pc:sldMk cId="3622525011" sldId="392"/>
        </pc:sldMkLst>
        <pc:spChg chg="add mod">
          <ac:chgData name="ANA FLAVIA FONSECA MONTEIRO" userId="S::05720900136@fnde.gov.br::f7bd8c4d-3490-49d7-a3bd-2e7a48439f5d" providerId="AD" clId="Web-{19EC68A1-418C-A3FA-70E7-DE372D35BE1C}" dt="2025-09-23T14:10:28.552" v="16" actId="14100"/>
          <ac:spMkLst>
            <pc:docMk/>
            <pc:sldMk cId="3622525011" sldId="392"/>
            <ac:spMk id="2" creationId="{302DA27F-F2A0-BBEF-E9B0-7E4EAF32E1ED}"/>
          </ac:spMkLst>
        </pc:spChg>
        <pc:picChg chg="add mod">
          <ac:chgData name="ANA FLAVIA FONSECA MONTEIRO" userId="S::05720900136@fnde.gov.br::f7bd8c4d-3490-49d7-a3bd-2e7a48439f5d" providerId="AD" clId="Web-{19EC68A1-418C-A3FA-70E7-DE372D35BE1C}" dt="2025-09-23T14:19:50.611" v="65" actId="1076"/>
          <ac:picMkLst>
            <pc:docMk/>
            <pc:sldMk cId="3622525011" sldId="392"/>
            <ac:picMk id="6" creationId="{61CB3357-CDC2-19A1-ABE7-3011C1C40E5B}"/>
          </ac:picMkLst>
        </pc:picChg>
      </pc:sldChg>
      <pc:sldChg chg="addSp delSp modSp">
        <pc:chgData name="ANA FLAVIA FONSECA MONTEIRO" userId="S::05720900136@fnde.gov.br::f7bd8c4d-3490-49d7-a3bd-2e7a48439f5d" providerId="AD" clId="Web-{19EC68A1-418C-A3FA-70E7-DE372D35BE1C}" dt="2025-09-23T14:26:52.747" v="86" actId="1076"/>
        <pc:sldMkLst>
          <pc:docMk/>
          <pc:sldMk cId="2958155456" sldId="397"/>
        </pc:sldMkLst>
      </pc:sldChg>
      <pc:sldChg chg="addSp modSp">
        <pc:chgData name="ANA FLAVIA FONSECA MONTEIRO" userId="S::05720900136@fnde.gov.br::f7bd8c4d-3490-49d7-a3bd-2e7a48439f5d" providerId="AD" clId="Web-{19EC68A1-418C-A3FA-70E7-DE372D35BE1C}" dt="2025-09-23T14:30:12.030" v="144"/>
        <pc:sldMkLst>
          <pc:docMk/>
          <pc:sldMk cId="3792293349" sldId="408"/>
        </pc:sldMkLst>
        <pc:picChg chg="mod modCrop">
          <ac:chgData name="ANA FLAVIA FONSECA MONTEIRO" userId="S::05720900136@fnde.gov.br::f7bd8c4d-3490-49d7-a3bd-2e7a48439f5d" providerId="AD" clId="Web-{19EC68A1-418C-A3FA-70E7-DE372D35BE1C}" dt="2025-09-23T14:30:12.030" v="144"/>
          <ac:picMkLst>
            <pc:docMk/>
            <pc:sldMk cId="3792293349" sldId="408"/>
            <ac:picMk id="2" creationId="{E8E2E0DF-FC12-1610-A561-E64984B26B39}"/>
          </ac:picMkLst>
        </pc:picChg>
      </pc:sldChg>
      <pc:sldChg chg="addSp delSp modSp">
        <pc:chgData name="ANA FLAVIA FONSECA MONTEIRO" userId="S::05720900136@fnde.gov.br::f7bd8c4d-3490-49d7-a3bd-2e7a48439f5d" providerId="AD" clId="Web-{19EC68A1-418C-A3FA-70E7-DE372D35BE1C}" dt="2025-09-23T14:44:13.001" v="155" actId="1076"/>
        <pc:sldMkLst>
          <pc:docMk/>
          <pc:sldMk cId="2128786603" sldId="414"/>
        </pc:sldMkLst>
        <pc:spChg chg="mod">
          <ac:chgData name="ANA FLAVIA FONSECA MONTEIRO" userId="S::05720900136@fnde.gov.br::f7bd8c4d-3490-49d7-a3bd-2e7a48439f5d" providerId="AD" clId="Web-{19EC68A1-418C-A3FA-70E7-DE372D35BE1C}" dt="2025-09-23T14:44:12.985" v="153" actId="1076"/>
          <ac:spMkLst>
            <pc:docMk/>
            <pc:sldMk cId="2128786603" sldId="414"/>
            <ac:spMk id="2" creationId="{2F2824FF-3EAF-93D3-BDC0-90B1524DCC3D}"/>
          </ac:spMkLst>
        </pc:spChg>
        <pc:spChg chg="mod">
          <ac:chgData name="ANA FLAVIA FONSECA MONTEIRO" userId="S::05720900136@fnde.gov.br::f7bd8c4d-3490-49d7-a3bd-2e7a48439f5d" providerId="AD" clId="Web-{19EC68A1-418C-A3FA-70E7-DE372D35BE1C}" dt="2025-09-23T14:44:13.001" v="154" actId="1076"/>
          <ac:spMkLst>
            <pc:docMk/>
            <pc:sldMk cId="2128786603" sldId="414"/>
            <ac:spMk id="10" creationId="{D098BEBA-8AB0-E128-4758-2F262E408A3B}"/>
          </ac:spMkLst>
        </pc:spChg>
      </pc:sldChg>
      <pc:sldChg chg="addSp modSp">
        <pc:chgData name="ANA FLAVIA FONSECA MONTEIRO" userId="S::05720900136@fnde.gov.br::f7bd8c4d-3490-49d7-a3bd-2e7a48439f5d" providerId="AD" clId="Web-{19EC68A1-418C-A3FA-70E7-DE372D35BE1C}" dt="2025-09-23T14:45:59.829" v="165" actId="1076"/>
        <pc:sldMkLst>
          <pc:docMk/>
          <pc:sldMk cId="762155515" sldId="415"/>
        </pc:sldMkLst>
        <pc:picChg chg="mod modCrop">
          <ac:chgData name="ANA FLAVIA FONSECA MONTEIRO" userId="S::05720900136@fnde.gov.br::f7bd8c4d-3490-49d7-a3bd-2e7a48439f5d" providerId="AD" clId="Web-{19EC68A1-418C-A3FA-70E7-DE372D35BE1C}" dt="2025-09-23T14:45:59.813" v="164" actId="1076"/>
          <ac:picMkLst>
            <pc:docMk/>
            <pc:sldMk cId="762155515" sldId="415"/>
            <ac:picMk id="2" creationId="{F1076752-EDEC-1BD8-13A9-AD1E718F2463}"/>
          </ac:picMkLst>
        </pc:picChg>
      </pc:sldChg>
    </pc:docChg>
  </pc:docChgLst>
  <pc:docChgLst>
    <pc:chgData name="ANA FLAVIA FONSECA MONTEIRO" userId="S::05720900136@fnde.gov.br::f7bd8c4d-3490-49d7-a3bd-2e7a48439f5d" providerId="AD" clId="Web-{C2121CCA-842C-78D1-9464-5956DD7495D8}"/>
    <pc:docChg chg="modSld">
      <pc:chgData name="ANA FLAVIA FONSECA MONTEIRO" userId="S::05720900136@fnde.gov.br::f7bd8c4d-3490-49d7-a3bd-2e7a48439f5d" providerId="AD" clId="Web-{C2121CCA-842C-78D1-9464-5956DD7495D8}" dt="2025-09-26T17:23:57.515" v="50" actId="1076"/>
      <pc:docMkLst>
        <pc:docMk/>
      </pc:docMkLst>
      <pc:sldChg chg="addSp delSp modSp">
        <pc:chgData name="ANA FLAVIA FONSECA MONTEIRO" userId="S::05720900136@fnde.gov.br::f7bd8c4d-3490-49d7-a3bd-2e7a48439f5d" providerId="AD" clId="Web-{C2121CCA-842C-78D1-9464-5956DD7495D8}" dt="2025-09-26T17:23:57.515" v="50" actId="1076"/>
        <pc:sldMkLst>
          <pc:docMk/>
          <pc:sldMk cId="2958155456" sldId="397"/>
        </pc:sldMkLst>
        <pc:spChg chg="mod">
          <ac:chgData name="ANA FLAVIA FONSECA MONTEIRO" userId="S::05720900136@fnde.gov.br::f7bd8c4d-3490-49d7-a3bd-2e7a48439f5d" providerId="AD" clId="Web-{C2121CCA-842C-78D1-9464-5956DD7495D8}" dt="2025-09-26T17:23:57.501" v="47" actId="1076"/>
          <ac:spMkLst>
            <pc:docMk/>
            <pc:sldMk cId="2958155456" sldId="397"/>
            <ac:spMk id="2" creationId="{49731DFD-DB5F-5648-0160-B5C5D3A90C45}"/>
          </ac:spMkLst>
        </pc:spChg>
        <pc:spChg chg="mod">
          <ac:chgData name="ANA FLAVIA FONSECA MONTEIRO" userId="S::05720900136@fnde.gov.br::f7bd8c4d-3490-49d7-a3bd-2e7a48439f5d" providerId="AD" clId="Web-{C2121CCA-842C-78D1-9464-5956DD7495D8}" dt="2025-09-26T17:23:57.501" v="48" actId="1076"/>
          <ac:spMkLst>
            <pc:docMk/>
            <pc:sldMk cId="2958155456" sldId="397"/>
            <ac:spMk id="10" creationId="{439FD446-DDB5-660E-2AB4-1710B73DD5D8}"/>
          </ac:spMkLst>
        </pc:spChg>
        <pc:picChg chg="add mod">
          <ac:chgData name="ANA FLAVIA FONSECA MONTEIRO" userId="S::05720900136@fnde.gov.br::f7bd8c4d-3490-49d7-a3bd-2e7a48439f5d" providerId="AD" clId="Web-{C2121CCA-842C-78D1-9464-5956DD7495D8}" dt="2025-09-26T17:23:57.515" v="50" actId="1076"/>
          <ac:picMkLst>
            <pc:docMk/>
            <pc:sldMk cId="2958155456" sldId="397"/>
            <ac:picMk id="4" creationId="{1E99A5B1-0033-BD01-5024-536CA5EAD875}"/>
          </ac:picMkLst>
        </pc:picChg>
        <pc:picChg chg="mod">
          <ac:chgData name="ANA FLAVIA FONSECA MONTEIRO" userId="S::05720900136@fnde.gov.br::f7bd8c4d-3490-49d7-a3bd-2e7a48439f5d" providerId="AD" clId="Web-{C2121CCA-842C-78D1-9464-5956DD7495D8}" dt="2025-09-26T17:23:57.501" v="46" actId="1076"/>
          <ac:picMkLst>
            <pc:docMk/>
            <pc:sldMk cId="2958155456" sldId="397"/>
            <ac:picMk id="5" creationId="{C438B3A1-B81A-C2BC-AA23-5057108573A2}"/>
          </ac:picMkLst>
        </pc:picChg>
        <pc:cxnChg chg="mod">
          <ac:chgData name="ANA FLAVIA FONSECA MONTEIRO" userId="S::05720900136@fnde.gov.br::f7bd8c4d-3490-49d7-a3bd-2e7a48439f5d" providerId="AD" clId="Web-{C2121CCA-842C-78D1-9464-5956DD7495D8}" dt="2025-09-26T17:23:57.515" v="49" actId="1076"/>
          <ac:cxnSpMkLst>
            <pc:docMk/>
            <pc:sldMk cId="2958155456" sldId="397"/>
            <ac:cxnSpMk id="17" creationId="{779672B0-3992-89AC-C975-5E2CA7984A4C}"/>
          </ac:cxnSpMkLst>
        </pc:cxnChg>
      </pc:sldChg>
      <pc:sldChg chg="addSp delSp modSp">
        <pc:chgData name="ANA FLAVIA FONSECA MONTEIRO" userId="S::05720900136@fnde.gov.br::f7bd8c4d-3490-49d7-a3bd-2e7a48439f5d" providerId="AD" clId="Web-{C2121CCA-842C-78D1-9464-5956DD7495D8}" dt="2025-09-26T17:23:36.609" v="37" actId="1076"/>
        <pc:sldMkLst>
          <pc:docMk/>
          <pc:sldMk cId="3792293349" sldId="408"/>
        </pc:sldMkLst>
        <pc:picChg chg="mod">
          <ac:chgData name="ANA FLAVIA FONSECA MONTEIRO" userId="S::05720900136@fnde.gov.br::f7bd8c4d-3490-49d7-a3bd-2e7a48439f5d" providerId="AD" clId="Web-{C2121CCA-842C-78D1-9464-5956DD7495D8}" dt="2025-09-26T17:23:36.609" v="36" actId="1076"/>
          <ac:picMkLst>
            <pc:docMk/>
            <pc:sldMk cId="3792293349" sldId="408"/>
            <ac:picMk id="2" creationId="{E8E2E0DF-FC12-1610-A561-E64984B26B39}"/>
          </ac:picMkLst>
        </pc:picChg>
        <pc:picChg chg="add mod">
          <ac:chgData name="ANA FLAVIA FONSECA MONTEIRO" userId="S::05720900136@fnde.gov.br::f7bd8c4d-3490-49d7-a3bd-2e7a48439f5d" providerId="AD" clId="Web-{C2121CCA-842C-78D1-9464-5956DD7495D8}" dt="2025-09-26T17:23:36.609" v="37" actId="1076"/>
          <ac:picMkLst>
            <pc:docMk/>
            <pc:sldMk cId="3792293349" sldId="408"/>
            <ac:picMk id="8" creationId="{F5B7F93C-460C-62A3-849B-0133802BBD46}"/>
          </ac:picMkLst>
        </pc:picChg>
      </pc:sldChg>
      <pc:sldChg chg="addSp delSp modSp">
        <pc:chgData name="ANA FLAVIA FONSECA MONTEIRO" userId="S::05720900136@fnde.gov.br::f7bd8c4d-3490-49d7-a3bd-2e7a48439f5d" providerId="AD" clId="Web-{C2121CCA-842C-78D1-9464-5956DD7495D8}" dt="2025-09-26T17:23:21.905" v="32" actId="1076"/>
        <pc:sldMkLst>
          <pc:docMk/>
          <pc:sldMk cId="2128786603" sldId="414"/>
        </pc:sldMkLst>
        <pc:picChg chg="add mod">
          <ac:chgData name="ANA FLAVIA FONSECA MONTEIRO" userId="S::05720900136@fnde.gov.br::f7bd8c4d-3490-49d7-a3bd-2e7a48439f5d" providerId="AD" clId="Web-{C2121CCA-842C-78D1-9464-5956DD7495D8}" dt="2025-09-26T17:23:21.905" v="32" actId="1076"/>
          <ac:picMkLst>
            <pc:docMk/>
            <pc:sldMk cId="2128786603" sldId="414"/>
            <ac:picMk id="4" creationId="{8FEE835B-1C1C-725D-25F7-7A319CA3A50B}"/>
          </ac:picMkLst>
        </pc:picChg>
      </pc:sldChg>
      <pc:sldChg chg="addSp delSp modSp">
        <pc:chgData name="ANA FLAVIA FONSECA MONTEIRO" userId="S::05720900136@fnde.gov.br::f7bd8c4d-3490-49d7-a3bd-2e7a48439f5d" providerId="AD" clId="Web-{C2121CCA-842C-78D1-9464-5956DD7495D8}" dt="2025-09-26T17:22:56.232" v="27" actId="1076"/>
        <pc:sldMkLst>
          <pc:docMk/>
          <pc:sldMk cId="762155515" sldId="415"/>
        </pc:sldMkLst>
        <pc:picChg chg="mod">
          <ac:chgData name="ANA FLAVIA FONSECA MONTEIRO" userId="S::05720900136@fnde.gov.br::f7bd8c4d-3490-49d7-a3bd-2e7a48439f5d" providerId="AD" clId="Web-{C2121CCA-842C-78D1-9464-5956DD7495D8}" dt="2025-09-26T17:22:56.217" v="26" actId="1076"/>
          <ac:picMkLst>
            <pc:docMk/>
            <pc:sldMk cId="762155515" sldId="415"/>
            <ac:picMk id="2" creationId="{F1076752-EDEC-1BD8-13A9-AD1E718F2463}"/>
          </ac:picMkLst>
        </pc:picChg>
        <pc:picChg chg="add mod">
          <ac:chgData name="ANA FLAVIA FONSECA MONTEIRO" userId="S::05720900136@fnde.gov.br::f7bd8c4d-3490-49d7-a3bd-2e7a48439f5d" providerId="AD" clId="Web-{C2121CCA-842C-78D1-9464-5956DD7495D8}" dt="2025-09-26T17:22:56.232" v="27" actId="1076"/>
          <ac:picMkLst>
            <pc:docMk/>
            <pc:sldMk cId="762155515" sldId="415"/>
            <ac:picMk id="5" creationId="{9124EE9D-8EFE-3A8E-83A3-E035C991BFB7}"/>
          </ac:picMkLst>
        </pc:picChg>
      </pc:sldChg>
      <pc:sldChg chg="addSp delSp modSp">
        <pc:chgData name="ANA FLAVIA FONSECA MONTEIRO" userId="S::05720900136@fnde.gov.br::f7bd8c4d-3490-49d7-a3bd-2e7a48439f5d" providerId="AD" clId="Web-{C2121CCA-842C-78D1-9464-5956DD7495D8}" dt="2025-09-26T17:22:24.075" v="17" actId="1076"/>
        <pc:sldMkLst>
          <pc:docMk/>
          <pc:sldMk cId="1001950993" sldId="416"/>
        </pc:sldMkLst>
        <pc:picChg chg="add mod">
          <ac:chgData name="ANA FLAVIA FONSECA MONTEIRO" userId="S::05720900136@fnde.gov.br::f7bd8c4d-3490-49d7-a3bd-2e7a48439f5d" providerId="AD" clId="Web-{C2121CCA-842C-78D1-9464-5956DD7495D8}" dt="2025-09-26T17:22:24.075" v="17" actId="1076"/>
          <ac:picMkLst>
            <pc:docMk/>
            <pc:sldMk cId="1001950993" sldId="416"/>
            <ac:picMk id="3" creationId="{5EBDF869-982A-782A-2871-AED53AF7A2B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C3DB5A1-DEAE-45E7-B6F9-9211F5FE909A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17750" y="1279525"/>
            <a:ext cx="24685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11BF731-2628-4390-A8BF-7D3C626B15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021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34646" rtl="0" eaLnBrk="1" latinLnBrk="0" hangingPunct="1">
      <a:defRPr sz="3064" kern="1200">
        <a:solidFill>
          <a:schemeClr val="tx1"/>
        </a:solidFill>
        <a:latin typeface="+mn-lt"/>
        <a:ea typeface="+mn-ea"/>
        <a:cs typeface="+mn-cs"/>
      </a:defRPr>
    </a:lvl1pPr>
    <a:lvl2pPr marL="1167323" algn="l" defTabSz="2334646" rtl="0" eaLnBrk="1" latinLnBrk="0" hangingPunct="1">
      <a:defRPr sz="3064" kern="1200">
        <a:solidFill>
          <a:schemeClr val="tx1"/>
        </a:solidFill>
        <a:latin typeface="+mn-lt"/>
        <a:ea typeface="+mn-ea"/>
        <a:cs typeface="+mn-cs"/>
      </a:defRPr>
    </a:lvl2pPr>
    <a:lvl3pPr marL="2334646" algn="l" defTabSz="2334646" rtl="0" eaLnBrk="1" latinLnBrk="0" hangingPunct="1">
      <a:defRPr sz="3064" kern="1200">
        <a:solidFill>
          <a:schemeClr val="tx1"/>
        </a:solidFill>
        <a:latin typeface="+mn-lt"/>
        <a:ea typeface="+mn-ea"/>
        <a:cs typeface="+mn-cs"/>
      </a:defRPr>
    </a:lvl3pPr>
    <a:lvl4pPr marL="3501969" algn="l" defTabSz="2334646" rtl="0" eaLnBrk="1" latinLnBrk="0" hangingPunct="1">
      <a:defRPr sz="3064" kern="1200">
        <a:solidFill>
          <a:schemeClr val="tx1"/>
        </a:solidFill>
        <a:latin typeface="+mn-lt"/>
        <a:ea typeface="+mn-ea"/>
        <a:cs typeface="+mn-cs"/>
      </a:defRPr>
    </a:lvl4pPr>
    <a:lvl5pPr marL="4669292" algn="l" defTabSz="2334646" rtl="0" eaLnBrk="1" latinLnBrk="0" hangingPunct="1">
      <a:defRPr sz="3064" kern="1200">
        <a:solidFill>
          <a:schemeClr val="tx1"/>
        </a:solidFill>
        <a:latin typeface="+mn-lt"/>
        <a:ea typeface="+mn-ea"/>
        <a:cs typeface="+mn-cs"/>
      </a:defRPr>
    </a:lvl5pPr>
    <a:lvl6pPr marL="5836615" algn="l" defTabSz="2334646" rtl="0" eaLnBrk="1" latinLnBrk="0" hangingPunct="1">
      <a:defRPr sz="3064" kern="1200">
        <a:solidFill>
          <a:schemeClr val="tx1"/>
        </a:solidFill>
        <a:latin typeface="+mn-lt"/>
        <a:ea typeface="+mn-ea"/>
        <a:cs typeface="+mn-cs"/>
      </a:defRPr>
    </a:lvl6pPr>
    <a:lvl7pPr marL="7003938" algn="l" defTabSz="2334646" rtl="0" eaLnBrk="1" latinLnBrk="0" hangingPunct="1">
      <a:defRPr sz="3064" kern="1200">
        <a:solidFill>
          <a:schemeClr val="tx1"/>
        </a:solidFill>
        <a:latin typeface="+mn-lt"/>
        <a:ea typeface="+mn-ea"/>
        <a:cs typeface="+mn-cs"/>
      </a:defRPr>
    </a:lvl7pPr>
    <a:lvl8pPr marL="8171261" algn="l" defTabSz="2334646" rtl="0" eaLnBrk="1" latinLnBrk="0" hangingPunct="1">
      <a:defRPr sz="3064" kern="1200">
        <a:solidFill>
          <a:schemeClr val="tx1"/>
        </a:solidFill>
        <a:latin typeface="+mn-lt"/>
        <a:ea typeface="+mn-ea"/>
        <a:cs typeface="+mn-cs"/>
      </a:defRPr>
    </a:lvl8pPr>
    <a:lvl9pPr marL="9338584" algn="l" defTabSz="2334646" rtl="0" eaLnBrk="1" latinLnBrk="0" hangingPunct="1">
      <a:defRPr sz="30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4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1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4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193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1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2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14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0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2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6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6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2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decreto/D70274.htm" TargetMode="External"/><Relationship Id="rId2" Type="http://schemas.openxmlformats.org/officeDocument/2006/relationships/hyperlink" Target="mailto:cerimonial@mec.gov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lanalto.gov.br/ccivil_03/Constituicao/Constituicao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62C2A2E-E169-8543-066B-89EDCE5CDB42}"/>
              </a:ext>
            </a:extLst>
          </p:cNvPr>
          <p:cNvSpPr txBox="1"/>
          <p:nvPr/>
        </p:nvSpPr>
        <p:spPr>
          <a:xfrm>
            <a:off x="849611" y="16194000"/>
            <a:ext cx="10492576" cy="84023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9600" b="1">
                <a:ea typeface="+mn-lt"/>
                <a:cs typeface="+mn-lt"/>
              </a:rPr>
              <a:t>PADRÃO DE PLACAS</a:t>
            </a:r>
            <a:endParaRPr lang="pt-BR"/>
          </a:p>
          <a:p>
            <a:r>
              <a:rPr lang="pt-BR" sz="6600">
                <a:ea typeface="+mn-lt"/>
                <a:cs typeface="+mn-lt"/>
              </a:rPr>
              <a:t>MINISTÉRIO DA EDUCAÇÃO E ENTIDADES VINCULADAS</a:t>
            </a:r>
            <a:endParaRPr lang="pt-BR"/>
          </a:p>
          <a:p>
            <a:endParaRPr lang="pt-BR" sz="6600">
              <a:ea typeface="+mn-lt"/>
              <a:cs typeface="+mn-lt"/>
            </a:endParaRPr>
          </a:p>
          <a:p>
            <a:endParaRPr lang="pt-BR" sz="6600">
              <a:ea typeface="+mn-lt"/>
              <a:cs typeface="+mn-lt"/>
            </a:endParaRPr>
          </a:p>
          <a:p>
            <a:endParaRPr lang="pt-BR" sz="6600">
              <a:ea typeface="+mn-lt"/>
              <a:cs typeface="+mn-lt"/>
            </a:endParaRPr>
          </a:p>
          <a:p>
            <a:endParaRPr lang="pt-BR" sz="6600">
              <a:ea typeface="+mn-lt"/>
              <a:cs typeface="+mn-lt"/>
            </a:endParaRPr>
          </a:p>
          <a:p>
            <a:r>
              <a:rPr lang="pt-BR" sz="3000" i="1">
                <a:ea typeface="+mn-lt"/>
                <a:cs typeface="+mn-lt"/>
              </a:rPr>
              <a:t>Atualizado em 7/5/25</a:t>
            </a:r>
            <a:endParaRPr lang="pt-BR"/>
          </a:p>
          <a:p>
            <a:pPr algn="l"/>
            <a:endParaRPr lang="pt-BR">
              <a:ea typeface="Calibri"/>
              <a:cs typeface="Calibri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02DA27F-F2A0-BBEF-E9B0-7E4EAF32E1ED}"/>
              </a:ext>
            </a:extLst>
          </p:cNvPr>
          <p:cNvSpPr/>
          <p:nvPr/>
        </p:nvSpPr>
        <p:spPr>
          <a:xfrm>
            <a:off x="11040745" y="22859424"/>
            <a:ext cx="6705807" cy="1741353"/>
          </a:xfrm>
          <a:prstGeom prst="rect">
            <a:avLst/>
          </a:prstGeom>
          <a:solidFill>
            <a:srgbClr val="30AE7E"/>
          </a:solidFill>
          <a:ln>
            <a:solidFill>
              <a:srgbClr val="30AE7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1CB3357-CDC2-19A1-ABE7-3011C1C40E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2573" y="22864063"/>
            <a:ext cx="6116045" cy="143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525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ADDA9-B080-40C5-B629-20ACB1C73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F1076752-EDEC-1BD8-13A9-AD1E718F24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9539" b="2439"/>
          <a:stretch>
            <a:fillRect/>
          </a:stretch>
        </p:blipFill>
        <p:spPr>
          <a:xfrm>
            <a:off x="3336235" y="23195458"/>
            <a:ext cx="3116307" cy="145895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4FF8939-6349-6526-2987-B562468B098F}"/>
              </a:ext>
            </a:extLst>
          </p:cNvPr>
          <p:cNvSpPr txBox="1"/>
          <p:nvPr/>
        </p:nvSpPr>
        <p:spPr>
          <a:xfrm>
            <a:off x="3291952" y="3716052"/>
            <a:ext cx="114167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>
                <a:latin typeface="Rawline" panose="00000500000000000000" pitchFamily="2" charset="0"/>
              </a:rPr>
              <a:t>REPÚBLICA FEDERATIVA DO BRASIL</a:t>
            </a:r>
            <a:endParaRPr lang="pt-BR" sz="4400">
              <a:latin typeface="Rawline" panose="00000500000000000000" pitchFamily="2" charset="0"/>
            </a:endParaRPr>
          </a:p>
        </p:txBody>
      </p:sp>
      <p:pic>
        <p:nvPicPr>
          <p:cNvPr id="7" name="Imagem 6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id="{66AD546B-D231-CF1F-65F8-2692D02C8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443" y="405445"/>
            <a:ext cx="2959774" cy="2997883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DC1A0A54-E104-193A-59B1-BD8D668BB161}"/>
              </a:ext>
            </a:extLst>
          </p:cNvPr>
          <p:cNvSpPr txBox="1"/>
          <p:nvPr/>
        </p:nvSpPr>
        <p:spPr>
          <a:xfrm>
            <a:off x="0" y="5022677"/>
            <a:ext cx="18000663" cy="1763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/>
              <a:t>INAUGURAÇÃO</a:t>
            </a:r>
          </a:p>
          <a:p>
            <a:pPr algn="ctr"/>
            <a:endParaRPr lang="pt-BR" sz="5400" b="1"/>
          </a:p>
          <a:p>
            <a:pPr algn="ctr"/>
            <a:r>
              <a:rPr lang="pt-BR" sz="5400" b="1">
                <a:highlight>
                  <a:srgbClr val="FFFF00"/>
                </a:highlight>
              </a:rPr>
              <a:t>NOME ESCOLA</a:t>
            </a:r>
            <a:br>
              <a:rPr lang="pt-BR" sz="5400" b="1">
                <a:highlight>
                  <a:srgbClr val="FFFF00"/>
                </a:highlight>
              </a:rPr>
            </a:br>
            <a:r>
              <a:rPr lang="pt-BR" sz="5400" b="1">
                <a:highlight>
                  <a:srgbClr val="FFFF00"/>
                </a:highlight>
              </a:rPr>
              <a:t>NOME DA OBRA (SE NECESSÁRIO)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/>
              <a:t>Luiz Inácio Lula da Silva </a:t>
            </a:r>
          </a:p>
          <a:p>
            <a:pPr algn="ctr"/>
            <a:r>
              <a:rPr lang="pt-BR" sz="4400"/>
              <a:t>Presidente da República Federativa do Brasil </a:t>
            </a:r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Governador(a)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Governador(a) do Estado de ...</a:t>
            </a:r>
          </a:p>
          <a:p>
            <a:pPr algn="ctr"/>
            <a:endParaRPr lang="pt-BR" sz="4400">
              <a:highlight>
                <a:srgbClr val="FFFF00"/>
              </a:highlight>
            </a:endParaRPr>
          </a:p>
          <a:p>
            <a:pPr algn="ctr"/>
            <a:r>
              <a:rPr lang="pt-BR" sz="4400" b="1"/>
              <a:t>Rui Costa</a:t>
            </a:r>
            <a:br>
              <a:rPr lang="pt-BR" sz="4400"/>
            </a:br>
            <a:r>
              <a:rPr lang="pt-BR" sz="4400"/>
              <a:t>Ministro de Estado da Casa Civil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Camilo Santana </a:t>
            </a:r>
          </a:p>
          <a:p>
            <a:pPr algn="ctr"/>
            <a:r>
              <a:rPr lang="pt-BR" sz="4400"/>
              <a:t>Ministro de Estado da Educação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Fernanda </a:t>
            </a:r>
            <a:r>
              <a:rPr lang="pt-BR" sz="4400" b="1" err="1"/>
              <a:t>Pacobahyba</a:t>
            </a:r>
            <a:endParaRPr lang="pt-BR" sz="4400" b="1"/>
          </a:p>
          <a:p>
            <a:pPr algn="ctr"/>
            <a:r>
              <a:rPr lang="pt-BR" sz="4400"/>
              <a:t>Presidente do Fundo Nacional de Desenvolvimento da Educação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Prefeito(a)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Prefeito(a) de ...</a:t>
            </a:r>
          </a:p>
          <a:p>
            <a:pPr algn="ctr"/>
            <a:endParaRPr lang="pt-BR" sz="4400"/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Cidade (UF), Dia de Mês de 2025</a:t>
            </a:r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124EE9D-8EFE-3A8E-83A3-E035C991BF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2908" y="23195349"/>
            <a:ext cx="9819152" cy="151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155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97AB1D6E-1A75-B73E-7F6C-5167501BB5A9}"/>
              </a:ext>
            </a:extLst>
          </p:cNvPr>
          <p:cNvSpPr txBox="1"/>
          <p:nvPr/>
        </p:nvSpPr>
        <p:spPr>
          <a:xfrm>
            <a:off x="3291952" y="3716052"/>
            <a:ext cx="114167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>
                <a:latin typeface="Rawline" panose="00000500000000000000" pitchFamily="2" charset="0"/>
              </a:rPr>
              <a:t>REPÚBLICA FEDERATIVA DO BRASIL</a:t>
            </a:r>
            <a:endParaRPr lang="pt-BR" sz="4400">
              <a:latin typeface="Rawline" panose="00000500000000000000" pitchFamily="2" charset="0"/>
            </a:endParaRPr>
          </a:p>
        </p:txBody>
      </p:sp>
      <p:pic>
        <p:nvPicPr>
          <p:cNvPr id="9" name="Imagem 8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id="{D1F4DD4A-3F8C-2E9C-44D3-FB0AB6CF9E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443" y="405445"/>
            <a:ext cx="2959774" cy="2997883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4A8605-44BC-D28E-9B0A-0D1BF671CAE7}"/>
              </a:ext>
            </a:extLst>
          </p:cNvPr>
          <p:cNvSpPr txBox="1"/>
          <p:nvPr/>
        </p:nvSpPr>
        <p:spPr>
          <a:xfrm>
            <a:off x="0" y="5022677"/>
            <a:ext cx="18000663" cy="1763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/>
              <a:t>INAUGURAÇÃO</a:t>
            </a:r>
          </a:p>
          <a:p>
            <a:pPr algn="ctr"/>
            <a:endParaRPr lang="pt-BR" sz="5400" b="1"/>
          </a:p>
          <a:p>
            <a:pPr algn="ctr"/>
            <a:r>
              <a:rPr lang="pt-BR" sz="5400" b="1">
                <a:highlight>
                  <a:srgbClr val="FFFF00"/>
                </a:highlight>
              </a:rPr>
              <a:t>NOME ESCOLA</a:t>
            </a:r>
            <a:br>
              <a:rPr lang="pt-BR" sz="5400" b="1">
                <a:highlight>
                  <a:srgbClr val="FFFF00"/>
                </a:highlight>
              </a:rPr>
            </a:br>
            <a:r>
              <a:rPr lang="pt-BR" sz="5400" b="1">
                <a:highlight>
                  <a:srgbClr val="FFFF00"/>
                </a:highlight>
              </a:rPr>
              <a:t>NOME DA OBRA (SE NECESSÁRIO)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/>
              <a:t>Luiz Inácio Lula da Silva </a:t>
            </a:r>
          </a:p>
          <a:p>
            <a:pPr algn="ctr"/>
            <a:r>
              <a:rPr lang="pt-BR" sz="4400"/>
              <a:t>Presidente da República Federativa do Brasil </a:t>
            </a:r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Governador(a)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Governador(a) do Estado de ...</a:t>
            </a:r>
          </a:p>
          <a:p>
            <a:pPr algn="ctr"/>
            <a:endParaRPr lang="pt-BR" sz="4400">
              <a:highlight>
                <a:srgbClr val="FFFF00"/>
              </a:highlight>
            </a:endParaRPr>
          </a:p>
          <a:p>
            <a:pPr algn="ctr"/>
            <a:r>
              <a:rPr lang="pt-BR" sz="4400" b="1"/>
              <a:t>Rui Costa</a:t>
            </a:r>
            <a:br>
              <a:rPr lang="pt-BR" sz="4400"/>
            </a:br>
            <a:r>
              <a:rPr lang="pt-BR" sz="4400"/>
              <a:t>Ministro de Estado da Casa Civil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Camilo Santana </a:t>
            </a:r>
          </a:p>
          <a:p>
            <a:pPr algn="ctr"/>
            <a:r>
              <a:rPr lang="pt-BR" sz="4400"/>
              <a:t>Ministro de Estado da Educação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Fernanda </a:t>
            </a:r>
            <a:r>
              <a:rPr lang="pt-BR" sz="4400" b="1" err="1"/>
              <a:t>Pacobahyba</a:t>
            </a:r>
            <a:endParaRPr lang="pt-BR" sz="4400" b="1"/>
          </a:p>
          <a:p>
            <a:pPr algn="ctr"/>
            <a:r>
              <a:rPr lang="pt-BR" sz="4400"/>
              <a:t>Presidente do Fundo Nacional de Desenvolvimento da Educação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Prefeito(a)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Prefeito(a) de ...</a:t>
            </a:r>
          </a:p>
          <a:p>
            <a:pPr algn="ctr"/>
            <a:endParaRPr lang="pt-BR" sz="4400"/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Cidade (UF), Dia de Mês de 2025</a:t>
            </a:r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EBDF869-982A-782A-2871-AED53AF7A2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6169" y="23165720"/>
            <a:ext cx="9945495" cy="1499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95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76BDB959-9367-87A1-BE3A-8EF99126FCC1}"/>
              </a:ext>
            </a:extLst>
          </p:cNvPr>
          <p:cNvSpPr/>
          <p:nvPr/>
        </p:nvSpPr>
        <p:spPr>
          <a:xfrm>
            <a:off x="697252" y="657753"/>
            <a:ext cx="3721795" cy="1049091"/>
          </a:xfrm>
          <a:prstGeom prst="roundRect">
            <a:avLst/>
          </a:prstGeom>
          <a:solidFill>
            <a:srgbClr val="11B88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 b="1">
                <a:cs typeface="Calibri"/>
              </a:rPr>
              <a:t>Diretrizes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1650FBDA-721F-FB97-BABF-F3C21D80172B}"/>
              </a:ext>
            </a:extLst>
          </p:cNvPr>
          <p:cNvSpPr txBox="1"/>
          <p:nvPr/>
        </p:nvSpPr>
        <p:spPr>
          <a:xfrm>
            <a:off x="691503" y="2347387"/>
            <a:ext cx="16661451" cy="212058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>
                <a:ea typeface="Calibri"/>
                <a:cs typeface="Calibri"/>
              </a:rPr>
              <a:t>Todas as placas de obras ligadas ao Ministério da Educação (MEC) devem seguir as diretrizes abaixo, elaboradas pelo Gabinete do Ministro da Educação, por meio da Assessoria de Cerimonial e da Assessoria de Comunicação Social, em alinhamento com o que é preconizado pela Presidência da República. Situações não contempladas pelas diretrizes devem ser tratadas como exceções e alinhadas com o Gabinete do Ministro da Educação, via Assessoria de Cerimonial (</a:t>
            </a:r>
            <a:r>
              <a:rPr lang="pt-BR" sz="2800">
                <a:ea typeface="Calibri"/>
                <a:cs typeface="Calibri"/>
                <a:hlinkClick r:id="rId2"/>
              </a:rPr>
              <a:t>cerimonial@mec.gov.br</a:t>
            </a:r>
            <a:r>
              <a:rPr lang="pt-BR" sz="2800">
                <a:ea typeface="Calibri"/>
                <a:cs typeface="Calibri"/>
              </a:rPr>
              <a:t>). </a:t>
            </a:r>
            <a:br>
              <a:rPr lang="pt-BR" sz="2800">
                <a:ea typeface="Calibri"/>
                <a:cs typeface="Calibri"/>
              </a:rPr>
            </a:br>
            <a:endParaRPr lang="pt-BR" sz="2800">
              <a:ea typeface="Calibri"/>
              <a:cs typeface="Calibri"/>
            </a:endParaRPr>
          </a:p>
          <a:p>
            <a:r>
              <a:rPr lang="pt-BR" sz="2800" b="1">
                <a:ea typeface="Calibri"/>
                <a:cs typeface="Calibri"/>
              </a:rPr>
              <a:t>No âmbito do MEC, nenhuma placa de obra pode ser produzida fora do padrão estabelecido por essas diretrizes. No caso de eventos com descerramento de placa com a presença do ministro da Educação e/ou do presidente da República, deve ser seguido o fluxo de produção detalhado neste documento.  </a:t>
            </a:r>
            <a:endParaRPr lang="pt-BR" sz="2800">
              <a:ea typeface="Calibri"/>
              <a:cs typeface="Calibri"/>
            </a:endParaRPr>
          </a:p>
          <a:p>
            <a:endParaRPr lang="pt-BR" sz="2800" b="1">
              <a:ea typeface="Calibri"/>
              <a:cs typeface="Calibri"/>
            </a:endParaRPr>
          </a:p>
          <a:p>
            <a:r>
              <a:rPr lang="pt-BR" sz="2800" b="1">
                <a:ea typeface="Calibri"/>
                <a:cs typeface="Calibri"/>
              </a:rPr>
              <a:t>APLICAÇÃO</a:t>
            </a:r>
            <a:br>
              <a:rPr lang="pt-BR" sz="2800" b="1">
                <a:ea typeface="Calibri"/>
                <a:cs typeface="Calibri"/>
              </a:rPr>
            </a:br>
            <a:r>
              <a:rPr lang="pt-BR" sz="2800" b="1">
                <a:ea typeface="Calibri"/>
                <a:cs typeface="Calibri"/>
              </a:rPr>
              <a:t>A placa-padrão de obras do Ministério da Educação é usada em duas ocasiões:</a:t>
            </a:r>
            <a:endParaRPr lang="pt-BR" sz="2800">
              <a:ea typeface="Calibri"/>
              <a:cs typeface="Calibri"/>
            </a:endParaRPr>
          </a:p>
          <a:p>
            <a:r>
              <a:rPr lang="pt-BR" sz="2800">
                <a:latin typeface="Arial"/>
                <a:cs typeface="Arial"/>
              </a:rPr>
              <a:t>•</a:t>
            </a:r>
            <a:r>
              <a:rPr lang="pt-BR" sz="2800">
                <a:ea typeface="Calibri"/>
                <a:cs typeface="Calibri"/>
              </a:rPr>
              <a:t>Lançamento de Pedra Fundamental</a:t>
            </a:r>
          </a:p>
          <a:p>
            <a:r>
              <a:rPr lang="pt-BR" sz="2800">
                <a:latin typeface="Arial"/>
                <a:cs typeface="Arial"/>
              </a:rPr>
              <a:t>•</a:t>
            </a:r>
            <a:r>
              <a:rPr lang="pt-BR" sz="2800">
                <a:ea typeface="Calibri"/>
                <a:cs typeface="Calibri"/>
              </a:rPr>
              <a:t>Inauguração</a:t>
            </a:r>
            <a:br>
              <a:rPr lang="pt-BR" sz="2800">
                <a:ea typeface="Calibri"/>
                <a:cs typeface="Calibri"/>
              </a:rPr>
            </a:br>
            <a:endParaRPr lang="pt-BR" sz="2800">
              <a:ea typeface="Calibri"/>
              <a:cs typeface="Calibri"/>
            </a:endParaRPr>
          </a:p>
          <a:p>
            <a:r>
              <a:rPr lang="pt-BR" sz="2800" b="1">
                <a:ea typeface="Calibri"/>
                <a:cs typeface="Calibri"/>
              </a:rPr>
              <a:t>ESTRUTURA</a:t>
            </a:r>
            <a:br>
              <a:rPr lang="pt-BR" sz="2800" b="1">
                <a:ea typeface="Calibri"/>
                <a:cs typeface="Calibri"/>
              </a:rPr>
            </a:br>
            <a:r>
              <a:rPr lang="pt-BR" sz="2800" b="1">
                <a:ea typeface="Calibri"/>
                <a:cs typeface="Calibri"/>
              </a:rPr>
              <a:t>A placa-padrão de obras do Ministério da Educação é produzida em aço escovado e tem 70 cm de altura e 50 cm de largura. </a:t>
            </a:r>
          </a:p>
          <a:p>
            <a:endParaRPr lang="pt-BR" sz="2800" b="1">
              <a:ea typeface="Calibri"/>
              <a:cs typeface="Calibri"/>
            </a:endParaRPr>
          </a:p>
          <a:p>
            <a:r>
              <a:rPr lang="pt-BR" sz="2800">
                <a:ea typeface="Calibri"/>
                <a:cs typeface="Calibri"/>
              </a:rPr>
              <a:t>O conteúdo é dividido em quatro partes:</a:t>
            </a:r>
          </a:p>
          <a:p>
            <a:endParaRPr lang="pt-BR" sz="2800">
              <a:latin typeface="Calibri"/>
              <a:ea typeface="Calibri"/>
              <a:cs typeface="Calibri"/>
            </a:endParaRPr>
          </a:p>
          <a:p>
            <a:r>
              <a:rPr lang="pt-BR" sz="2800">
                <a:latin typeface="Arial"/>
                <a:cs typeface="Arial"/>
              </a:rPr>
              <a:t>•</a:t>
            </a:r>
            <a:r>
              <a:rPr lang="pt-BR" sz="2800" b="1">
                <a:ea typeface="Calibri"/>
                <a:cs typeface="Calibri"/>
              </a:rPr>
              <a:t>Cabeçalho</a:t>
            </a:r>
            <a:endParaRPr lang="pt-BR" sz="2800">
              <a:ea typeface="Calibri"/>
              <a:cs typeface="Calibri"/>
            </a:endParaRPr>
          </a:p>
          <a:p>
            <a:r>
              <a:rPr lang="pt-BR" sz="2800">
                <a:ea typeface="Calibri"/>
                <a:cs typeface="Calibri"/>
              </a:rPr>
              <a:t>O cabeçalho é composto pelo Brasão da República Federativa do Brasil, aplicado no topo da peça, de forma centralizada.</a:t>
            </a:r>
          </a:p>
          <a:p>
            <a:endParaRPr lang="pt-BR" sz="2800">
              <a:latin typeface="Calibri"/>
              <a:ea typeface="Calibri"/>
              <a:cs typeface="Calibri"/>
            </a:endParaRPr>
          </a:p>
          <a:p>
            <a:r>
              <a:rPr lang="pt-BR" sz="2800">
                <a:latin typeface="Arial"/>
                <a:cs typeface="Arial"/>
              </a:rPr>
              <a:t>•</a:t>
            </a:r>
            <a:r>
              <a:rPr lang="pt-BR" sz="2800" b="1">
                <a:ea typeface="Calibri"/>
                <a:cs typeface="Calibri"/>
              </a:rPr>
              <a:t>Identificação da obra</a:t>
            </a:r>
            <a:endParaRPr lang="pt-BR" sz="2800">
              <a:ea typeface="Calibri"/>
              <a:cs typeface="Calibri"/>
            </a:endParaRPr>
          </a:p>
          <a:p>
            <a:r>
              <a:rPr lang="pt-BR" sz="2800">
                <a:ea typeface="Calibri"/>
                <a:cs typeface="Calibri"/>
              </a:rPr>
              <a:t>A identificação é composta pelo nome da instituição que recebe a obra, sem sigla, ocupando uma linha. Se houver complemento, como nome de campus, deve ser citado em uma segunda linha. Se for necessário detalhar a obra, deve ser usada uma terceira linha. O conjunto de informações deve ser aplicado de forma centralizada.</a:t>
            </a:r>
          </a:p>
          <a:p>
            <a:endParaRPr lang="pt-BR" sz="2800">
              <a:latin typeface="Calibri"/>
              <a:ea typeface="Calibri"/>
              <a:cs typeface="Calibri"/>
            </a:endParaRPr>
          </a:p>
          <a:p>
            <a:r>
              <a:rPr lang="pt-BR" sz="2800">
                <a:latin typeface="Arial"/>
                <a:cs typeface="Arial"/>
              </a:rPr>
              <a:t>•</a:t>
            </a:r>
            <a:r>
              <a:rPr lang="pt-BR" sz="2800" b="1">
                <a:ea typeface="Calibri"/>
                <a:cs typeface="Calibri"/>
              </a:rPr>
              <a:t>Ficha técnica</a:t>
            </a:r>
            <a:endParaRPr lang="pt-BR" sz="2800">
              <a:ea typeface="Calibri"/>
              <a:cs typeface="Calibri"/>
            </a:endParaRPr>
          </a:p>
          <a:p>
            <a:r>
              <a:rPr lang="pt-BR" sz="2800">
                <a:ea typeface="Calibri"/>
                <a:cs typeface="Calibri"/>
              </a:rPr>
              <a:t>O nome completo das autoridades deve ser listado seguido do cargo e da instituição, sem sigla. A ordem das autoridades deve seguir a regra de precedência listada neste documento, baseada no </a:t>
            </a:r>
            <a:r>
              <a:rPr lang="pt-BR" sz="2800">
                <a:ea typeface="Calibri"/>
                <a:cs typeface="Calibri"/>
                <a:hlinkClick r:id="rId3"/>
              </a:rPr>
              <a:t>Decreto nº 70.274, de 9 de março de 1972, que aprova as normas do cerimonial público e a ordem geral de precedência</a:t>
            </a:r>
            <a:r>
              <a:rPr lang="pt-BR" sz="2800">
                <a:ea typeface="Calibri"/>
                <a:cs typeface="Calibri"/>
              </a:rPr>
              <a:t>. Autoridades privadas devem vir após a última autoridade pública. O conjunto de informações deve ser aplicado de forma centralizada. </a:t>
            </a:r>
          </a:p>
          <a:p>
            <a:endParaRPr lang="pt-BR" sz="2800">
              <a:ea typeface="Calibri"/>
              <a:cs typeface="Calibri"/>
            </a:endParaRPr>
          </a:p>
          <a:p>
            <a:r>
              <a:rPr lang="pt-BR" sz="2800">
                <a:latin typeface="Arial"/>
                <a:cs typeface="Arial"/>
              </a:rPr>
              <a:t>•</a:t>
            </a:r>
            <a:r>
              <a:rPr lang="pt-BR" sz="2800" b="1">
                <a:ea typeface="Calibri"/>
                <a:cs typeface="Calibri"/>
              </a:rPr>
              <a:t>Rodapé</a:t>
            </a:r>
            <a:endParaRPr lang="pt-BR" sz="2800">
              <a:ea typeface="Calibri"/>
              <a:cs typeface="Calibri"/>
            </a:endParaRPr>
          </a:p>
          <a:p>
            <a:r>
              <a:rPr lang="pt-BR" sz="2800">
                <a:ea typeface="Calibri"/>
                <a:cs typeface="Calibri"/>
              </a:rPr>
              <a:t>A régua de assinaturas segue o manual de identidade visual do governo federal e precisa ser usada como rodapé-padrão, de forma centralizada. No caso de mais de um ministério, deve ser seguida a ordem de precedência. A régua de assinaturas deve ser aplicada na parte inferior da peça, de forma centralizada. A área é destinada às marcas de empresas públicas com livre concorrência de mercado e empresas privadas participantes da ação, desde que a aplicação não caracterize promoção pessoal de autoridades ou servidores públicos, em alinhamento ao artigo nº 37 da </a:t>
            </a:r>
            <a:r>
              <a:rPr lang="pt-BR" sz="2800">
                <a:ea typeface="Calibri"/>
                <a:cs typeface="Calibri"/>
                <a:hlinkClick r:id="rId4"/>
              </a:rPr>
              <a:t>Constituição Federal de 1988</a:t>
            </a:r>
            <a:r>
              <a:rPr lang="pt-BR" sz="2800">
                <a:ea typeface="Calibri"/>
                <a:cs typeface="Calibri"/>
              </a:rPr>
              <a:t>, o qual prevê que a publicidade dos atos, programas, obras, serviços e campanhas dos órgãos públicos deverá ter caráter educativo, informativo ou de orientação social, sem nomes, símbolos ou imagens que caracterizem promoção pessoal de autoridades ou servidores públicos.</a:t>
            </a:r>
          </a:p>
          <a:p>
            <a:pPr lvl="2" algn="r"/>
            <a:endParaRPr lang="pt-BR" sz="2800" i="1">
              <a:ea typeface="Calibri"/>
              <a:cs typeface="Calibri"/>
            </a:endParaRPr>
          </a:p>
          <a:p>
            <a:pPr lvl="2" algn="r"/>
            <a:endParaRPr lang="pt-BR" sz="2800" i="1">
              <a:ea typeface="Calibri"/>
              <a:cs typeface="Calibri"/>
            </a:endParaRPr>
          </a:p>
          <a:p>
            <a:pPr lvl="2" algn="r"/>
            <a:r>
              <a:rPr lang="pt-BR" sz="2800" i="1">
                <a:ea typeface="Calibri"/>
                <a:cs typeface="Calibri"/>
              </a:rPr>
              <a:t>Brasília (DF), agosto de 2024</a:t>
            </a:r>
            <a:endParaRPr lang="pt-BR" sz="28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0683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1EF745-91CC-6D53-0E37-BA2FC0237E1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01756" y="3044571"/>
            <a:ext cx="16441215" cy="74481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pt-BR" sz="2800"/>
              <a:t>A área do Ministério da Educação responsável pela obra (secretaria ou entidade vinculada) preenche os campos obrigatórios no modelo-padrão, disponível em formato PPT, e encaminha o arquivo para a Assessoria de Cerimonial. </a:t>
            </a:r>
            <a:endParaRPr lang="pt-BR" sz="2800">
              <a:cs typeface="Calibri"/>
            </a:endParaRP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pt-BR" sz="2800"/>
              <a:t>A Assessoria de Cerimonial valida o texto da placa, para que esteja alinhado às regras de protocolo e precedência, e encaminha o arquivo, em formato PPT, para a Assessoria de Comunicação Social.</a:t>
            </a:r>
            <a:endParaRPr lang="pt-BR" sz="2800">
              <a:cs typeface="Calibri"/>
            </a:endParaRP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pt-BR" sz="2800">
                <a:cs typeface="Calibri"/>
              </a:rPr>
              <a:t>A Assessoria de Comunicação Social revisa e valida a régua de assinaturas, para que esteja alinhada aos manuais de uso de marca e às regras de precedência, e encaminha o arquivo, em formato PDF, para a Assessoria de Cerimonial.</a:t>
            </a:r>
            <a:endParaRPr lang="pt-BR" sz="2800">
              <a:ea typeface="Calibri"/>
              <a:cs typeface="Calibri"/>
            </a:endParaRP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pt-BR" sz="2800"/>
              <a:t>A Assessoria de Cerimonial valida o arquivo, em formato PDF, junto à Assessoria Especial do Gabinete do Ministro, para que esteja alinhado às diretrizes institucionais.</a:t>
            </a:r>
            <a:endParaRPr lang="pt-BR" sz="2800">
              <a:cs typeface="Calibri"/>
            </a:endParaRP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pt-BR" sz="2800"/>
              <a:t>A Assessoria de Cerimonial também valida o arquivo, em formato PDF, junto à Secretaria de Audiovisual e ao Cerimonial da Presidência da República.</a:t>
            </a:r>
            <a:endParaRPr lang="pt-BR" sz="2800">
              <a:ea typeface="Calibri"/>
              <a:cs typeface="Calibri"/>
            </a:endParaRP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pt-BR" sz="2800"/>
              <a:t>A Assessoria de Cerimonial encaminha o arquivo da versão final, em formato PDF, para o Núcleo de Eventos.</a:t>
            </a:r>
            <a:endParaRPr lang="pt-BR" sz="2800">
              <a:cs typeface="Calibri"/>
            </a:endParaRPr>
          </a:p>
          <a:p>
            <a:pPr marL="514350" indent="-514350">
              <a:buAutoNum type="arabicParenR"/>
            </a:pPr>
            <a:r>
              <a:rPr lang="pt-BR" sz="2800"/>
              <a:t>O Núcleo de Eventos encaminha o arquivo da versão final, em formato PDF, para o fornecedor responsável pela produção da peça e combina a entrega da peça final no local do evento. </a:t>
            </a:r>
            <a:endParaRPr lang="pt-BR" sz="2800">
              <a:cs typeface="Calibri"/>
            </a:endParaRP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76BDB959-9367-87A1-BE3A-8EF99126FCC1}"/>
              </a:ext>
            </a:extLst>
          </p:cNvPr>
          <p:cNvSpPr/>
          <p:nvPr/>
        </p:nvSpPr>
        <p:spPr>
          <a:xfrm>
            <a:off x="801755" y="1290086"/>
            <a:ext cx="14586291" cy="1049091"/>
          </a:xfrm>
          <a:prstGeom prst="roundRect">
            <a:avLst/>
          </a:prstGeom>
          <a:solidFill>
            <a:srgbClr val="11B88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 b="1">
                <a:cs typeface="Calibri"/>
              </a:rPr>
              <a:t>Fluxo | Eventos com descerramento de placa </a:t>
            </a:r>
          </a:p>
        </p:txBody>
      </p:sp>
    </p:spTree>
    <p:extLst>
      <p:ext uri="{BB962C8B-B14F-4D97-AF65-F5344CB8AC3E}">
        <p14:creationId xmlns:p14="http://schemas.microsoft.com/office/powerpoint/2010/main" val="2316276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C090D091-17A7-3FA2-7CC4-45C708F33790}"/>
              </a:ext>
            </a:extLst>
          </p:cNvPr>
          <p:cNvSpPr/>
          <p:nvPr/>
        </p:nvSpPr>
        <p:spPr>
          <a:xfrm>
            <a:off x="801757" y="1294035"/>
            <a:ext cx="11189948" cy="1049091"/>
          </a:xfrm>
          <a:prstGeom prst="roundRect">
            <a:avLst/>
          </a:prstGeom>
          <a:solidFill>
            <a:srgbClr val="11B88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 b="1">
                <a:cs typeface="Calibri"/>
              </a:rPr>
              <a:t>Ordem de Precedência | Ministros 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B41DF5B-2BB7-23C3-C127-D0568432C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215" y="3022395"/>
            <a:ext cx="16386504" cy="16466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CHEFE DA CASA CIVIL DA PRESIDÊNCIA DA REPÚBLICA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 JUSTIÇA E SEGURANÇA PÚBLICA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 DEFESA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DAS RELAÇÕES EXTERIORES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 FAZENDA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DOS TRANSPORTES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DE PORTOS E AEROPORTOS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 AGRICULTURA E PECUÁRIA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 EDUCAÇÃO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MINISTRA DE ESTADO DA CULTURA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DO TRABALHO E EMPREGO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 PREVIDÊNCIA SOCIAL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DO DESENVOLVIMENTO E ASSISTÊNCIA SOCIAL, FAMÍLIA E COMBATE À FOME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MINISTRA DE ESTADO DA SAÚDE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DO DESENVOLVIMENTO, INDÚSTRIA, COMÉRCIO E SERVIÇOS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DO EMPREENDEDORISMO, DA MICROEMPRESA E DA EMPRESA DE PEQUENO PORTE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DE MINAS E ENERGIA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MINISTRA DE ESTADO DO PLANEJAMENTO E ORÇAMENTO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MINISTRA DE ESTADO DA GESTÃO E INOVAÇÃO EM SERVIÇOS PÚBLICOS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DAS COMUNICAÇÕES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MINISTRA DE ESTADO DA CIÊNCIA, TECNOLOGIA E INOVAÇÃO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MINISTRA DE ESTADO DO MEIO AMBIENTE E MUDANÇA DO CLIMA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DO ESPORTE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DO TURISMO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DE INTEGRAÇÃO E DO DESENVOLVIMENTO REGIONAL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DO DESENVOLVIMENTO AGRÁRIO E AGRICULTURA FAMILIAR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DAS CIDADES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 PESCA E AQUICULTURA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MINISTRA DE ESTADO DAS MULHERES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MINISTRA DE ESTADO DA IGUALDADE RACIAL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DOS DIREITOS HUMANOS E CIDADANIA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MINISTRA DE ESTADO DOS POVOS INDÍGENAS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CHEFE DA SECRETARIA-GERAL DA PRESIDÊNCIA DA REPÚBLICA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CHEFE DO GABINETE DE SEGURANÇA INSTITUCIONAL DA PRESIDÊNCIA DA REPÚBLICA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CHEFE DA SECRETARIA DE RELAÇÕES INSTITUCIONAIS DA PRESIDÊNCIA DA REPÚBLICA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CHEFE DA SECRETARIA DE COMUNICAÇÃO SOCIAL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ADVOGADO-GERAL DA UNIÃO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t-BR" altLang="pt-B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MINISTRO DE ESTADO DA CONTROLADORIA-GERAL DA UNIÃO</a:t>
            </a:r>
          </a:p>
        </p:txBody>
      </p:sp>
    </p:spTree>
    <p:extLst>
      <p:ext uri="{BB962C8B-B14F-4D97-AF65-F5344CB8AC3E}">
        <p14:creationId xmlns:p14="http://schemas.microsoft.com/office/powerpoint/2010/main" val="2324342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C090D091-17A7-3FA2-7CC4-45C708F33790}"/>
              </a:ext>
            </a:extLst>
          </p:cNvPr>
          <p:cNvSpPr/>
          <p:nvPr/>
        </p:nvSpPr>
        <p:spPr>
          <a:xfrm>
            <a:off x="697252" y="882744"/>
            <a:ext cx="13645765" cy="1049091"/>
          </a:xfrm>
          <a:prstGeom prst="roundRect">
            <a:avLst/>
          </a:prstGeom>
          <a:solidFill>
            <a:srgbClr val="11B88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 b="1">
                <a:cs typeface="Calibri"/>
              </a:rPr>
              <a:t>Ordem de Precedência | Estados da União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B41DF5B-2BB7-23C3-C127-D0568432C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4197" y="26962497"/>
            <a:ext cx="1661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pt-BR" sz="2800">
              <a:ea typeface="Calibri"/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AC92C7E-01EA-B098-BBA3-8C14C169C773}"/>
              </a:ext>
            </a:extLst>
          </p:cNvPr>
          <p:cNvSpPr txBox="1"/>
          <p:nvPr/>
        </p:nvSpPr>
        <p:spPr>
          <a:xfrm>
            <a:off x="712259" y="2222110"/>
            <a:ext cx="8299858" cy="224984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da República</a:t>
            </a:r>
            <a:endParaRPr lang="en-US" sz="2800">
              <a:ea typeface="Calibri"/>
              <a:cs typeface="Calibri"/>
            </a:endParaRP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Vice-presidente da República</a:t>
            </a:r>
            <a:endParaRPr lang="en-US" sz="2800">
              <a:ea typeface="Calibri"/>
              <a:cs typeface="Calibri"/>
            </a:endParaRP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Governador do estado visitado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Cardeal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Embaixador estrangeiro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do Senado Federal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da Câmara dos Deputados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do Supremo Tribunal Federal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Ministros de Estado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Vice-governador do estado visitado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da Assembleia Legislativa do estado visitado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do Tribunal de Justiça do estado visitado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do Tribunal Superior Eleitoral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Ministros do Supremo Tribunal Federal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Procurador-geral da República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Governadores de outros estados e do Distrito Federal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Senadores (precedência do estado)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Deputados federais (precedência do estado)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Comandantes da Marinha, do Exército e da Aeronáutica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4 Estrelas/AE/GE/</a:t>
            </a:r>
            <a:r>
              <a:rPr lang="pt-BR" sz="2800" err="1">
                <a:ea typeface="Calibri"/>
                <a:cs typeface="Calibri"/>
              </a:rPr>
              <a:t>Emb</a:t>
            </a:r>
            <a:r>
              <a:rPr lang="pt-BR" sz="2800">
                <a:ea typeface="Calibri"/>
                <a:cs typeface="Calibri"/>
              </a:rPr>
              <a:t>/TBA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do Superior Tribunal de Justiça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do Tribunal Superior do Trabalho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do Tribunal de Contas da União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Ministros do Tribunal Superior Eleitoral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Prefeito da capital estadual (da cerimônia)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Ministros do STJ/STM/TST/TCU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3 Estrelas/VA/GD/M1ª/</a:t>
            </a:r>
            <a:r>
              <a:rPr lang="pt-BR" sz="2800" err="1">
                <a:ea typeface="Calibri"/>
                <a:cs typeface="Calibri"/>
              </a:rPr>
              <a:t>Mj</a:t>
            </a:r>
            <a:r>
              <a:rPr lang="pt-BR" sz="2800">
                <a:ea typeface="Calibri"/>
                <a:cs typeface="Calibri"/>
              </a:rPr>
              <a:t> BA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Arcebispo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Secretários de Estado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Secretários-executivos dos ministérios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Reitores de universidades federais</a:t>
            </a:r>
            <a:endParaRPr lang="en-US" sz="2800">
              <a:ea typeface="Calibri"/>
              <a:cs typeface="Calibri"/>
            </a:endParaRP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DPF/BC/BB/BNDES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Vice-governadores de outros estados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Secretário da Receita Federal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Prefeito da cidade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da Câmara Municipal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Juiz de Direito da Comarca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Prefeitos de cidades com mais de 1 milhão de habitantes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 CEF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2 Estrelas/CA/GB/M2ª/B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Chefe do Gabinete VPR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Assessor-chefe da Assessoria Especial PR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Chefe </a:t>
            </a:r>
            <a:r>
              <a:rPr lang="pt-BR" sz="2800" err="1">
                <a:ea typeface="Calibri"/>
                <a:cs typeface="Calibri"/>
              </a:rPr>
              <a:t>Gab</a:t>
            </a:r>
            <a:r>
              <a:rPr lang="pt-BR" sz="2800">
                <a:ea typeface="Calibri"/>
                <a:cs typeface="Calibri"/>
              </a:rPr>
              <a:t> Pessoal/CER/</a:t>
            </a:r>
            <a:r>
              <a:rPr lang="pt-BR" sz="2800" err="1">
                <a:ea typeface="Calibri"/>
                <a:cs typeface="Calibri"/>
              </a:rPr>
              <a:t>Sec</a:t>
            </a:r>
            <a:r>
              <a:rPr lang="pt-BR" sz="2800">
                <a:ea typeface="Calibri"/>
                <a:cs typeface="Calibri"/>
              </a:rPr>
              <a:t> Imprensa PR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Presidentes dos Tribunais Regionais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Diretores de departamentos dos ministérios</a:t>
            </a:r>
            <a:endParaRPr lang="pt-BR">
              <a:ea typeface="Calibri"/>
              <a:cs typeface="Calibri"/>
            </a:endParaRP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Superintendentes de órgãos federais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Presidentes de instituições e fundos nacionais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Chefes de Gabinete dos ministérios</a:t>
            </a:r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FFA4F9-5F87-4A3F-72FE-B4B084A323CB}"/>
              </a:ext>
            </a:extLst>
          </p:cNvPr>
          <p:cNvSpPr txBox="1"/>
          <p:nvPr/>
        </p:nvSpPr>
        <p:spPr>
          <a:xfrm>
            <a:off x="8989489" y="2222109"/>
            <a:ext cx="9003794" cy="228288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Secretários estaduais</a:t>
            </a:r>
            <a:endParaRPr lang="pt-BR"/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Bispos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CMG/</a:t>
            </a:r>
            <a:r>
              <a:rPr lang="pt-BR" sz="2800" err="1">
                <a:ea typeface="Calibri"/>
                <a:cs typeface="Calibri"/>
              </a:rPr>
              <a:t>Cel</a:t>
            </a:r>
            <a:r>
              <a:rPr lang="pt-BR" sz="2800">
                <a:ea typeface="Calibri"/>
                <a:cs typeface="Calibri"/>
              </a:rPr>
              <a:t> </a:t>
            </a:r>
            <a:r>
              <a:rPr lang="pt-BR" sz="2800" err="1">
                <a:ea typeface="Calibri"/>
                <a:cs typeface="Calibri"/>
              </a:rPr>
              <a:t>Ex</a:t>
            </a:r>
            <a:r>
              <a:rPr lang="pt-BR" sz="2800">
                <a:ea typeface="Calibri"/>
                <a:cs typeface="Calibri"/>
              </a:rPr>
              <a:t>/</a:t>
            </a:r>
            <a:r>
              <a:rPr lang="pt-BR" sz="2800" err="1">
                <a:ea typeface="Calibri"/>
                <a:cs typeface="Calibri"/>
              </a:rPr>
              <a:t>Cel</a:t>
            </a:r>
            <a:r>
              <a:rPr lang="pt-BR" sz="2800">
                <a:ea typeface="Calibri"/>
                <a:cs typeface="Calibri"/>
              </a:rPr>
              <a:t> </a:t>
            </a:r>
            <a:r>
              <a:rPr lang="pt-BR" sz="2800" err="1">
                <a:ea typeface="Calibri"/>
                <a:cs typeface="Calibri"/>
              </a:rPr>
              <a:t>Aer</a:t>
            </a:r>
            <a:endParaRPr lang="pt-BR" sz="2800">
              <a:ea typeface="Calibri"/>
              <a:cs typeface="Calibri"/>
            </a:endParaRP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Deputado estadual do estado visitado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Procuradores da República nos estados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Chefe CM/C Civil/Pol Militar do estado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Prefeitos de cidades com mais de 500 mil habitantes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Cônsules estrangeiros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Monsenhores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Tenentes-coronéis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Juízes de Direito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Majores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Demais prefeitos municipais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Vereadores municipais</a:t>
            </a:r>
          </a:p>
          <a:p>
            <a:r>
              <a:rPr lang="pt-BR" sz="2800" b="1">
                <a:ea typeface="Calibri"/>
                <a:cs typeface="Calibri"/>
              </a:rPr>
              <a:t>Patentes</a:t>
            </a:r>
            <a:endParaRPr lang="pt-BR" sz="2800">
              <a:ea typeface="Calibri"/>
              <a:cs typeface="Calibri"/>
            </a:endParaRP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*Almirante de Esquadra/General de Exército/Embaixador/Tenente-brigadeiro do Ar 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**Vice-almirante/General de Divisão/Ministro 1ª Classe/Major-brigadeiro 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***Contra-almirante/General de Brigada/Ministro de 2ª Classe/Brigadeiro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****Capitão-de-Mar-e-Guerra/</a:t>
            </a:r>
            <a:r>
              <a:rPr lang="pt-BR" sz="2800" err="1">
                <a:ea typeface="Calibri"/>
                <a:cs typeface="Calibri"/>
              </a:rPr>
              <a:t>Cel</a:t>
            </a:r>
            <a:r>
              <a:rPr lang="pt-BR" sz="2800">
                <a:ea typeface="Calibri"/>
                <a:cs typeface="Calibri"/>
              </a:rPr>
              <a:t> Exército/Conselheiro/</a:t>
            </a:r>
            <a:r>
              <a:rPr lang="pt-BR" sz="2800" err="1">
                <a:ea typeface="Calibri"/>
                <a:cs typeface="Calibri"/>
              </a:rPr>
              <a:t>Cel</a:t>
            </a:r>
            <a:r>
              <a:rPr lang="pt-BR" sz="2800">
                <a:ea typeface="Calibri"/>
                <a:cs typeface="Calibri"/>
              </a:rPr>
              <a:t> da Aeronáutica </a:t>
            </a:r>
          </a:p>
          <a:p>
            <a:r>
              <a:rPr lang="pt-BR" sz="2800" b="1">
                <a:ea typeface="Calibri"/>
                <a:cs typeface="Calibri"/>
              </a:rPr>
              <a:t>Estados</a:t>
            </a:r>
            <a:endParaRPr lang="pt-BR" sz="2800">
              <a:ea typeface="Calibri"/>
              <a:cs typeface="Calibri"/>
            </a:endParaRP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BA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RJ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MA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PA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PE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SP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MG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GO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MT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RS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CE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PB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ES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PI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RN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SC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AL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SE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AM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PR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AC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DF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MS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RO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TO</a:t>
            </a:r>
          </a:p>
          <a:p>
            <a:pPr marL="457200" indent="-457200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AP</a:t>
            </a:r>
          </a:p>
          <a:p>
            <a:pPr marL="457200" indent="-457200" algn="l">
              <a:buFont typeface="Arial,Sans-Serif"/>
              <a:buChar char="•"/>
            </a:pPr>
            <a:r>
              <a:rPr lang="pt-BR" sz="2800">
                <a:ea typeface="Calibri"/>
                <a:cs typeface="Calibri"/>
              </a:rPr>
              <a:t>RR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6332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2F907C8-9A7E-F5B6-6A43-113883640930}"/>
              </a:ext>
            </a:extLst>
          </p:cNvPr>
          <p:cNvSpPr txBox="1"/>
          <p:nvPr/>
        </p:nvSpPr>
        <p:spPr>
          <a:xfrm>
            <a:off x="809116" y="3034704"/>
            <a:ext cx="16459982" cy="720197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pt-BR" sz="2800" b="1"/>
              <a:t>Padrão PEDRA FUNDAMENTAL</a:t>
            </a:r>
          </a:p>
          <a:p>
            <a:endParaRPr lang="pt-BR" sz="28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Institutos federais e universidades federais (obras sem recursos do Novo PAC) ............................................ 7</a:t>
            </a:r>
            <a:endParaRPr lang="pt-BR" sz="2800">
              <a:ea typeface="Calibri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Institutos federais e universidades federais (obras com recursos do Novo PAC) ............................................ 8</a:t>
            </a:r>
            <a:endParaRPr lang="pt-BR" sz="280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Hospitais universitários (obras com recursos do Novo PAC) ............................................................................ 9</a:t>
            </a:r>
            <a:endParaRPr lang="pt-BR" sz="280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Obras com logomarcas de municípios, estados e outros ministérios .............................................................. 10 </a:t>
            </a:r>
            <a:endParaRPr lang="pt-BR" sz="2800">
              <a:ea typeface="Calibri" panose="020F0502020204030204"/>
              <a:cs typeface="Calibri" panose="020F0502020204030204"/>
            </a:endParaRPr>
          </a:p>
          <a:p>
            <a:pPr marL="342900" indent="-342900">
              <a:buFontTx/>
              <a:buChar char="-"/>
            </a:pPr>
            <a:endParaRPr lang="pt-BR" sz="2800"/>
          </a:p>
          <a:p>
            <a:r>
              <a:rPr lang="pt-BR" sz="2800" b="1"/>
              <a:t>Padrão INAUGURAÇÃO</a:t>
            </a:r>
            <a:br>
              <a:rPr lang="pt-BR" sz="2800" b="1"/>
            </a:br>
            <a:endParaRPr lang="pt-BR" sz="2800" b="1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Educação básica (obras sem recursos do Novo PAC) ....................................................................................... 11</a:t>
            </a:r>
            <a:endParaRPr lang="pt-BR" sz="2800">
              <a:ea typeface="Calibri"/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Educação básica (obras com recursos do Novo PAC) ....................................................................................... 12</a:t>
            </a:r>
            <a:endParaRPr lang="pt-BR" sz="280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Institutos federais e universidades federais (obras sem recursos do Novo PAC) ........................................... 13</a:t>
            </a:r>
            <a:endParaRPr lang="pt-BR" sz="280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Institutos federais e universidades federais (obras com recursos do Novo PAC) ........................................... 14</a:t>
            </a:r>
            <a:endParaRPr lang="pt-BR" sz="280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Hospitais universitários (obras com recursos do Novo PAC) ........................................................................... 15</a:t>
            </a:r>
            <a:endParaRPr lang="pt-BR" sz="2800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/>
              <a:t>Obras com logomarcas de municípios, estados e outros ministérios .............................................................. 16</a:t>
            </a:r>
            <a:endParaRPr lang="pt-BR" sz="2800">
              <a:ea typeface="Calibri" panose="020F0502020204030204"/>
              <a:cs typeface="Calibri" panose="020F050202020403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b="1"/>
          </a:p>
          <a:p>
            <a:endParaRPr lang="pt-BR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C090D091-17A7-3FA2-7CC4-45C708F33790}"/>
              </a:ext>
            </a:extLst>
          </p:cNvPr>
          <p:cNvSpPr/>
          <p:nvPr/>
        </p:nvSpPr>
        <p:spPr>
          <a:xfrm>
            <a:off x="697252" y="1332470"/>
            <a:ext cx="3107304" cy="1049091"/>
          </a:xfrm>
          <a:prstGeom prst="roundRect">
            <a:avLst/>
          </a:prstGeom>
          <a:solidFill>
            <a:srgbClr val="11B88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 b="1">
                <a:cs typeface="Calibri"/>
              </a:rPr>
              <a:t>Modelos</a:t>
            </a:r>
          </a:p>
        </p:txBody>
      </p:sp>
    </p:spTree>
    <p:extLst>
      <p:ext uri="{BB962C8B-B14F-4D97-AF65-F5344CB8AC3E}">
        <p14:creationId xmlns:p14="http://schemas.microsoft.com/office/powerpoint/2010/main" val="1255044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C438B3A1-B81A-C2BC-AA23-505710857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763" y="23632404"/>
            <a:ext cx="2073779" cy="607383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49731DFD-DB5F-5648-0160-B5C5D3A90C45}"/>
              </a:ext>
            </a:extLst>
          </p:cNvPr>
          <p:cNvSpPr/>
          <p:nvPr/>
        </p:nvSpPr>
        <p:spPr>
          <a:xfrm>
            <a:off x="6104500" y="23632404"/>
            <a:ext cx="1398782" cy="6073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/>
              <a:t>Estado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439FD446-DDB5-660E-2AB4-1710B73DD5D8}"/>
              </a:ext>
            </a:extLst>
          </p:cNvPr>
          <p:cNvSpPr/>
          <p:nvPr/>
        </p:nvSpPr>
        <p:spPr>
          <a:xfrm>
            <a:off x="4213463" y="23632404"/>
            <a:ext cx="1590067" cy="6073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/>
              <a:t>Município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ACD88D9-7B8F-E5FE-38FF-44615695A27D}"/>
              </a:ext>
            </a:extLst>
          </p:cNvPr>
          <p:cNvSpPr txBox="1"/>
          <p:nvPr/>
        </p:nvSpPr>
        <p:spPr>
          <a:xfrm>
            <a:off x="3291952" y="3716052"/>
            <a:ext cx="114167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>
                <a:latin typeface="Rawline" panose="00000500000000000000" pitchFamily="2" charset="0"/>
              </a:rPr>
              <a:t>REPÚBLICA FEDERATIVA DO BRASIL</a:t>
            </a:r>
            <a:endParaRPr lang="pt-BR" sz="4400">
              <a:latin typeface="Rawline" panose="00000500000000000000" pitchFamily="2" charset="0"/>
            </a:endParaRPr>
          </a:p>
        </p:txBody>
      </p:sp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id="{5CD4D2CB-8801-A447-A3F2-DF44317A1A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443" y="405445"/>
            <a:ext cx="2959774" cy="2997883"/>
          </a:xfrm>
          <a:prstGeom prst="rect">
            <a:avLst/>
          </a:prstGeom>
        </p:spPr>
      </p:pic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id="{779672B0-3992-89AC-C975-5E2CA7984A4C}"/>
              </a:ext>
            </a:extLst>
          </p:cNvPr>
          <p:cNvCxnSpPr>
            <a:cxnSpLocks/>
          </p:cNvCxnSpPr>
          <p:nvPr/>
        </p:nvCxnSpPr>
        <p:spPr>
          <a:xfrm>
            <a:off x="3729250" y="23589079"/>
            <a:ext cx="0" cy="6940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8AE415D-592B-FBDC-F29D-1CCAA012C1ED}"/>
              </a:ext>
            </a:extLst>
          </p:cNvPr>
          <p:cNvSpPr txBox="1"/>
          <p:nvPr/>
        </p:nvSpPr>
        <p:spPr>
          <a:xfrm>
            <a:off x="0" y="5257115"/>
            <a:ext cx="18000663" cy="1797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/>
              <a:t>INAUGURAÇÃO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ESCOLA</a:t>
            </a:r>
            <a:br>
              <a:rPr lang="pt-BR" sz="4400" b="1">
                <a:highlight>
                  <a:srgbClr val="FFFF00"/>
                </a:highlight>
              </a:rPr>
            </a:br>
            <a:r>
              <a:rPr lang="pt-BR" sz="4400" b="1">
                <a:highlight>
                  <a:srgbClr val="FFFF00"/>
                </a:highlight>
              </a:rPr>
              <a:t>NOME DA OBRA (SE NECESSÁRIO)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/>
              <a:t>Luiz Inácio Lula da Silva </a:t>
            </a:r>
          </a:p>
          <a:p>
            <a:pPr algn="ctr"/>
            <a:r>
              <a:rPr lang="pt-BR" sz="4400"/>
              <a:t>Presidente da República Federativa do Brasil </a:t>
            </a:r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Governador(a)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Governador(a) do Estado de ...</a:t>
            </a:r>
          </a:p>
          <a:p>
            <a:pPr algn="ctr"/>
            <a:endParaRPr lang="pt-BR" sz="4400">
              <a:highlight>
                <a:srgbClr val="FFFF00"/>
              </a:highlight>
            </a:endParaRPr>
          </a:p>
          <a:p>
            <a:pPr algn="ctr"/>
            <a:r>
              <a:rPr lang="pt-BR" sz="4400" b="1"/>
              <a:t>Rui Costa</a:t>
            </a:r>
            <a:br>
              <a:rPr lang="pt-BR" sz="4400"/>
            </a:br>
            <a:r>
              <a:rPr lang="pt-BR" sz="4400"/>
              <a:t>Ministro de Estado da Casa Civil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Camilo Santana </a:t>
            </a:r>
          </a:p>
          <a:p>
            <a:pPr algn="ctr"/>
            <a:r>
              <a:rPr lang="pt-BR" sz="4400"/>
              <a:t>Ministro de Estado da Educação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Fernanda </a:t>
            </a:r>
            <a:r>
              <a:rPr lang="pt-BR" sz="4400" b="1" err="1"/>
              <a:t>Pacobahyba</a:t>
            </a:r>
            <a:endParaRPr lang="pt-BR" sz="4400" b="1"/>
          </a:p>
          <a:p>
            <a:pPr algn="ctr"/>
            <a:r>
              <a:rPr lang="pt-BR" sz="4400"/>
              <a:t>Presidente do Fundo Nacional de Desenvolvimento da Educação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Prefeito(a)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Prefeito(a) de ...</a:t>
            </a:r>
          </a:p>
          <a:p>
            <a:pPr algn="ctr"/>
            <a:endParaRPr lang="pt-BR" sz="4400"/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Cidade (UF), Dia de Mês de 2025</a:t>
            </a:r>
            <a:endParaRPr lang="pt-BR" sz="4400" b="1"/>
          </a:p>
          <a:p>
            <a:endParaRPr lang="pt-BR" sz="4400" b="1"/>
          </a:p>
          <a:p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E99A5B1-0033-BD01-5024-536CA5EAD8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6751" y="23158299"/>
            <a:ext cx="9819152" cy="151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155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8E2E0DF-FC12-1610-A561-E64984B26B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9558" b="5063"/>
          <a:stretch>
            <a:fillRect/>
          </a:stretch>
        </p:blipFill>
        <p:spPr>
          <a:xfrm>
            <a:off x="2849625" y="23195458"/>
            <a:ext cx="3113353" cy="141970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5029AB9-5235-90C3-1479-F84AD0D37355}"/>
              </a:ext>
            </a:extLst>
          </p:cNvPr>
          <p:cNvSpPr txBox="1"/>
          <p:nvPr/>
        </p:nvSpPr>
        <p:spPr>
          <a:xfrm>
            <a:off x="3291952" y="3716052"/>
            <a:ext cx="114167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>
                <a:latin typeface="Rawline" panose="00000500000000000000" pitchFamily="2" charset="0"/>
              </a:rPr>
              <a:t>REPÚBLICA FEDERATIVA DO BRASIL</a:t>
            </a:r>
            <a:endParaRPr lang="pt-BR" sz="4400">
              <a:latin typeface="Rawline" panose="00000500000000000000" pitchFamily="2" charset="0"/>
            </a:endParaRPr>
          </a:p>
        </p:txBody>
      </p:sp>
      <p:pic>
        <p:nvPicPr>
          <p:cNvPr id="7" name="Imagem 6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id="{D233ECC3-7FE2-690E-93EA-002047B26D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443" y="405445"/>
            <a:ext cx="2959774" cy="2997883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C917F6E-F611-8C61-7B0B-0E7A9ACA6823}"/>
              </a:ext>
            </a:extLst>
          </p:cNvPr>
          <p:cNvSpPr txBox="1"/>
          <p:nvPr/>
        </p:nvSpPr>
        <p:spPr>
          <a:xfrm>
            <a:off x="0" y="5022677"/>
            <a:ext cx="18000663" cy="1763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/>
              <a:t>INAUGURAÇÃO</a:t>
            </a:r>
          </a:p>
          <a:p>
            <a:pPr algn="ctr"/>
            <a:endParaRPr lang="pt-BR" sz="5400" b="1"/>
          </a:p>
          <a:p>
            <a:pPr algn="ctr"/>
            <a:r>
              <a:rPr lang="pt-BR" sz="5400" b="1">
                <a:highlight>
                  <a:srgbClr val="FFFF00"/>
                </a:highlight>
              </a:rPr>
              <a:t>NOME ESCOLA</a:t>
            </a:r>
            <a:br>
              <a:rPr lang="pt-BR" sz="5400" b="1">
                <a:highlight>
                  <a:srgbClr val="FFFF00"/>
                </a:highlight>
              </a:rPr>
            </a:br>
            <a:r>
              <a:rPr lang="pt-BR" sz="5400" b="1">
                <a:highlight>
                  <a:srgbClr val="FFFF00"/>
                </a:highlight>
              </a:rPr>
              <a:t>NOME DA OBRA (SE NECESSÁRIO)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/>
              <a:t>Luiz Inácio Lula da Silva </a:t>
            </a:r>
          </a:p>
          <a:p>
            <a:pPr algn="ctr"/>
            <a:r>
              <a:rPr lang="pt-BR" sz="4400"/>
              <a:t>Presidente da República Federativa do Brasil </a:t>
            </a:r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Governador(a)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Governador(a) do Estado de ...</a:t>
            </a:r>
          </a:p>
          <a:p>
            <a:pPr algn="ctr"/>
            <a:endParaRPr lang="pt-BR" sz="4400">
              <a:highlight>
                <a:srgbClr val="FFFF00"/>
              </a:highlight>
            </a:endParaRPr>
          </a:p>
          <a:p>
            <a:pPr algn="ctr"/>
            <a:r>
              <a:rPr lang="pt-BR" sz="4400" b="1"/>
              <a:t>Rui Costa</a:t>
            </a:r>
            <a:br>
              <a:rPr lang="pt-BR" sz="4400"/>
            </a:br>
            <a:r>
              <a:rPr lang="pt-BR" sz="4400"/>
              <a:t>Ministro de Estado da Casa Civil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Camilo Santana </a:t>
            </a:r>
          </a:p>
          <a:p>
            <a:pPr algn="ctr"/>
            <a:r>
              <a:rPr lang="pt-BR" sz="4400"/>
              <a:t>Ministro de Estado da Educação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Fernanda </a:t>
            </a:r>
            <a:r>
              <a:rPr lang="pt-BR" sz="4400" b="1" err="1"/>
              <a:t>Pacobahyba</a:t>
            </a:r>
            <a:endParaRPr lang="pt-BR" sz="4400" b="1"/>
          </a:p>
          <a:p>
            <a:pPr algn="ctr"/>
            <a:r>
              <a:rPr lang="pt-BR" sz="4400"/>
              <a:t>Presidente do Fundo Nacional de Desenvolvimento da Educação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Prefeito(a)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Prefeito(a) de ...</a:t>
            </a:r>
          </a:p>
          <a:p>
            <a:pPr algn="ctr"/>
            <a:endParaRPr lang="pt-BR" sz="4400"/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Cidade (UF), Dia de Mês de 2025</a:t>
            </a:r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5B7F93C-460C-62A3-849B-0133802BBD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1530" y="23158299"/>
            <a:ext cx="9819152" cy="151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29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E7A08-606E-DE55-0383-79ED9A05D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F2824FF-3EAF-93D3-BDC0-90B1524DCC3D}"/>
              </a:ext>
            </a:extLst>
          </p:cNvPr>
          <p:cNvSpPr/>
          <p:nvPr/>
        </p:nvSpPr>
        <p:spPr>
          <a:xfrm>
            <a:off x="5400948" y="23632404"/>
            <a:ext cx="1398782" cy="6073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/>
              <a:t>Estado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D098BEBA-8AB0-E128-4758-2F262E408A3B}"/>
              </a:ext>
            </a:extLst>
          </p:cNvPr>
          <p:cNvSpPr/>
          <p:nvPr/>
        </p:nvSpPr>
        <p:spPr>
          <a:xfrm>
            <a:off x="3509911" y="23632404"/>
            <a:ext cx="1590067" cy="6073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/>
              <a:t>Município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B12B98A-B26D-DB55-1D9B-391CD0A2B7B3}"/>
              </a:ext>
            </a:extLst>
          </p:cNvPr>
          <p:cNvSpPr txBox="1"/>
          <p:nvPr/>
        </p:nvSpPr>
        <p:spPr>
          <a:xfrm>
            <a:off x="3291952" y="3716052"/>
            <a:ext cx="114167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>
                <a:latin typeface="Rawline" panose="00000500000000000000" pitchFamily="2" charset="0"/>
              </a:rPr>
              <a:t>REPÚBLICA FEDERATIVA DO BRASIL</a:t>
            </a:r>
            <a:endParaRPr lang="pt-BR" sz="4400">
              <a:latin typeface="Rawline" panose="00000500000000000000" pitchFamily="2" charset="0"/>
            </a:endParaRPr>
          </a:p>
        </p:txBody>
      </p:sp>
      <p:pic>
        <p:nvPicPr>
          <p:cNvPr id="8" name="Imagem 7" descr="Desenho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id="{765AFC42-8F4B-9C05-15FF-1F9D547344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443" y="405445"/>
            <a:ext cx="2959774" cy="2997883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3BE4D23E-0131-0499-3A77-FEC74BA82FE7}"/>
              </a:ext>
            </a:extLst>
          </p:cNvPr>
          <p:cNvSpPr txBox="1"/>
          <p:nvPr/>
        </p:nvSpPr>
        <p:spPr>
          <a:xfrm>
            <a:off x="0" y="5257115"/>
            <a:ext cx="18000663" cy="1797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/>
              <a:t>INAUGURAÇÃO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ESCOLA</a:t>
            </a:r>
            <a:br>
              <a:rPr lang="pt-BR" sz="4400" b="1">
                <a:highlight>
                  <a:srgbClr val="FFFF00"/>
                </a:highlight>
              </a:rPr>
            </a:br>
            <a:r>
              <a:rPr lang="pt-BR" sz="4400" b="1">
                <a:highlight>
                  <a:srgbClr val="FFFF00"/>
                </a:highlight>
              </a:rPr>
              <a:t>NOME DA OBRA (SE NECESSÁRIO)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/>
              <a:t>Luiz Inácio Lula da Silva </a:t>
            </a:r>
          </a:p>
          <a:p>
            <a:pPr algn="ctr"/>
            <a:r>
              <a:rPr lang="pt-BR" sz="4400"/>
              <a:t>Presidente da República Federativa do Brasil </a:t>
            </a:r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Governador(a)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Governador(a) do Estado de ...</a:t>
            </a:r>
          </a:p>
          <a:p>
            <a:pPr algn="ctr"/>
            <a:endParaRPr lang="pt-BR" sz="4400">
              <a:highlight>
                <a:srgbClr val="FFFF00"/>
              </a:highlight>
            </a:endParaRPr>
          </a:p>
          <a:p>
            <a:pPr algn="ctr"/>
            <a:r>
              <a:rPr lang="pt-BR" sz="4400" b="1"/>
              <a:t>Rui Costa</a:t>
            </a:r>
            <a:br>
              <a:rPr lang="pt-BR" sz="4400"/>
            </a:br>
            <a:r>
              <a:rPr lang="pt-BR" sz="4400"/>
              <a:t>Ministro de Estado da Casa Civil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Camilo Santana </a:t>
            </a:r>
          </a:p>
          <a:p>
            <a:pPr algn="ctr"/>
            <a:r>
              <a:rPr lang="pt-BR" sz="4400"/>
              <a:t>Ministro de Estado da Educação</a:t>
            </a:r>
          </a:p>
          <a:p>
            <a:pPr algn="ctr"/>
            <a:endParaRPr lang="pt-BR" sz="4400"/>
          </a:p>
          <a:p>
            <a:pPr algn="ctr"/>
            <a:r>
              <a:rPr lang="pt-BR" sz="4400" b="1"/>
              <a:t>Fernanda </a:t>
            </a:r>
            <a:r>
              <a:rPr lang="pt-BR" sz="4400" b="1" err="1"/>
              <a:t>Pacobahyba</a:t>
            </a:r>
            <a:endParaRPr lang="pt-BR" sz="4400" b="1"/>
          </a:p>
          <a:p>
            <a:pPr algn="ctr"/>
            <a:r>
              <a:rPr lang="pt-BR" sz="4400"/>
              <a:t>Presidente do Fundo Nacional de Desenvolvimento da Educação</a:t>
            </a:r>
          </a:p>
          <a:p>
            <a:pPr algn="ctr"/>
            <a:endParaRPr lang="pt-BR" sz="4400" b="1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Nome do Prefeito(a)</a:t>
            </a:r>
          </a:p>
          <a:p>
            <a:pPr algn="ctr"/>
            <a:r>
              <a:rPr lang="pt-BR" sz="4400">
                <a:highlight>
                  <a:srgbClr val="FFFF00"/>
                </a:highlight>
              </a:rPr>
              <a:t>Prefeito(a) de ...</a:t>
            </a:r>
          </a:p>
          <a:p>
            <a:pPr algn="ctr"/>
            <a:endParaRPr lang="pt-BR" sz="4400"/>
          </a:p>
          <a:p>
            <a:pPr algn="ctr"/>
            <a:endParaRPr lang="pt-BR" sz="4400"/>
          </a:p>
          <a:p>
            <a:pPr algn="ctr"/>
            <a:r>
              <a:rPr lang="pt-BR" sz="4400" b="1">
                <a:highlight>
                  <a:srgbClr val="FFFF00"/>
                </a:highlight>
              </a:rPr>
              <a:t>Cidade (UF), Dia de Mês de 2025</a:t>
            </a:r>
            <a:endParaRPr lang="pt-BR" sz="4400" b="1"/>
          </a:p>
          <a:p>
            <a:endParaRPr lang="pt-BR" sz="4400" b="1"/>
          </a:p>
          <a:p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FEE835B-1C1C-725D-25F7-7A319CA3A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9431" y="23158299"/>
            <a:ext cx="9819152" cy="151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7866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a2f5db-d8f9-41dc-9302-d3fc672002f4">
      <Terms xmlns="http://schemas.microsoft.com/office/infopath/2007/PartnerControls"/>
    </lcf76f155ced4ddcb4097134ff3c332f>
    <TaxCatchAll xmlns="659b352d-d9a2-4235-84b5-53c8de2ac41e" xsi:nil="true"/>
    <SharedWithUsers xmlns="659b352d-d9a2-4235-84b5-53c8de2ac41e">
      <UserInfo>
        <DisplayName>Lucianna dos Santos Almeida</DisplayName>
        <AccountId>150</AccountId>
        <AccountType/>
      </UserInfo>
      <UserInfo>
        <DisplayName>Maria Fernanda Vitorino Conti (GAB/GM)</DisplayName>
        <AccountId>39</AccountId>
        <AccountType/>
      </UserInfo>
      <UserInfo>
        <DisplayName>Victor Franco da Mata Ferreira (GAB/GM)</DisplayName>
        <AccountId>98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7C5854591060549A96637DD51DF6213" ma:contentTypeVersion="16" ma:contentTypeDescription="Crie um novo documento." ma:contentTypeScope="" ma:versionID="b824eb8c4fed27f7171c6c7e4ef72148">
  <xsd:schema xmlns:xsd="http://www.w3.org/2001/XMLSchema" xmlns:xs="http://www.w3.org/2001/XMLSchema" xmlns:p="http://schemas.microsoft.com/office/2006/metadata/properties" xmlns:ns2="07a2f5db-d8f9-41dc-9302-d3fc672002f4" xmlns:ns3="659b352d-d9a2-4235-84b5-53c8de2ac41e" targetNamespace="http://schemas.microsoft.com/office/2006/metadata/properties" ma:root="true" ma:fieldsID="78ca8a024e85449887b6eff0cb12f961" ns2:_="" ns3:_="">
    <xsd:import namespace="07a2f5db-d8f9-41dc-9302-d3fc672002f4"/>
    <xsd:import namespace="659b352d-d9a2-4235-84b5-53c8de2ac4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a2f5db-d8f9-41dc-9302-d3fc672002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9a3a2a4c-ea7f-4eb4-8a63-1504674d7c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9b352d-d9a2-4235-84b5-53c8de2ac41e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fbf8da5-569e-4c35-8a2a-698f9245daa1}" ma:internalName="TaxCatchAll" ma:showField="CatchAllData" ma:web="659b352d-d9a2-4235-84b5-53c8de2ac4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3E3C6A-352A-4E6E-94A2-24456C005D85}">
  <ds:schemaRefs>
    <ds:schemaRef ds:uri="07a2f5db-d8f9-41dc-9302-d3fc672002f4"/>
    <ds:schemaRef ds:uri="659b352d-d9a2-4235-84b5-53c8de2ac41e"/>
    <ds:schemaRef ds:uri="6c4a3e13-c072-4684-af8d-d20173e88c4e"/>
    <ds:schemaRef ds:uri="7f192561-645f-4045-85d9-cd614a9b842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FB12387-2E83-4B0C-9EBB-693E5A16E8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FF60B4-70DB-4712-9443-EF14F677FBFA}">
  <ds:schemaRefs>
    <ds:schemaRef ds:uri="07a2f5db-d8f9-41dc-9302-d3fc672002f4"/>
    <ds:schemaRef ds:uri="659b352d-d9a2-4235-84b5-53c8de2ac41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Application>Microsoft Office PowerPoint</Application>
  <PresentationFormat>Personalizar</PresentationFormat>
  <Slides>11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 2013 - 2022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CONVITE</dc:title>
  <dc:creator>Benny Da Silva Leite (ACS/GM)</dc:creator>
  <cp:revision>28</cp:revision>
  <cp:lastPrinted>2025-09-09T17:13:51Z</cp:lastPrinted>
  <dcterms:created xsi:type="dcterms:W3CDTF">2023-06-13T18:39:54Z</dcterms:created>
  <dcterms:modified xsi:type="dcterms:W3CDTF">2025-09-29T18:35:23Z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0x01010097C5854591060549A96637DD51DF6213</vt:lpwstr>
  </property>
  <property fmtid="{D5CDD505-2E9C-101B-9397-08002B2CF9AE}" pid="3" name="MediaServiceImageTags">
    <vt:lpwstr/>
  </property>
</Properties>
</file>