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2" r:id="rId4"/>
    <p:sldId id="269" r:id="rId5"/>
    <p:sldId id="274" r:id="rId6"/>
    <p:sldId id="275" r:id="rId7"/>
    <p:sldId id="276" r:id="rId8"/>
    <p:sldId id="273" r:id="rId9"/>
    <p:sldId id="268" r:id="rId10"/>
    <p:sldId id="267" r:id="rId11"/>
    <p:sldId id="266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CD3F15-ACC1-2AE5-7597-2A8BED72D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4FF768-AF02-22C3-5B4B-65EFA03EE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312FB4-6290-F63A-A99C-8C527B932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307D-1BDD-4A95-84CD-E00F2EEA378C}" type="datetimeFigureOut">
              <a:rPr lang="pt-BR" smtClean="0"/>
              <a:t>10/07/2025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4B0CD1E-D987-AE1D-19A2-EC4BE9C68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6E26628-F7CD-C2E1-F00C-067DC4271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2A4E-AD06-4D0A-B9AA-975106C17A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0302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5D0129-14E8-889A-30C8-945B64956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CAE0A1-FA8D-A52C-434E-1BBA4FF8D4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3843F9-5554-ADCE-3739-08F09FB52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307D-1BDD-4A95-84CD-E00F2EEA378C}" type="datetimeFigureOut">
              <a:rPr lang="pt-BR" smtClean="0"/>
              <a:t>10/07/2025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0F58112-ACA3-D01A-4539-8BECCE482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028EA1-26DA-8024-FD83-0D72EC1CD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2A4E-AD06-4D0A-B9AA-975106C17A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1248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E2343F0-1599-0584-5973-F034431F4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9DA6DE9-5D40-546A-8BD6-195129D5A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572C630-5FC4-75CE-0138-6B4FC999FE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94307D-1BDD-4A95-84CD-E00F2EEA378C}" type="datetimeFigureOut">
              <a:rPr lang="pt-BR" smtClean="0"/>
              <a:t>10/07/2025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4E3915-DFAA-E099-C3A7-C6ED240AD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94B29F-BD1C-8DB1-8773-C1C7E716C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7F2A4E-AD06-4D0A-B9AA-975106C17A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275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21.pn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hyperlink" Target="https://www.gov.br/fnde/pt-br/acesso-a-informacao/acoes-e-programas/programas/programas-do-livro" TargetMode="External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hyperlink" Target="mailto:livrodidatico@fnde.gov.br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hyperlink" Target="http://www.gov.br/" TargetMode="External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hyperlink" Target="https://pnlddigital.fnde.gov.br/logi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hyperlink" Target="https://www.gov.br/fnde/pt-br/assuntos/sistemas/manuais-1/PASSOAPASSOHABILITA.pdf" TargetMode="External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hyperlink" Target="mailto:livrodidatico@fnde.gov.b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hyperlink" Target="https://www.gov.br/fnde/pt-br/assuntos/sistemas/manuais-1/PASSOAPASSOHABILITA.pdf" TargetMode="External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hyperlink" Target="mailto:livrodidatico@fnde.gov.b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5" Type="http://schemas.openxmlformats.org/officeDocument/2006/relationships/image" Target="../media/image16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8.pn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90">
            <a:extLst>
              <a:ext uri="{FF2B5EF4-FFF2-40B4-BE49-F238E27FC236}">
                <a16:creationId xmlns:a16="http://schemas.microsoft.com/office/drawing/2014/main" id="{79578C35-2931-1C20-2D23-E4A83219C364}"/>
              </a:ext>
            </a:extLst>
          </p:cNvPr>
          <p:cNvSpPr/>
          <p:nvPr/>
        </p:nvSpPr>
        <p:spPr>
          <a:xfrm>
            <a:off x="45267" y="4927"/>
            <a:ext cx="4943192" cy="470780"/>
          </a:xfrm>
          <a:custGeom>
            <a:avLst/>
            <a:gdLst/>
            <a:ahLst/>
            <a:cxnLst/>
            <a:rect l="l" t="t" r="r" b="b"/>
            <a:pathLst>
              <a:path w="5248244" h="559450">
                <a:moveTo>
                  <a:pt x="0" y="0"/>
                </a:moveTo>
                <a:lnTo>
                  <a:pt x="5248244" y="0"/>
                </a:lnTo>
                <a:lnTo>
                  <a:pt x="5248244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</a:blip>
            <a:stretch>
              <a:fillRect r="-7032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02" name="Group 2">
            <a:extLst>
              <a:ext uri="{FF2B5EF4-FFF2-40B4-BE49-F238E27FC236}">
                <a16:creationId xmlns:a16="http://schemas.microsoft.com/office/drawing/2014/main" id="{ABCF4DCF-9669-AF13-BC34-B316F8686EA2}"/>
              </a:ext>
            </a:extLst>
          </p:cNvPr>
          <p:cNvGrpSpPr/>
          <p:nvPr/>
        </p:nvGrpSpPr>
        <p:grpSpPr>
          <a:xfrm>
            <a:off x="10743832" y="-416689"/>
            <a:ext cx="1469985" cy="8036226"/>
            <a:chOff x="0" y="0"/>
            <a:chExt cx="2674508" cy="11975592"/>
          </a:xfrm>
        </p:grpSpPr>
        <p:sp>
          <p:nvSpPr>
            <p:cNvPr id="103" name="Freeform 3">
              <a:extLst>
                <a:ext uri="{FF2B5EF4-FFF2-40B4-BE49-F238E27FC236}">
                  <a16:creationId xmlns:a16="http://schemas.microsoft.com/office/drawing/2014/main" id="{7241B777-11DC-B2FE-A4AD-9D99801411E7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4" name="Freeform 4">
              <a:extLst>
                <a:ext uri="{FF2B5EF4-FFF2-40B4-BE49-F238E27FC236}">
                  <a16:creationId xmlns:a16="http://schemas.microsoft.com/office/drawing/2014/main" id="{67722C23-D876-E52D-0370-E141BD7F3EC8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5" name="Freeform 5">
              <a:extLst>
                <a:ext uri="{FF2B5EF4-FFF2-40B4-BE49-F238E27FC236}">
                  <a16:creationId xmlns:a16="http://schemas.microsoft.com/office/drawing/2014/main" id="{CA498957-4EF6-DCB5-34CE-B4C48DE2B196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6" name="Freeform 6">
              <a:extLst>
                <a:ext uri="{FF2B5EF4-FFF2-40B4-BE49-F238E27FC236}">
                  <a16:creationId xmlns:a16="http://schemas.microsoft.com/office/drawing/2014/main" id="{E1ADAF6C-570A-DE72-8804-D9C5851784D2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7" name="Freeform 7">
              <a:extLst>
                <a:ext uri="{FF2B5EF4-FFF2-40B4-BE49-F238E27FC236}">
                  <a16:creationId xmlns:a16="http://schemas.microsoft.com/office/drawing/2014/main" id="{566E1DEF-4606-5710-47DE-9E41024B99D7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8" name="Freeform 8">
              <a:extLst>
                <a:ext uri="{FF2B5EF4-FFF2-40B4-BE49-F238E27FC236}">
                  <a16:creationId xmlns:a16="http://schemas.microsoft.com/office/drawing/2014/main" id="{232F0D71-D9A0-4FC4-63DC-33DB46FED95F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9" name="Freeform 9">
              <a:extLst>
                <a:ext uri="{FF2B5EF4-FFF2-40B4-BE49-F238E27FC236}">
                  <a16:creationId xmlns:a16="http://schemas.microsoft.com/office/drawing/2014/main" id="{2FAA86F0-0FCA-9B82-7FE9-66D358D16B3F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0" name="Freeform 10">
              <a:extLst>
                <a:ext uri="{FF2B5EF4-FFF2-40B4-BE49-F238E27FC236}">
                  <a16:creationId xmlns:a16="http://schemas.microsoft.com/office/drawing/2014/main" id="{BED1529A-A506-E4EE-C246-53F4CD73A3D4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1" name="Freeform 11">
              <a:extLst>
                <a:ext uri="{FF2B5EF4-FFF2-40B4-BE49-F238E27FC236}">
                  <a16:creationId xmlns:a16="http://schemas.microsoft.com/office/drawing/2014/main" id="{C9232855-D9C3-8A53-CA66-B0CF5821851B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2" name="Freeform 12">
              <a:extLst>
                <a:ext uri="{FF2B5EF4-FFF2-40B4-BE49-F238E27FC236}">
                  <a16:creationId xmlns:a16="http://schemas.microsoft.com/office/drawing/2014/main" id="{51DA9D44-E779-1CEB-F62D-81A4DB174D81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3" name="Freeform 13">
              <a:extLst>
                <a:ext uri="{FF2B5EF4-FFF2-40B4-BE49-F238E27FC236}">
                  <a16:creationId xmlns:a16="http://schemas.microsoft.com/office/drawing/2014/main" id="{0BDEC2CD-BF8A-D680-A957-054C871E841D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4" name="Freeform 14">
              <a:extLst>
                <a:ext uri="{FF2B5EF4-FFF2-40B4-BE49-F238E27FC236}">
                  <a16:creationId xmlns:a16="http://schemas.microsoft.com/office/drawing/2014/main" id="{BCC1D071-A400-0F2B-176F-841B99EF6F8D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5" name="Freeform 15">
              <a:extLst>
                <a:ext uri="{FF2B5EF4-FFF2-40B4-BE49-F238E27FC236}">
                  <a16:creationId xmlns:a16="http://schemas.microsoft.com/office/drawing/2014/main" id="{3E3D50F8-26C3-51EF-0F74-1837FC9610BC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6" name="Freeform 16">
              <a:extLst>
                <a:ext uri="{FF2B5EF4-FFF2-40B4-BE49-F238E27FC236}">
                  <a16:creationId xmlns:a16="http://schemas.microsoft.com/office/drawing/2014/main" id="{EA8763FD-45C0-AF8E-5140-B989B21359A4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7" name="Freeform 17">
              <a:extLst>
                <a:ext uri="{FF2B5EF4-FFF2-40B4-BE49-F238E27FC236}">
                  <a16:creationId xmlns:a16="http://schemas.microsoft.com/office/drawing/2014/main" id="{7CCA4627-E640-73A4-2191-8A40982BC93F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8" name="Freeform 18">
              <a:extLst>
                <a:ext uri="{FF2B5EF4-FFF2-40B4-BE49-F238E27FC236}">
                  <a16:creationId xmlns:a16="http://schemas.microsoft.com/office/drawing/2014/main" id="{ED8E01BB-C9C1-E96B-C9FD-27E509763D2A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9" name="Freeform 19">
              <a:extLst>
                <a:ext uri="{FF2B5EF4-FFF2-40B4-BE49-F238E27FC236}">
                  <a16:creationId xmlns:a16="http://schemas.microsoft.com/office/drawing/2014/main" id="{0183D83C-0B42-9C28-233D-A960EEFF8454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0" name="Freeform 20">
              <a:extLst>
                <a:ext uri="{FF2B5EF4-FFF2-40B4-BE49-F238E27FC236}">
                  <a16:creationId xmlns:a16="http://schemas.microsoft.com/office/drawing/2014/main" id="{922105AA-9842-47EC-557C-CA8298E1367D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1" name="Freeform 21">
              <a:extLst>
                <a:ext uri="{FF2B5EF4-FFF2-40B4-BE49-F238E27FC236}">
                  <a16:creationId xmlns:a16="http://schemas.microsoft.com/office/drawing/2014/main" id="{2D64D451-7657-A5AB-40E5-F0D9B2707BA2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2" name="Freeform 22">
              <a:extLst>
                <a:ext uri="{FF2B5EF4-FFF2-40B4-BE49-F238E27FC236}">
                  <a16:creationId xmlns:a16="http://schemas.microsoft.com/office/drawing/2014/main" id="{063C33E2-1ECD-248A-F3CE-5152B7EC355D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3" name="Freeform 23">
              <a:extLst>
                <a:ext uri="{FF2B5EF4-FFF2-40B4-BE49-F238E27FC236}">
                  <a16:creationId xmlns:a16="http://schemas.microsoft.com/office/drawing/2014/main" id="{B00BD33D-A487-B7B2-4DEB-FA4B42B29CD8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4" name="Freeform 24">
              <a:extLst>
                <a:ext uri="{FF2B5EF4-FFF2-40B4-BE49-F238E27FC236}">
                  <a16:creationId xmlns:a16="http://schemas.microsoft.com/office/drawing/2014/main" id="{EBEDD839-5690-7FDA-88D2-24F557039E31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5" name="Freeform 25">
              <a:extLst>
                <a:ext uri="{FF2B5EF4-FFF2-40B4-BE49-F238E27FC236}">
                  <a16:creationId xmlns:a16="http://schemas.microsoft.com/office/drawing/2014/main" id="{B0D61C4A-8B6A-0E5A-5B27-5FA24E68E86B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6" name="Freeform 26">
              <a:extLst>
                <a:ext uri="{FF2B5EF4-FFF2-40B4-BE49-F238E27FC236}">
                  <a16:creationId xmlns:a16="http://schemas.microsoft.com/office/drawing/2014/main" id="{358F40D3-1129-2D5F-0750-2AF0EC986977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7" name="Freeform 27">
              <a:extLst>
                <a:ext uri="{FF2B5EF4-FFF2-40B4-BE49-F238E27FC236}">
                  <a16:creationId xmlns:a16="http://schemas.microsoft.com/office/drawing/2014/main" id="{C326899B-6059-D624-39E7-C237D8FE711F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8" name="Freeform 28">
              <a:extLst>
                <a:ext uri="{FF2B5EF4-FFF2-40B4-BE49-F238E27FC236}">
                  <a16:creationId xmlns:a16="http://schemas.microsoft.com/office/drawing/2014/main" id="{803D488F-1E21-535B-93A4-A23BB2B84914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9" name="Freeform 29">
              <a:extLst>
                <a:ext uri="{FF2B5EF4-FFF2-40B4-BE49-F238E27FC236}">
                  <a16:creationId xmlns:a16="http://schemas.microsoft.com/office/drawing/2014/main" id="{5E9400EB-9874-55C3-C370-DCF6B9E5BEAE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0" name="Freeform 30">
              <a:extLst>
                <a:ext uri="{FF2B5EF4-FFF2-40B4-BE49-F238E27FC236}">
                  <a16:creationId xmlns:a16="http://schemas.microsoft.com/office/drawing/2014/main" id="{227F19D5-1BFE-20E2-9BAA-EB7F808A0E67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1" name="Freeform 31">
              <a:extLst>
                <a:ext uri="{FF2B5EF4-FFF2-40B4-BE49-F238E27FC236}">
                  <a16:creationId xmlns:a16="http://schemas.microsoft.com/office/drawing/2014/main" id="{14675018-9505-3628-4BFA-57C912446761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2" name="Freeform 32">
              <a:extLst>
                <a:ext uri="{FF2B5EF4-FFF2-40B4-BE49-F238E27FC236}">
                  <a16:creationId xmlns:a16="http://schemas.microsoft.com/office/drawing/2014/main" id="{80FA5B47-FC93-B723-9A7A-FF06AA4D8BAA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3" name="Freeform 33">
              <a:extLst>
                <a:ext uri="{FF2B5EF4-FFF2-40B4-BE49-F238E27FC236}">
                  <a16:creationId xmlns:a16="http://schemas.microsoft.com/office/drawing/2014/main" id="{4254E62F-CACD-11A1-A4C9-F98D88DE7BEC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4" name="Freeform 34">
              <a:extLst>
                <a:ext uri="{FF2B5EF4-FFF2-40B4-BE49-F238E27FC236}">
                  <a16:creationId xmlns:a16="http://schemas.microsoft.com/office/drawing/2014/main" id="{EE909659-163F-40B1-1FC6-3378AC51715D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5" name="Freeform 35">
              <a:extLst>
                <a:ext uri="{FF2B5EF4-FFF2-40B4-BE49-F238E27FC236}">
                  <a16:creationId xmlns:a16="http://schemas.microsoft.com/office/drawing/2014/main" id="{765BAEC8-3205-7EBD-D018-BC762A21366F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6" name="Freeform 36">
              <a:extLst>
                <a:ext uri="{FF2B5EF4-FFF2-40B4-BE49-F238E27FC236}">
                  <a16:creationId xmlns:a16="http://schemas.microsoft.com/office/drawing/2014/main" id="{C2091C26-76B6-274C-0054-20D0E1971CA2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7" name="Freeform 37">
              <a:extLst>
                <a:ext uri="{FF2B5EF4-FFF2-40B4-BE49-F238E27FC236}">
                  <a16:creationId xmlns:a16="http://schemas.microsoft.com/office/drawing/2014/main" id="{62112E05-1E28-4B84-B45D-2DC0ECF9B0E2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8" name="Freeform 38">
              <a:extLst>
                <a:ext uri="{FF2B5EF4-FFF2-40B4-BE49-F238E27FC236}">
                  <a16:creationId xmlns:a16="http://schemas.microsoft.com/office/drawing/2014/main" id="{EDCB4BAD-9DE3-DCFC-D058-8890D73FFBD8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9" name="Freeform 39">
              <a:extLst>
                <a:ext uri="{FF2B5EF4-FFF2-40B4-BE49-F238E27FC236}">
                  <a16:creationId xmlns:a16="http://schemas.microsoft.com/office/drawing/2014/main" id="{17BEC99E-DCE1-A0D6-DA6C-9897E16ACA74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0" name="Freeform 40">
              <a:extLst>
                <a:ext uri="{FF2B5EF4-FFF2-40B4-BE49-F238E27FC236}">
                  <a16:creationId xmlns:a16="http://schemas.microsoft.com/office/drawing/2014/main" id="{3F908C14-DFA5-8487-7D58-83C748F590D6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1" name="Freeform 41">
              <a:extLst>
                <a:ext uri="{FF2B5EF4-FFF2-40B4-BE49-F238E27FC236}">
                  <a16:creationId xmlns:a16="http://schemas.microsoft.com/office/drawing/2014/main" id="{90B9697B-4D70-94B9-26DF-2A04D2DDC625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82" name="Freeform 89">
            <a:extLst>
              <a:ext uri="{FF2B5EF4-FFF2-40B4-BE49-F238E27FC236}">
                <a16:creationId xmlns:a16="http://schemas.microsoft.com/office/drawing/2014/main" id="{1A2C1835-41DC-7CDD-8A8E-A7EE9BB30DDE}"/>
              </a:ext>
            </a:extLst>
          </p:cNvPr>
          <p:cNvSpPr/>
          <p:nvPr/>
        </p:nvSpPr>
        <p:spPr>
          <a:xfrm rot="-589331" flipH="1">
            <a:off x="-170595" y="5021782"/>
            <a:ext cx="2080269" cy="2320617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grpSp>
        <p:nvGrpSpPr>
          <p:cNvPr id="183" name="Group 94">
            <a:extLst>
              <a:ext uri="{FF2B5EF4-FFF2-40B4-BE49-F238E27FC236}">
                <a16:creationId xmlns:a16="http://schemas.microsoft.com/office/drawing/2014/main" id="{55C427CD-AE1B-0A53-9652-8A152DE44FCF}"/>
              </a:ext>
            </a:extLst>
          </p:cNvPr>
          <p:cNvGrpSpPr/>
          <p:nvPr/>
        </p:nvGrpSpPr>
        <p:grpSpPr>
          <a:xfrm>
            <a:off x="1353368" y="2092461"/>
            <a:ext cx="8699156" cy="2431217"/>
            <a:chOff x="0" y="0"/>
            <a:chExt cx="2906859" cy="242950"/>
          </a:xfrm>
        </p:grpSpPr>
        <p:sp>
          <p:nvSpPr>
            <p:cNvPr id="184" name="Freeform 95">
              <a:extLst>
                <a:ext uri="{FF2B5EF4-FFF2-40B4-BE49-F238E27FC236}">
                  <a16:creationId xmlns:a16="http://schemas.microsoft.com/office/drawing/2014/main" id="{1B13C8FC-65EE-0CCC-76A9-F9F4D15A9291}"/>
                </a:ext>
              </a:extLst>
            </p:cNvPr>
            <p:cNvSpPr/>
            <p:nvPr/>
          </p:nvSpPr>
          <p:spPr>
            <a:xfrm>
              <a:off x="0" y="0"/>
              <a:ext cx="2906859" cy="242950"/>
            </a:xfrm>
            <a:custGeom>
              <a:avLst/>
              <a:gdLst/>
              <a:ahLst/>
              <a:cxnLst/>
              <a:rect l="l" t="t" r="r" b="b"/>
              <a:pathLst>
                <a:path w="2906859" h="242950">
                  <a:moveTo>
                    <a:pt x="32658" y="0"/>
                  </a:moveTo>
                  <a:lnTo>
                    <a:pt x="2874201" y="0"/>
                  </a:lnTo>
                  <a:cubicBezTo>
                    <a:pt x="2892237" y="0"/>
                    <a:pt x="2906859" y="14622"/>
                    <a:pt x="2906859" y="32658"/>
                  </a:cubicBezTo>
                  <a:lnTo>
                    <a:pt x="2906859" y="210292"/>
                  </a:lnTo>
                  <a:cubicBezTo>
                    <a:pt x="2906859" y="228329"/>
                    <a:pt x="2892237" y="242950"/>
                    <a:pt x="2874201" y="242950"/>
                  </a:cubicBezTo>
                  <a:lnTo>
                    <a:pt x="32658" y="242950"/>
                  </a:lnTo>
                  <a:cubicBezTo>
                    <a:pt x="14622" y="242950"/>
                    <a:pt x="0" y="228329"/>
                    <a:pt x="0" y="210292"/>
                  </a:cubicBezTo>
                  <a:lnTo>
                    <a:pt x="0" y="32658"/>
                  </a:lnTo>
                  <a:cubicBezTo>
                    <a:pt x="0" y="14622"/>
                    <a:pt x="14622" y="0"/>
                    <a:pt x="32658" y="0"/>
                  </a:cubicBezTo>
                  <a:close/>
                </a:path>
              </a:pathLst>
            </a:custGeom>
            <a:solidFill>
              <a:srgbClr val="D9851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85" name="TextBox 96">
              <a:extLst>
                <a:ext uri="{FF2B5EF4-FFF2-40B4-BE49-F238E27FC236}">
                  <a16:creationId xmlns:a16="http://schemas.microsoft.com/office/drawing/2014/main" id="{F8FDDAA7-6A10-8E50-9466-072578CE88C4}"/>
                </a:ext>
              </a:extLst>
            </p:cNvPr>
            <p:cNvSpPr txBox="1"/>
            <p:nvPr/>
          </p:nvSpPr>
          <p:spPr>
            <a:xfrm>
              <a:off x="0" y="-38100"/>
              <a:ext cx="2906859" cy="281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7" name="CaixaDeTexto 186">
            <a:extLst>
              <a:ext uri="{FF2B5EF4-FFF2-40B4-BE49-F238E27FC236}">
                <a16:creationId xmlns:a16="http://schemas.microsoft.com/office/drawing/2014/main" id="{12673035-1701-9F07-C5B0-10A8D4D2B19B}"/>
              </a:ext>
            </a:extLst>
          </p:cNvPr>
          <p:cNvSpPr txBox="1"/>
          <p:nvPr/>
        </p:nvSpPr>
        <p:spPr>
          <a:xfrm>
            <a:off x="2482290" y="2591051"/>
            <a:ext cx="64413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dirty="0">
                <a:solidFill>
                  <a:schemeClr val="bg1"/>
                </a:solidFill>
                <a:latin typeface="Bernard MT Condensed" panose="02050806060905020404" pitchFamily="18" charset="0"/>
                <a:cs typeface="Calibri Light" panose="020F0302020204030204" pitchFamily="34" charset="0"/>
              </a:rPr>
              <a:t>Secretário(a) de Educação solicitando vínculo com a Entidade</a:t>
            </a:r>
          </a:p>
        </p:txBody>
      </p:sp>
      <p:sp>
        <p:nvSpPr>
          <p:cNvPr id="188" name="TextBox 91">
            <a:extLst>
              <a:ext uri="{FF2B5EF4-FFF2-40B4-BE49-F238E27FC236}">
                <a16:creationId xmlns:a16="http://schemas.microsoft.com/office/drawing/2014/main" id="{4C8548FF-7283-0F5F-4EA7-1A7AAE122A58}"/>
              </a:ext>
            </a:extLst>
          </p:cNvPr>
          <p:cNvSpPr txBox="1"/>
          <p:nvPr/>
        </p:nvSpPr>
        <p:spPr>
          <a:xfrm>
            <a:off x="4487327" y="4261083"/>
            <a:ext cx="2431237" cy="8628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74"/>
              </a:lnSpc>
            </a:pPr>
            <a:r>
              <a:rPr lang="en-US" sz="2800" dirty="0">
                <a:solidFill>
                  <a:srgbClr val="123A58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079651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7D78A-0B97-6417-F0E1-9AEC69EBA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3F46690D-DB71-BEB6-1C3D-AD9E9B43111F}"/>
              </a:ext>
            </a:extLst>
          </p:cNvPr>
          <p:cNvGrpSpPr/>
          <p:nvPr/>
        </p:nvGrpSpPr>
        <p:grpSpPr>
          <a:xfrm>
            <a:off x="10637134" y="-1296365"/>
            <a:ext cx="1554866" cy="8580338"/>
            <a:chOff x="0" y="0"/>
            <a:chExt cx="2674508" cy="1197559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009484AC-BB87-CD74-D79C-89A9808D1B7E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3F95D4C5-0061-46FF-8E66-760068E7118D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3CA0A55F-665E-BBC9-82C8-EB72A59DBE65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13A93E4-11A8-1D78-F344-683D95C15AE0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80611DBA-F1BE-024D-1348-DA33E7CF2D71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C4D04B2-BED4-BA09-2086-2DD6C0B13F30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D847EFBD-AEAB-F7DE-C0E1-4E13CA36E68F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27D8BD03-A3D0-375D-8C92-025F70BF433A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8DAB248-A279-13CC-D949-D3AA584049D5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B8F04120-BDDB-018C-17BA-6A5C3FEC11A5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B7D70DE7-75C3-C01F-AD40-A9D9DD33AA9A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341C64A5-EBF0-E57B-C1E6-A2C456E794D5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147BAFEA-F8BC-0833-44E7-7185B1AC85AF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29869B15-0B40-0071-20C4-162C6FD812AD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3B615DDC-8733-9F51-61AE-3001F031D3D9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17FD13AB-7132-F64A-85C9-C68F0ED5522B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417BA47A-7E08-DD24-B8CE-14C8E58F9F0F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BF7F9D5D-2BEF-96F2-77F6-3C9815A812E0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03E45970-D179-3D66-0870-F7BF73DA009D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0177AC39-6F3B-E3BF-79FD-3CB92EF46174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A113CABC-04EB-4D73-2CF9-7B405D9C7442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4B04ADF9-5018-C119-C912-BB1EB8EB12E7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D1795E4F-5E29-A56E-D9BC-08AD0021596C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5EC74744-7D3E-5F4C-4B5E-0B33F1E151D1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355BEE5B-CCDE-E6D1-6E9A-0C6A7CA338C7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71FA8AC8-5DAE-8BB2-77B8-33BAD6FA263A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2BF36A31-6786-8031-3D71-067F2CF4400D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76BBB509-F943-F057-1AE4-710970DE2B11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01666D2B-614E-4477-48B5-9B0581D4B12A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42535B08-E529-6A89-68B4-A34075976F08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A4E62AEB-B26A-038B-F659-15DE09487A74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158F2E55-B49A-A8E2-30FA-8060B9A5BB26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6F2F09DC-BD58-4ADA-F745-1473436F95F2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36CB00E0-3F88-F13F-C433-C7037F4FA57B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3A9EF97F-8B12-6941-57AC-9CDE7E916197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C8FA1478-081C-67F4-24C0-D183AE74105B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1DD5E82A-9A3A-7302-266D-6BB7EB7FCAC5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7A73BC7B-A972-EA0E-47DD-7E71496F6713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D01A608F-B8D0-1B28-692B-9D1C0C6E3087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2" name="Freeform 91">
            <a:extLst>
              <a:ext uri="{FF2B5EF4-FFF2-40B4-BE49-F238E27FC236}">
                <a16:creationId xmlns:a16="http://schemas.microsoft.com/office/drawing/2014/main" id="{583D191A-5167-14F4-B309-1229E4DBE420}"/>
              </a:ext>
            </a:extLst>
          </p:cNvPr>
          <p:cNvSpPr/>
          <p:nvPr/>
        </p:nvSpPr>
        <p:spPr>
          <a:xfrm rot="-589331" flipH="1">
            <a:off x="-428399" y="-154300"/>
            <a:ext cx="1764332" cy="1998871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90">
            <a:extLst>
              <a:ext uri="{FF2B5EF4-FFF2-40B4-BE49-F238E27FC236}">
                <a16:creationId xmlns:a16="http://schemas.microsoft.com/office/drawing/2014/main" id="{AE9444BF-751D-E0D0-64A2-6FFC67D7B8B7}"/>
              </a:ext>
            </a:extLst>
          </p:cNvPr>
          <p:cNvSpPr/>
          <p:nvPr/>
        </p:nvSpPr>
        <p:spPr>
          <a:xfrm>
            <a:off x="1" y="6404093"/>
            <a:ext cx="5078994" cy="439131"/>
          </a:xfrm>
          <a:custGeom>
            <a:avLst/>
            <a:gdLst/>
            <a:ahLst/>
            <a:cxnLst/>
            <a:rect l="l" t="t" r="r" b="b"/>
            <a:pathLst>
              <a:path w="5318043" h="559450">
                <a:moveTo>
                  <a:pt x="0" y="0"/>
                </a:moveTo>
                <a:lnTo>
                  <a:pt x="5318043" y="0"/>
                </a:lnTo>
                <a:lnTo>
                  <a:pt x="5318043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1999"/>
            </a:blip>
            <a:stretch>
              <a:fillRect r="-562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38118B6-D366-C972-C9ED-096D100B6382}"/>
              </a:ext>
            </a:extLst>
          </p:cNvPr>
          <p:cNvSpPr txBox="1"/>
          <p:nvPr/>
        </p:nvSpPr>
        <p:spPr>
          <a:xfrm>
            <a:off x="1307141" y="402779"/>
            <a:ext cx="92358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Clique em “Cadastrar Usuário”. </a:t>
            </a:r>
          </a:p>
        </p:txBody>
      </p:sp>
      <p:sp>
        <p:nvSpPr>
          <p:cNvPr id="4" name="Freeform 96">
            <a:extLst>
              <a:ext uri="{FF2B5EF4-FFF2-40B4-BE49-F238E27FC236}">
                <a16:creationId xmlns:a16="http://schemas.microsoft.com/office/drawing/2014/main" id="{065D83A7-426B-3784-97E2-9989681CF250}"/>
              </a:ext>
            </a:extLst>
          </p:cNvPr>
          <p:cNvSpPr/>
          <p:nvPr/>
        </p:nvSpPr>
        <p:spPr>
          <a:xfrm>
            <a:off x="1359095" y="427241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73A55D2-E5EF-9BE2-E327-C8789B89924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35372" y="1011843"/>
            <a:ext cx="8001157" cy="1468852"/>
          </a:xfrm>
          <a:prstGeom prst="rect">
            <a:avLst/>
          </a:prstGeom>
        </p:spPr>
      </p:pic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6EA15840-1E0D-A295-D2B6-77D02C223FF8}"/>
              </a:ext>
            </a:extLst>
          </p:cNvPr>
          <p:cNvCxnSpPr/>
          <p:nvPr/>
        </p:nvCxnSpPr>
        <p:spPr>
          <a:xfrm flipV="1">
            <a:off x="1210127" y="1987180"/>
            <a:ext cx="822772" cy="98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87A3570A-8435-E7B6-8674-5A778838DA3D}"/>
              </a:ext>
            </a:extLst>
          </p:cNvPr>
          <p:cNvSpPr txBox="1"/>
          <p:nvPr/>
        </p:nvSpPr>
        <p:spPr>
          <a:xfrm>
            <a:off x="1359095" y="2456345"/>
            <a:ext cx="906479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Em seguida, o sistema apresentará a aba abaixo. Preencha todos os campos solicitados e clique em “Cadastrar”  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endParaRPr lang="pt-BR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15465921-7B2B-3846-A5A5-1859A7F903B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19573" y="3050056"/>
            <a:ext cx="4010993" cy="3137577"/>
          </a:xfrm>
          <a:prstGeom prst="rect">
            <a:avLst/>
          </a:prstGeom>
        </p:spPr>
      </p:pic>
      <p:sp>
        <p:nvSpPr>
          <p:cNvPr id="54" name="Freeform 96">
            <a:extLst>
              <a:ext uri="{FF2B5EF4-FFF2-40B4-BE49-F238E27FC236}">
                <a16:creationId xmlns:a16="http://schemas.microsoft.com/office/drawing/2014/main" id="{C77AE5E9-A99D-FF22-83AE-B4F947D6EBBB}"/>
              </a:ext>
            </a:extLst>
          </p:cNvPr>
          <p:cNvSpPr/>
          <p:nvPr/>
        </p:nvSpPr>
        <p:spPr>
          <a:xfrm>
            <a:off x="1359095" y="2502951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cxnSp>
        <p:nvCxnSpPr>
          <p:cNvPr id="57" name="Conector de Seta Reta 56">
            <a:extLst>
              <a:ext uri="{FF2B5EF4-FFF2-40B4-BE49-F238E27FC236}">
                <a16:creationId xmlns:a16="http://schemas.microsoft.com/office/drawing/2014/main" id="{219CDADB-E732-AE86-F7AB-E5FC7FF7621F}"/>
              </a:ext>
            </a:extLst>
          </p:cNvPr>
          <p:cNvCxnSpPr/>
          <p:nvPr/>
        </p:nvCxnSpPr>
        <p:spPr>
          <a:xfrm flipH="1">
            <a:off x="7845552" y="5990770"/>
            <a:ext cx="78638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263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CC36FB-2786-78BB-63B0-D87113D6A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8AEB7A68-0131-9B31-2371-0D83728553C7}"/>
              </a:ext>
            </a:extLst>
          </p:cNvPr>
          <p:cNvGrpSpPr/>
          <p:nvPr/>
        </p:nvGrpSpPr>
        <p:grpSpPr>
          <a:xfrm>
            <a:off x="10637134" y="-1296365"/>
            <a:ext cx="1554866" cy="8580338"/>
            <a:chOff x="0" y="0"/>
            <a:chExt cx="2674508" cy="1197559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626FE4DE-B2AD-CF1A-5281-B01B44C10633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9377F62A-55F6-A8F6-23F6-5C9AA22D8245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8F083475-5403-9FA9-A9E3-F8AFC87213EE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EAABD766-F25E-505B-8F04-FAE2FFEC26DC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450F196A-B2B4-8226-5EF6-030D269EEA58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85C68ABB-BA72-26D0-D6C5-FB1698430561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D84EFE10-02DD-14D9-A894-938D24BE1561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2B14780E-B893-37A8-74B4-B0FB5BD23D8D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7CC6F447-F99F-6F14-4DDC-D1A5ADE59A04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BBA33077-A576-B320-E768-0638EC47E654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303CCF6F-5BED-7739-F947-ACD68A825DEC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A97FB48E-3CAE-8F4D-9825-0E94EB114F9E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D5C93B28-DE78-3D8A-C77B-3A3A9B12FBE4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20026516-8FCA-A503-09FF-AE60A464930F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CCB76FB0-F271-227B-CF7F-D7FA47CFABB7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42DA356C-1F27-8597-677B-12BDBA70CF7C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181316C6-6E1D-59FB-C348-76C65B25B0A9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AA539AE5-9718-7B1A-A591-882821B3F15E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37EA9EC4-2DE5-D566-B548-D7F487AE02C0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074E3E2F-E435-A35C-1717-5C045F2C8A04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7D20F229-EF2B-E802-A214-189A319ADE11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43DA3A4A-43C3-ABB3-81FF-A80A7CBB2C0C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D6F658EB-FCBD-14D5-363A-BA5F5531BA0D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35F33F28-326A-468B-6869-A80937DD7DB3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4C70F9BD-0519-BADC-4456-5E98235D3A03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6E3688C8-E2D6-C76F-EF2F-2C687AE0D8E8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0849D138-3B04-43CE-7C42-7ABF0853DF41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4CC41FF6-194F-5A04-1E00-F2DE316D98FB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1DFC7D9B-5F14-B45F-219B-48719FF591D7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9BDD1BE1-4A9D-B236-317E-93347F8D8B73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09CAA16E-9320-6B0C-06DA-ED535D7DE363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FB85EEAC-B98D-A582-21CB-ED89CC706CC6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73089875-43F5-2A91-3481-B06717D2C358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231F410A-17BF-70D4-67B5-74765FB2E5EA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6C0EFE6A-C358-2356-A667-AE0A6E05E3BD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12C8A95E-E1B4-23DE-2161-08E137192EA3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7E79DA87-570E-4CEA-9080-2328EF33200C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2BD9D198-D83B-D84F-0FD9-01D2B5CCD6DD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5EE929E0-FF64-5C1E-793C-80A5E59ADB42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2" name="Freeform 91">
            <a:extLst>
              <a:ext uri="{FF2B5EF4-FFF2-40B4-BE49-F238E27FC236}">
                <a16:creationId xmlns:a16="http://schemas.microsoft.com/office/drawing/2014/main" id="{01B7E5D0-3B64-DD01-0A1C-6AE42F008532}"/>
              </a:ext>
            </a:extLst>
          </p:cNvPr>
          <p:cNvSpPr/>
          <p:nvPr/>
        </p:nvSpPr>
        <p:spPr>
          <a:xfrm rot="-589331" flipH="1">
            <a:off x="-428399" y="-154300"/>
            <a:ext cx="1764332" cy="1998871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90">
            <a:extLst>
              <a:ext uri="{FF2B5EF4-FFF2-40B4-BE49-F238E27FC236}">
                <a16:creationId xmlns:a16="http://schemas.microsoft.com/office/drawing/2014/main" id="{16ED86CA-9BEA-A6D9-87F2-AB16EECC69D3}"/>
              </a:ext>
            </a:extLst>
          </p:cNvPr>
          <p:cNvSpPr/>
          <p:nvPr/>
        </p:nvSpPr>
        <p:spPr>
          <a:xfrm>
            <a:off x="1" y="6404093"/>
            <a:ext cx="5078994" cy="439131"/>
          </a:xfrm>
          <a:custGeom>
            <a:avLst/>
            <a:gdLst/>
            <a:ahLst/>
            <a:cxnLst/>
            <a:rect l="l" t="t" r="r" b="b"/>
            <a:pathLst>
              <a:path w="5318043" h="559450">
                <a:moveTo>
                  <a:pt x="0" y="0"/>
                </a:moveTo>
                <a:lnTo>
                  <a:pt x="5318043" y="0"/>
                </a:lnTo>
                <a:lnTo>
                  <a:pt x="5318043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1999"/>
            </a:blip>
            <a:stretch>
              <a:fillRect r="-562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6" name="Freeform 96">
            <a:extLst>
              <a:ext uri="{FF2B5EF4-FFF2-40B4-BE49-F238E27FC236}">
                <a16:creationId xmlns:a16="http://schemas.microsoft.com/office/drawing/2014/main" id="{0A0A4E31-4621-1622-B2B8-A57ED5523FD4}"/>
              </a:ext>
            </a:extLst>
          </p:cNvPr>
          <p:cNvSpPr/>
          <p:nvPr/>
        </p:nvSpPr>
        <p:spPr>
          <a:xfrm>
            <a:off x="369065" y="4188640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A4B9F71-5C32-4B73-75B0-9CA4D04B3AF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07133" y="790231"/>
            <a:ext cx="4857635" cy="278433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58C1B5E-D669-4EA8-21AD-17B3C94776ED}"/>
              </a:ext>
            </a:extLst>
          </p:cNvPr>
          <p:cNvSpPr txBox="1"/>
          <p:nvPr/>
        </p:nvSpPr>
        <p:spPr>
          <a:xfrm>
            <a:off x="732003" y="4169568"/>
            <a:ext cx="126490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Dúvidas:</a:t>
            </a:r>
          </a:p>
          <a:p>
            <a:pPr algn="just"/>
            <a:endParaRPr lang="pt-BR" sz="1600" dirty="0">
              <a:solidFill>
                <a:srgbClr val="000000"/>
              </a:solidFill>
              <a:latin typeface="Comic Sans MS" panose="030F0702030302020204" pitchFamily="66" charset="0"/>
              <a:cs typeface="Times New Roman" panose="02020603050405020304" pitchFamily="18" charset="0"/>
              <a:hlinkClick r:id="rId13"/>
            </a:endParaRPr>
          </a:p>
          <a:p>
            <a:pPr algn="just"/>
            <a:r>
              <a:rPr lang="pt-BR" sz="16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hlinkClick r:id="rId14"/>
              </a:rPr>
              <a:t>livrodidatico@fnde.gov.br</a:t>
            </a:r>
            <a:endParaRPr lang="pt-BR" sz="1600" dirty="0">
              <a:solidFill>
                <a:srgbClr val="0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solidFill>
                <a:srgbClr val="0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/>
            <a:r>
              <a:rPr lang="pt-BR" sz="16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hlinkClick r:id="rId13"/>
              </a:rPr>
              <a:t>https://www.gov.br/fnde/pt-br/acesso-a-informacao/acoes-e-programas/programas/programas-do-livro</a:t>
            </a:r>
            <a:endParaRPr lang="pt-BR" sz="1600" dirty="0">
              <a:solidFill>
                <a:srgbClr val="0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839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76D7DB3A-6466-4E12-3609-D10B86AC63C5}"/>
              </a:ext>
            </a:extLst>
          </p:cNvPr>
          <p:cNvGrpSpPr/>
          <p:nvPr/>
        </p:nvGrpSpPr>
        <p:grpSpPr>
          <a:xfrm>
            <a:off x="10637134" y="-1296365"/>
            <a:ext cx="1554866" cy="8580338"/>
            <a:chOff x="0" y="0"/>
            <a:chExt cx="2674508" cy="1197559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94E9677A-C863-F75A-B444-1CC40D0C7B61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4F559C56-6F26-AEE8-B189-385C94CA5256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95988B59-7FC4-03E1-92E6-D05EF2240F4A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87CF9D1A-8113-0F18-323E-0857B8EDC60C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B2EAE91D-03C2-7981-CEA7-485B81FF0901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EEEC30AD-A5B5-0D14-CB9B-1EF7DCBD3B06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1516826B-FC9F-77BF-F078-958FCE471174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308DD44C-85F8-D6C7-FC8C-4FFD23A7ED45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2A9BE695-5641-886E-D3B9-ED9BF138AE5C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459480CC-8138-07BE-AF7C-82074B2D14CF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AA70172B-B795-AA45-9199-9F813A3D0BEB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808E7467-9498-4086-763C-CF58F81AC2A9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6A24439E-7589-1395-5E24-711E9F684E52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56F2F992-DB30-A520-B025-5C2691B03030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0FD679B5-A0EA-ABFA-34C6-D260F620ADD7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B6339418-19D5-55DC-89C6-608987E10BF7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E4EA854A-C13E-983D-AFB7-6964CC80D791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569C3CBF-D5A1-2010-F893-8EE64C8D9585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EC323A43-6C64-9196-FEFC-736820E58385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FF3B310A-6AD6-2502-51C0-B7C370FB73DA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3F49139A-FF35-36BA-F8E1-E14B8AA2D637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919171D9-7D89-8B26-6187-985CD230BE82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2FE4DCE4-0E1E-D22C-0ACB-793C7E3401D0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1340B707-CC3C-FBA8-B91B-96586E523E2F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B3792A65-5CFB-7AAB-416A-711CA198DFF9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EC79EF31-93E5-3207-1CD3-4AFB5241F019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E63BADD1-A89A-C586-F700-CCFC8DCBA770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6DBAE856-EA45-EB0D-A2BD-1C20C96D0F13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8D9D6BD2-895F-8132-2D7A-6C4F5A281131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411DE1A4-815C-5280-19AB-C5838596960C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32D21177-393C-C247-1CB3-557DA0603874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4C540659-EFD8-746C-9F45-C45921C9CEF5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C37FAF57-E8F3-395E-C502-A003D3720374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08723BC3-7F4E-212A-AFAB-BFD7AC7913AB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F7497AE5-58F6-932C-9F3A-A2C9DD0D803C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FCAD3B04-1BED-CF74-536E-C952440FD61C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E51E3A3F-05C7-7CD6-749A-39CBC384E780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A43DB22A-0BCB-A1C0-1E9E-68FB1F945FFA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D783144A-931B-422C-FAC4-FDA4705962C0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2" name="Freeform 91">
            <a:extLst>
              <a:ext uri="{FF2B5EF4-FFF2-40B4-BE49-F238E27FC236}">
                <a16:creationId xmlns:a16="http://schemas.microsoft.com/office/drawing/2014/main" id="{A8C67125-C71C-9D32-A1F1-10155B06A5D0}"/>
              </a:ext>
            </a:extLst>
          </p:cNvPr>
          <p:cNvSpPr/>
          <p:nvPr/>
        </p:nvSpPr>
        <p:spPr>
          <a:xfrm rot="-589331" flipH="1">
            <a:off x="-428399" y="-154300"/>
            <a:ext cx="1764332" cy="1998871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90">
            <a:extLst>
              <a:ext uri="{FF2B5EF4-FFF2-40B4-BE49-F238E27FC236}">
                <a16:creationId xmlns:a16="http://schemas.microsoft.com/office/drawing/2014/main" id="{30678E9C-C1C9-475C-6D3D-07909E3D6214}"/>
              </a:ext>
            </a:extLst>
          </p:cNvPr>
          <p:cNvSpPr/>
          <p:nvPr/>
        </p:nvSpPr>
        <p:spPr>
          <a:xfrm>
            <a:off x="1" y="6404093"/>
            <a:ext cx="5078994" cy="439131"/>
          </a:xfrm>
          <a:custGeom>
            <a:avLst/>
            <a:gdLst/>
            <a:ahLst/>
            <a:cxnLst/>
            <a:rect l="l" t="t" r="r" b="b"/>
            <a:pathLst>
              <a:path w="5318043" h="559450">
                <a:moveTo>
                  <a:pt x="0" y="0"/>
                </a:moveTo>
                <a:lnTo>
                  <a:pt x="5318043" y="0"/>
                </a:lnTo>
                <a:lnTo>
                  <a:pt x="5318043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1999"/>
            </a:blip>
            <a:stretch>
              <a:fillRect r="-562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6" name="Freeform 96">
            <a:extLst>
              <a:ext uri="{FF2B5EF4-FFF2-40B4-BE49-F238E27FC236}">
                <a16:creationId xmlns:a16="http://schemas.microsoft.com/office/drawing/2014/main" id="{383E754D-65D3-8592-EA5C-A926EEBA1C1E}"/>
              </a:ext>
            </a:extLst>
          </p:cNvPr>
          <p:cNvSpPr/>
          <p:nvPr/>
        </p:nvSpPr>
        <p:spPr>
          <a:xfrm>
            <a:off x="1493497" y="555345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C842D53-417A-6F65-A7E9-956D583879A0}"/>
              </a:ext>
            </a:extLst>
          </p:cNvPr>
          <p:cNvSpPr txBox="1"/>
          <p:nvPr/>
        </p:nvSpPr>
        <p:spPr>
          <a:xfrm>
            <a:off x="1856435" y="507379"/>
            <a:ext cx="830155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rgbClr val="4A442A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Utilize o navegador Mozilla Firefox ou o Google Chrome para acessar o sistema no endereço eletrônico </a:t>
            </a:r>
            <a:r>
              <a:rPr lang="pt-BR" sz="1600" dirty="0">
                <a:solidFill>
                  <a:srgbClr val="4A442A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https://pnlddigital.fnde.gov.br/login</a:t>
            </a:r>
            <a:r>
              <a:rPr lang="pt-BR" sz="1600" dirty="0">
                <a:solidFill>
                  <a:srgbClr val="4A442A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sz="1600" dirty="0">
              <a:solidFill>
                <a:srgbClr val="4A442A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1600" dirty="0">
                <a:solidFill>
                  <a:srgbClr val="4A442A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acessar o PNLD Digital é preciso ter uma conta no </a:t>
            </a:r>
            <a:r>
              <a:rPr lang="pt-BR" sz="1600" b="1" i="1" dirty="0">
                <a:solidFill>
                  <a:srgbClr val="4A442A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GOV.BR</a:t>
            </a:r>
            <a:r>
              <a:rPr lang="pt-BR" sz="1600" dirty="0">
                <a:solidFill>
                  <a:srgbClr val="4A442A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Caso não tenha, clique no link GOV.BR (</a:t>
            </a:r>
            <a:r>
              <a:rPr lang="pt-BR" sz="1600" dirty="0">
                <a:solidFill>
                  <a:srgbClr val="4A442A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www.gov.br</a:t>
            </a:r>
            <a:r>
              <a:rPr lang="pt-BR" sz="1600" dirty="0">
                <a:solidFill>
                  <a:srgbClr val="4A442A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e providencie o seu cadastro. </a:t>
            </a:r>
          </a:p>
          <a:p>
            <a:pPr algn="just"/>
            <a:r>
              <a:rPr lang="pt-BR" sz="1600" dirty="0">
                <a:solidFill>
                  <a:srgbClr val="4A442A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Insira seus dados de login GOV.BR e entre no PNLD Digital.</a:t>
            </a:r>
            <a:endParaRPr lang="pt-BR" sz="1600" dirty="0"/>
          </a:p>
        </p:txBody>
      </p:sp>
      <p:sp>
        <p:nvSpPr>
          <p:cNvPr id="6" name="Freeform 96">
            <a:extLst>
              <a:ext uri="{FF2B5EF4-FFF2-40B4-BE49-F238E27FC236}">
                <a16:creationId xmlns:a16="http://schemas.microsoft.com/office/drawing/2014/main" id="{CC2AF679-A64F-B9CA-DB30-678B20153BE3}"/>
              </a:ext>
            </a:extLst>
          </p:cNvPr>
          <p:cNvSpPr/>
          <p:nvPr/>
        </p:nvSpPr>
        <p:spPr>
          <a:xfrm>
            <a:off x="1493497" y="1332660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63FAA1D-CAD4-FCFA-8786-4C8A2DEF377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43064" y="2182399"/>
            <a:ext cx="7482709" cy="391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705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01A543-65CA-31C3-667F-7F4B75118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BF334346-6CEF-0F1D-0BE0-06241733CDD3}"/>
              </a:ext>
            </a:extLst>
          </p:cNvPr>
          <p:cNvGrpSpPr/>
          <p:nvPr/>
        </p:nvGrpSpPr>
        <p:grpSpPr>
          <a:xfrm>
            <a:off x="10637134" y="-1296365"/>
            <a:ext cx="1554866" cy="8580338"/>
            <a:chOff x="0" y="0"/>
            <a:chExt cx="2674508" cy="1197559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9DB048B1-7EEF-F97B-3ED5-A8C6970EC60D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6F897EBF-16C7-4617-16E0-ADF9E44615A6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186216B9-5B6F-16A4-C63F-1E6D528E5080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DF10B64F-F9BA-7135-7B05-F9252A6FF2CB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47333DB6-F1FE-197A-711B-B83A2ABDE625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B8D37C43-B201-4FA4-D6B8-982DE3364E24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828E96CE-E737-76F3-3C29-C931882ED14E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ADD0C7D3-7D63-94EF-5F32-1B07905E5B4C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CD77F9C4-4503-D9DD-9E19-DA677F4EC43C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FE88ED87-880D-3C0D-C451-1CB477796F24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5BF1623-9EA8-CBCA-20EF-4CD80DF759AE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755A6BF2-CCA6-A7B0-45D4-5CD5C47052B3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CFCF69EB-A352-529D-A573-B2F0BA242144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0281AD3D-54DD-90B5-96FA-495FD9C371AD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10AE08A0-2859-9253-C2EA-BCCC9C9250B6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F6D57BA0-3B7D-3A6F-A8AE-6AFACEA85DB5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0CEE6C84-7DF2-BA9B-8535-7D6BCBDE4875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D77BEC72-43E4-EE39-C1A6-A32C1313F126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76D94A7D-51B8-C6EC-EB70-3F556D156870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666E94AB-3918-1335-BD18-957A11FCDCDB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D2606733-4E23-68BD-E18E-779E61175A7E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5DE89FDD-355B-1000-726D-D7C4EF8E9CE2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FC2FA305-5587-B4EC-82D4-B344B42CF733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E36267CE-B3FB-44F5-739E-2F4742C36AC2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092D8CF3-6A01-6D4A-0C23-F1C6D81A068A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E973C8B1-E5D4-30DA-518E-B618A34E7CFF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3EFCE9C0-A915-73E4-F3B7-1A297D62AE74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A84E51FB-BA2B-1ACF-0F19-ED70284ADF76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6E0F637C-A352-2381-8CFF-8AF8A9F22FC8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C8DFCED6-08FD-DD57-E807-6203D415D0AA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9E6690EB-E945-8DA6-7570-CA0A0E6A23D7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6026B3E9-ED7E-D1C9-8941-2E02ADC61E04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348CD9D2-5C3E-D190-DA84-7D43F47D8463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6F383E21-B685-1866-C592-B734F2B81790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CFE7B64C-946A-2925-E61C-3991AB64C5EA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5C0131B2-AE70-E21A-5962-0657C69A3BE8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13669680-F2D4-CE88-749A-F790DD1AA123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3B1EDD45-B25F-83AC-4DCC-81EA38D7E80E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55F4F61D-ED02-9DC8-63F0-04200BC97283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2" name="Freeform 91">
            <a:extLst>
              <a:ext uri="{FF2B5EF4-FFF2-40B4-BE49-F238E27FC236}">
                <a16:creationId xmlns:a16="http://schemas.microsoft.com/office/drawing/2014/main" id="{903F8C04-D67D-A245-449B-6312AF1BC498}"/>
              </a:ext>
            </a:extLst>
          </p:cNvPr>
          <p:cNvSpPr/>
          <p:nvPr/>
        </p:nvSpPr>
        <p:spPr>
          <a:xfrm rot="-589331" flipH="1">
            <a:off x="-428399" y="-154300"/>
            <a:ext cx="1764332" cy="1998871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90">
            <a:extLst>
              <a:ext uri="{FF2B5EF4-FFF2-40B4-BE49-F238E27FC236}">
                <a16:creationId xmlns:a16="http://schemas.microsoft.com/office/drawing/2014/main" id="{132540C5-AFBB-C783-6639-ED945725603F}"/>
              </a:ext>
            </a:extLst>
          </p:cNvPr>
          <p:cNvSpPr/>
          <p:nvPr/>
        </p:nvSpPr>
        <p:spPr>
          <a:xfrm>
            <a:off x="1" y="6404093"/>
            <a:ext cx="5078994" cy="439131"/>
          </a:xfrm>
          <a:custGeom>
            <a:avLst/>
            <a:gdLst/>
            <a:ahLst/>
            <a:cxnLst/>
            <a:rect l="l" t="t" r="r" b="b"/>
            <a:pathLst>
              <a:path w="5318043" h="559450">
                <a:moveTo>
                  <a:pt x="0" y="0"/>
                </a:moveTo>
                <a:lnTo>
                  <a:pt x="5318043" y="0"/>
                </a:lnTo>
                <a:lnTo>
                  <a:pt x="5318043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1999"/>
            </a:blip>
            <a:stretch>
              <a:fillRect r="-562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6" name="Freeform 96">
            <a:extLst>
              <a:ext uri="{FF2B5EF4-FFF2-40B4-BE49-F238E27FC236}">
                <a16:creationId xmlns:a16="http://schemas.microsoft.com/office/drawing/2014/main" id="{85FB6F21-933E-938A-A398-C5D1014D279F}"/>
              </a:ext>
            </a:extLst>
          </p:cNvPr>
          <p:cNvSpPr/>
          <p:nvPr/>
        </p:nvSpPr>
        <p:spPr>
          <a:xfrm>
            <a:off x="1366121" y="1476238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11C6F36-BE46-1C25-79C7-A74950BE5962}"/>
              </a:ext>
            </a:extLst>
          </p:cNvPr>
          <p:cNvSpPr txBox="1"/>
          <p:nvPr/>
        </p:nvSpPr>
        <p:spPr>
          <a:xfrm>
            <a:off x="1311424" y="1448447"/>
            <a:ext cx="9044412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Apenas o </a:t>
            </a:r>
            <a:r>
              <a:rPr lang="pt-BR" b="1" dirty="0"/>
              <a:t>FNDE</a:t>
            </a:r>
            <a:r>
              <a:rPr lang="pt-BR" dirty="0"/>
              <a:t> aprova a solicitação de vínculo de Secretário(a) de Educação à Entidade no sistema PNLD Digital. 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endParaRPr lang="pt-BR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solidFill>
                  <a:srgbClr val="000000"/>
                </a:solidFill>
                <a:latin typeface="Aptos" panose="020B0004020202020204" pitchFamily="34" charset="0"/>
              </a:rPr>
              <a:t>Para que esta solicitação seja </a:t>
            </a:r>
            <a:r>
              <a:rPr lang="pt-BR" b="1" dirty="0">
                <a:solidFill>
                  <a:srgbClr val="000000"/>
                </a:solidFill>
                <a:latin typeface="Aptos" panose="020B0004020202020204" pitchFamily="34" charset="0"/>
              </a:rPr>
              <a:t>aprovada</a:t>
            </a:r>
            <a:r>
              <a:rPr lang="pt-BR" dirty="0">
                <a:solidFill>
                  <a:srgbClr val="000000"/>
                </a:solidFill>
                <a:latin typeface="Aptos" panose="020B0004020202020204" pitchFamily="34" charset="0"/>
              </a:rPr>
              <a:t>, primeiramente é necessário atualizar os dados no </a:t>
            </a:r>
            <a:r>
              <a:rPr lang="pt-BR" b="1" dirty="0">
                <a:solidFill>
                  <a:srgbClr val="000000"/>
                </a:solidFill>
                <a:latin typeface="Aptos" panose="020B0004020202020204" pitchFamily="34" charset="0"/>
              </a:rPr>
              <a:t>Habilita</a:t>
            </a:r>
            <a:r>
              <a:rPr lang="pt-BR" dirty="0">
                <a:solidFill>
                  <a:srgbClr val="000000"/>
                </a:solidFill>
                <a:latin typeface="Aptos" panose="020B0004020202020204" pitchFamily="34" charset="0"/>
              </a:rPr>
              <a:t>, </a:t>
            </a:r>
            <a:r>
              <a:rPr lang="pt-BR" dirty="0"/>
              <a:t>um sistema do FNDE que gerencia as informações de dirigentes para acesso aos programas educacionais</a:t>
            </a:r>
            <a:r>
              <a:rPr lang="pt-BR" dirty="0">
                <a:solidFill>
                  <a:srgbClr val="000000"/>
                </a:solidFill>
                <a:latin typeface="Aptos" panose="020B0004020202020204" pitchFamily="34" charset="0"/>
              </a:rPr>
              <a:t> e, em seguida, entrar em contato com o </a:t>
            </a:r>
            <a:r>
              <a:rPr lang="pt-BR" b="1" dirty="0">
                <a:solidFill>
                  <a:srgbClr val="000000"/>
                </a:solidFill>
                <a:latin typeface="Aptos" panose="020B0004020202020204" pitchFamily="34" charset="0"/>
              </a:rPr>
              <a:t>FNDE</a:t>
            </a:r>
            <a:r>
              <a:rPr lang="pt-BR" dirty="0">
                <a:solidFill>
                  <a:srgbClr val="000000"/>
                </a:solidFill>
                <a:latin typeface="Aptos" panose="020B0004020202020204" pitchFamily="34" charset="0"/>
              </a:rPr>
              <a:t> pelo e-mail </a:t>
            </a:r>
            <a:r>
              <a:rPr lang="pt-BR" u="sng" dirty="0">
                <a:solidFill>
                  <a:srgbClr val="467886"/>
                </a:solidFill>
                <a:latin typeface="Aptos" panose="020B0004020202020204" pitchFamily="34" charset="0"/>
                <a:hlinkClick r:id="rId12" tooltip="mailto:livrodidatico@fnde.gov.br"/>
              </a:rPr>
              <a:t>livrodidatico@fnde.gov.br</a:t>
            </a:r>
            <a:r>
              <a:rPr lang="pt-BR" u="sng" dirty="0">
                <a:solidFill>
                  <a:srgbClr val="000000"/>
                </a:solidFill>
                <a:latin typeface="Aptos" panose="020B0004020202020204" pitchFamily="34" charset="0"/>
              </a:rPr>
              <a:t>  </a:t>
            </a:r>
            <a:r>
              <a:rPr lang="pt-BR" dirty="0">
                <a:solidFill>
                  <a:srgbClr val="000000"/>
                </a:solidFill>
                <a:latin typeface="Aptos" panose="020B0004020202020204" pitchFamily="34" charset="0"/>
              </a:rPr>
              <a:t>para informar o envio da solicitação.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solidFill>
                  <a:srgbClr val="000000"/>
                </a:solidFill>
                <a:latin typeface="Aptos" panose="020B0004020202020204" pitchFamily="34" charset="0"/>
              </a:rPr>
              <a:t>O manual de cadastro no sistema Habilita pode ser acessado pelo link </a:t>
            </a:r>
            <a:r>
              <a:rPr lang="pt-BR" dirty="0">
                <a:solidFill>
                  <a:srgbClr val="000000"/>
                </a:solidFill>
                <a:latin typeface="Aptos" panose="020B0004020202020204" pitchFamily="34" charset="0"/>
                <a:hlinkClick r:id="rId13"/>
              </a:rPr>
              <a:t>https://www.gov.br/</a:t>
            </a:r>
            <a:r>
              <a:rPr lang="pt-BR" dirty="0" err="1">
                <a:solidFill>
                  <a:srgbClr val="000000"/>
                </a:solidFill>
                <a:latin typeface="Aptos" panose="020B0004020202020204" pitchFamily="34" charset="0"/>
                <a:hlinkClick r:id="rId13"/>
              </a:rPr>
              <a:t>fnde</a:t>
            </a:r>
            <a:r>
              <a:rPr lang="pt-BR" dirty="0">
                <a:solidFill>
                  <a:srgbClr val="000000"/>
                </a:solidFill>
                <a:latin typeface="Aptos" panose="020B0004020202020204" pitchFamily="34" charset="0"/>
                <a:hlinkClick r:id="rId13"/>
              </a:rPr>
              <a:t>/</a:t>
            </a:r>
            <a:r>
              <a:rPr lang="pt-BR" dirty="0" err="1">
                <a:solidFill>
                  <a:srgbClr val="000000"/>
                </a:solidFill>
                <a:latin typeface="Aptos" panose="020B0004020202020204" pitchFamily="34" charset="0"/>
                <a:hlinkClick r:id="rId13"/>
              </a:rPr>
              <a:t>pt-br</a:t>
            </a:r>
            <a:r>
              <a:rPr lang="pt-BR" dirty="0">
                <a:solidFill>
                  <a:srgbClr val="000000"/>
                </a:solidFill>
                <a:latin typeface="Aptos" panose="020B0004020202020204" pitchFamily="34" charset="0"/>
                <a:hlinkClick r:id="rId13"/>
              </a:rPr>
              <a:t>/PASSOAPASSOHABILITA.pdf</a:t>
            </a:r>
            <a:r>
              <a:rPr lang="pt-BR" dirty="0">
                <a:solidFill>
                  <a:srgbClr val="000000"/>
                </a:solidFill>
                <a:latin typeface="Aptos" panose="020B0004020202020204" pitchFamily="34" charset="0"/>
              </a:rPr>
              <a:t>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pt-BR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pt-BR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Caso o e-mail não seja encaminhado, a solicitação ficará pendente de aprovação.</a:t>
            </a:r>
            <a:endParaRPr lang="pt-BR" b="1" dirty="0"/>
          </a:p>
        </p:txBody>
      </p:sp>
      <p:sp>
        <p:nvSpPr>
          <p:cNvPr id="2" name="Freeform 96">
            <a:extLst>
              <a:ext uri="{FF2B5EF4-FFF2-40B4-BE49-F238E27FC236}">
                <a16:creationId xmlns:a16="http://schemas.microsoft.com/office/drawing/2014/main" id="{0EA822C9-76F1-9F19-EBD1-17B9C579206B}"/>
              </a:ext>
            </a:extLst>
          </p:cNvPr>
          <p:cNvSpPr/>
          <p:nvPr/>
        </p:nvSpPr>
        <p:spPr>
          <a:xfrm>
            <a:off x="1366121" y="2600724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6915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41443-3C28-2A3A-716A-C89511F02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958B89B8-380A-DCB8-68E8-87D69FF05DD1}"/>
              </a:ext>
            </a:extLst>
          </p:cNvPr>
          <p:cNvGrpSpPr/>
          <p:nvPr/>
        </p:nvGrpSpPr>
        <p:grpSpPr>
          <a:xfrm>
            <a:off x="10637134" y="-1296365"/>
            <a:ext cx="1554866" cy="8580338"/>
            <a:chOff x="0" y="0"/>
            <a:chExt cx="2674508" cy="1197559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E43CE2E3-A9B2-2A86-F096-E03D3B65E01A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A9F32850-4BE9-9089-B701-3787337118B6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6C790E41-5662-E16F-EC08-470F8E4C420A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C6556165-C703-0179-EB9D-EBC634907A16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B02ECD95-6B16-2279-40AD-7D656FEB572E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3C09FED9-A075-E5D6-7AF6-FDC8D1B13901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646D11F7-1969-089F-F536-66880BB45753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FB7BE2B6-A6F7-CB1E-D88D-E6AAEB7CE2F0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52682F6B-E079-33A3-06E4-6D3688A0F1BD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8AF51D92-4934-2282-C07B-832EBF8E6897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A5396996-061E-0EBD-AE55-024BDAED75F0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FDDB1EB6-D9FA-EEA4-2C5C-8FB46627CD20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8800E626-CCAD-DE4D-96AB-0DDDF36CD373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4B4A0D02-2A08-CF9B-57E4-686295CACC12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ED845C19-7C6A-F748-8B7D-145B963E88D3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71143684-E92E-69C6-5CA7-E7441CBFC0B0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66535C0F-3B16-7573-7BA5-0E50AFEEBD25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93698BEF-740D-F31B-4CF0-6440CD2553F9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C7DB0AFB-07FC-F7F6-BC03-0F85D0194512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17942855-0B3C-A173-A4A5-E62AFDC63C47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21A0F84C-9B14-5D0F-8FFB-886DB5C3C98C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56B23DA1-F24D-5EEA-A86C-F55877D911CA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A16F8598-F6AD-A941-3AF6-54D772770F61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20804D36-6E65-CFEA-3BA7-49EBA5AB3F13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5FCBCF3D-E8D7-44F9-184E-AD68D53D2EC6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02A70B23-AAFC-933B-F4C8-DA2CD86BC1EA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2CD0B7D5-5F73-FA99-9F8B-16209A47226C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592DEC03-382C-9976-0F6D-07B240CE53E5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9E4F20ED-6972-8A9D-E738-959983FC9D39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E4BEC4D6-6926-06A8-F45B-5277BCDBB810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BA214BA3-6FBB-7245-3FE1-5AE5CA15BECC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BD6B1FD1-1898-1729-B61D-4068B4697F75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73AFE971-B977-AF1F-ABD6-A3DFB9490A21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7492B8F8-E4F4-66D2-7E0A-0745D8CE5C33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6831BC11-443A-4800-73A9-94B15C67C050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17558945-E11F-7923-89C2-AE451782A02B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7A2DCACF-3260-919D-B15B-1913DD9F78F2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95F44160-E9ED-7117-0F3C-06CB33965950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6A1074C9-D2E3-71D6-FDF2-62066A4F2CF5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2" name="Freeform 91">
            <a:extLst>
              <a:ext uri="{FF2B5EF4-FFF2-40B4-BE49-F238E27FC236}">
                <a16:creationId xmlns:a16="http://schemas.microsoft.com/office/drawing/2014/main" id="{E752747C-4708-E363-F844-15CB8158C407}"/>
              </a:ext>
            </a:extLst>
          </p:cNvPr>
          <p:cNvSpPr/>
          <p:nvPr/>
        </p:nvSpPr>
        <p:spPr>
          <a:xfrm rot="-589331" flipH="1">
            <a:off x="-428399" y="-154300"/>
            <a:ext cx="1764332" cy="1998871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90">
            <a:extLst>
              <a:ext uri="{FF2B5EF4-FFF2-40B4-BE49-F238E27FC236}">
                <a16:creationId xmlns:a16="http://schemas.microsoft.com/office/drawing/2014/main" id="{7806828F-A077-2981-8A3A-310B9663FDA8}"/>
              </a:ext>
            </a:extLst>
          </p:cNvPr>
          <p:cNvSpPr/>
          <p:nvPr/>
        </p:nvSpPr>
        <p:spPr>
          <a:xfrm>
            <a:off x="1" y="6404093"/>
            <a:ext cx="5078994" cy="439131"/>
          </a:xfrm>
          <a:custGeom>
            <a:avLst/>
            <a:gdLst/>
            <a:ahLst/>
            <a:cxnLst/>
            <a:rect l="l" t="t" r="r" b="b"/>
            <a:pathLst>
              <a:path w="5318043" h="559450">
                <a:moveTo>
                  <a:pt x="0" y="0"/>
                </a:moveTo>
                <a:lnTo>
                  <a:pt x="5318043" y="0"/>
                </a:lnTo>
                <a:lnTo>
                  <a:pt x="5318043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1999"/>
            </a:blip>
            <a:stretch>
              <a:fillRect r="-562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6" name="Freeform 96">
            <a:extLst>
              <a:ext uri="{FF2B5EF4-FFF2-40B4-BE49-F238E27FC236}">
                <a16:creationId xmlns:a16="http://schemas.microsoft.com/office/drawing/2014/main" id="{B291EEE0-9436-B11A-7C4E-CF14A32326F9}"/>
              </a:ext>
            </a:extLst>
          </p:cNvPr>
          <p:cNvSpPr/>
          <p:nvPr/>
        </p:nvSpPr>
        <p:spPr>
          <a:xfrm>
            <a:off x="1493497" y="555345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7C19EC3-1631-1BAE-DEA7-FE222F27AA68}"/>
              </a:ext>
            </a:extLst>
          </p:cNvPr>
          <p:cNvSpPr txBox="1"/>
          <p:nvPr/>
        </p:nvSpPr>
        <p:spPr>
          <a:xfrm>
            <a:off x="1493134" y="523550"/>
            <a:ext cx="9144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Ao acessar o sistema, a tela abaixo será apresentada no perfil do(a) Secretário(a) de Educação. Para solicitar o vínculo, clique no usuário que está ao lado superior direito da tela e depois clique em “Meu cadastro de usuário” .</a:t>
            </a:r>
          </a:p>
        </p:txBody>
      </p:sp>
      <p:pic>
        <p:nvPicPr>
          <p:cNvPr id="9" name="Imagem 8" descr="Interface gráfica do usuário, Aplicativo, Email&#10;&#10;O conteúdo gerado por IA pode estar incorreto.">
            <a:extLst>
              <a:ext uri="{FF2B5EF4-FFF2-40B4-BE49-F238E27FC236}">
                <a16:creationId xmlns:a16="http://schemas.microsoft.com/office/drawing/2014/main" id="{89EEDBCE-53B5-894E-47A5-1F416D02A8F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452" y="1966482"/>
            <a:ext cx="8406384" cy="4028335"/>
          </a:xfrm>
          <a:prstGeom prst="rect">
            <a:avLst/>
          </a:prstGeom>
        </p:spPr>
      </p:pic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BF8BB8F5-B692-0CE4-5FBD-E079974C001A}"/>
              </a:ext>
            </a:extLst>
          </p:cNvPr>
          <p:cNvCxnSpPr/>
          <p:nvPr/>
        </p:nvCxnSpPr>
        <p:spPr>
          <a:xfrm flipH="1">
            <a:off x="9061704" y="3291840"/>
            <a:ext cx="75895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53">
            <a:extLst>
              <a:ext uri="{FF2B5EF4-FFF2-40B4-BE49-F238E27FC236}">
                <a16:creationId xmlns:a16="http://schemas.microsoft.com/office/drawing/2014/main" id="{A6A8A8FB-625A-6D6C-3CB1-667B7D891E5F}"/>
              </a:ext>
            </a:extLst>
          </p:cNvPr>
          <p:cNvCxnSpPr/>
          <p:nvPr/>
        </p:nvCxnSpPr>
        <p:spPr>
          <a:xfrm flipH="1">
            <a:off x="8921496" y="2151919"/>
            <a:ext cx="75895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526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8BD516-FE20-2F42-195F-C327F543A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22E4AE76-5E71-F6FC-C919-22687D38222E}"/>
              </a:ext>
            </a:extLst>
          </p:cNvPr>
          <p:cNvGrpSpPr/>
          <p:nvPr/>
        </p:nvGrpSpPr>
        <p:grpSpPr>
          <a:xfrm>
            <a:off x="10637134" y="-1296365"/>
            <a:ext cx="1554866" cy="8580338"/>
            <a:chOff x="0" y="0"/>
            <a:chExt cx="2674508" cy="1197559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C97493AD-91EC-485C-2285-A3DCBFC1CFB8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25948942-4537-C0F1-F41A-985FDFD9B232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DCE0E46B-8608-A855-A3C9-06973F10EAA7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B9231832-51AA-CDD8-1833-1A51B0A76A63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C9E058B2-749C-BB21-A293-ABFB044AFD0C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B4E21619-741B-C76A-66F0-0259864F514F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A2863393-0842-C071-D853-90B3943C21A3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D9910B3A-9358-87CA-00E0-C1972B7D51F0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62D5EAA3-F174-5766-5313-4EC193A33789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F8A57D28-A7E6-80BB-7E03-9DC0D96C5AD4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2612D075-38E5-2C97-6CA2-6D0529E3E449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64B37055-98E0-21C6-6015-7D504166395B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D485E50E-1B3D-8D59-5745-4534E1AE67EF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ABD504EF-2CF7-28EA-7699-ADBA9BF6F60B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14AC34E6-BAC3-745A-1AD1-55C77515DBDD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FD74B840-5856-9EA6-8DD7-46DCDAAE0E99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E8F1E0F3-ABBB-58DC-107A-C57773B84FC9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4DB7B694-8ACF-173B-83E1-329EB78D7F14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AC7ED11F-3E69-AEEA-55D9-495EA80425C9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E54F4D04-38FE-0EAF-E6E6-2FC412470EAF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1042C6EF-6B3B-7D23-7128-48E4ECF3D311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8B70279A-B491-3706-6DCF-EAD4E6367834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C017D861-925C-755E-2DE6-E04B4BAE43B8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A6E929E9-1EDC-A9EE-B50E-ABC694F04CCE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5AEE83D3-A62A-4DA1-C310-C447B6B69F52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447BAC57-98AD-9C8F-69D2-8AF271BB1068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AA9D0BF9-4A40-2615-28EF-384CE9EA102D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BF8E505E-E470-AACD-E511-32DBD8003F0A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235CBAB6-D515-A15F-FDD2-99FB46AE9B9B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C3F9B9F9-442C-5179-D20C-34270690012D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F6A72BDE-4D96-3470-EB9B-BA6E0042644F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AEC0C17A-EDC5-6D16-DEBF-D2A44537FC95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2BC3B934-61F1-1900-2BEF-925ABB160816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F946058E-55D7-F19F-1DD6-85585D29CA7F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CC7F4CAA-F277-2683-402A-D3DF9ADCA520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873ECF4B-08F3-3E01-CCCF-D15794D40D80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7878E195-FB4D-12FA-9A72-8DF842F2A6E4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EECDD1DE-D56B-831E-DF65-5682065A92FF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2FA974EC-1B96-F0DC-FF80-C6E57B02E0EE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2" name="Freeform 91">
            <a:extLst>
              <a:ext uri="{FF2B5EF4-FFF2-40B4-BE49-F238E27FC236}">
                <a16:creationId xmlns:a16="http://schemas.microsoft.com/office/drawing/2014/main" id="{ECF89EE9-AF51-375D-D3C2-91441123B57D}"/>
              </a:ext>
            </a:extLst>
          </p:cNvPr>
          <p:cNvSpPr/>
          <p:nvPr/>
        </p:nvSpPr>
        <p:spPr>
          <a:xfrm rot="-589331" flipH="1">
            <a:off x="-428399" y="-154300"/>
            <a:ext cx="1764332" cy="1998871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90">
            <a:extLst>
              <a:ext uri="{FF2B5EF4-FFF2-40B4-BE49-F238E27FC236}">
                <a16:creationId xmlns:a16="http://schemas.microsoft.com/office/drawing/2014/main" id="{F9353A7E-E2A9-E5CC-A388-5150D16681B3}"/>
              </a:ext>
            </a:extLst>
          </p:cNvPr>
          <p:cNvSpPr/>
          <p:nvPr/>
        </p:nvSpPr>
        <p:spPr>
          <a:xfrm>
            <a:off x="1" y="6404093"/>
            <a:ext cx="5078994" cy="439131"/>
          </a:xfrm>
          <a:custGeom>
            <a:avLst/>
            <a:gdLst/>
            <a:ahLst/>
            <a:cxnLst/>
            <a:rect l="l" t="t" r="r" b="b"/>
            <a:pathLst>
              <a:path w="5318043" h="559450">
                <a:moveTo>
                  <a:pt x="0" y="0"/>
                </a:moveTo>
                <a:lnTo>
                  <a:pt x="5318043" y="0"/>
                </a:lnTo>
                <a:lnTo>
                  <a:pt x="5318043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1999"/>
            </a:blip>
            <a:stretch>
              <a:fillRect r="-562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6" name="Freeform 96">
            <a:extLst>
              <a:ext uri="{FF2B5EF4-FFF2-40B4-BE49-F238E27FC236}">
                <a16:creationId xmlns:a16="http://schemas.microsoft.com/office/drawing/2014/main" id="{D4F6BBC4-BF07-8410-A0D3-C9D9FB6F7ED3}"/>
              </a:ext>
            </a:extLst>
          </p:cNvPr>
          <p:cNvSpPr/>
          <p:nvPr/>
        </p:nvSpPr>
        <p:spPr>
          <a:xfrm>
            <a:off x="1493497" y="555345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CBB3F76-D679-6937-8851-CFC718FE5CBD}"/>
              </a:ext>
            </a:extLst>
          </p:cNvPr>
          <p:cNvSpPr txBox="1"/>
          <p:nvPr/>
        </p:nvSpPr>
        <p:spPr>
          <a:xfrm>
            <a:off x="1493497" y="523550"/>
            <a:ext cx="87806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Ao entrar no perfil de usuário, os dados do(a) Secretário de Educação serão apresentados e no final da página, a opção de solicitação de vínculo.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Clique em “Solicitar vínculo”.</a:t>
            </a:r>
          </a:p>
        </p:txBody>
      </p:sp>
      <p:pic>
        <p:nvPicPr>
          <p:cNvPr id="4" name="Imagem 3" descr="Interface gráfica do usuário, Aplicativo, Teams&#10;&#10;O conteúdo gerado por IA pode estar incorreto.">
            <a:extLst>
              <a:ext uri="{FF2B5EF4-FFF2-40B4-BE49-F238E27FC236}">
                <a16:creationId xmlns:a16="http://schemas.microsoft.com/office/drawing/2014/main" id="{41F038F8-D23D-B1B3-F30B-9AC95ACBBA3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142" y="2111840"/>
            <a:ext cx="8431517" cy="3853278"/>
          </a:xfrm>
          <a:prstGeom prst="rect">
            <a:avLst/>
          </a:prstGeom>
        </p:spPr>
      </p:pic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15214CF4-1620-4198-DF9B-3C9E93E2207F}"/>
              </a:ext>
            </a:extLst>
          </p:cNvPr>
          <p:cNvCxnSpPr/>
          <p:nvPr/>
        </p:nvCxnSpPr>
        <p:spPr>
          <a:xfrm flipH="1">
            <a:off x="8449056" y="5797296"/>
            <a:ext cx="58521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reeform 96">
            <a:extLst>
              <a:ext uri="{FF2B5EF4-FFF2-40B4-BE49-F238E27FC236}">
                <a16:creationId xmlns:a16="http://schemas.microsoft.com/office/drawing/2014/main" id="{29B37D6C-62F7-F103-67A9-DB84A520DDCE}"/>
              </a:ext>
            </a:extLst>
          </p:cNvPr>
          <p:cNvSpPr/>
          <p:nvPr/>
        </p:nvSpPr>
        <p:spPr>
          <a:xfrm>
            <a:off x="1493497" y="1296069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5442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2DD3A-5499-A72D-4E82-F5EBDBB14B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77F79AFF-FA17-B653-EDA1-D1DEF7E5D991}"/>
              </a:ext>
            </a:extLst>
          </p:cNvPr>
          <p:cNvGrpSpPr/>
          <p:nvPr/>
        </p:nvGrpSpPr>
        <p:grpSpPr>
          <a:xfrm>
            <a:off x="10637134" y="-1296365"/>
            <a:ext cx="1554866" cy="8580338"/>
            <a:chOff x="0" y="0"/>
            <a:chExt cx="2674508" cy="1197559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3422AFDA-585A-E711-88D5-14E7A06DF576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1A895BA5-D8CD-D919-9F14-47F4AC07A985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5021DAD3-EAF3-3437-858A-6B1A6AB11A41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A1CFD235-1AD2-775A-F155-7409BAEC3C1A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50BB9A1E-CA68-8B7E-2ADC-252D7F10C1D9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29F0C18A-0177-ECCB-34A9-04D4CDB4F04E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B808B839-2FD3-E307-B437-4C51110E8F2A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7F7353C0-1D1B-124F-B2D7-98D166D2D8BE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0ED5F5FD-CC75-414E-F63D-471DEDAC4E1B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A6149449-9EC9-D548-3BBC-EBEE1C1FF192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F7B8EEE-6986-0A3E-8777-12655EE9C98D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BFF4AD76-615A-6F81-78FB-7C34D0542DF2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A4884B6A-331B-EEF1-34AB-1A833BDCD030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6A440349-79FA-2276-A678-C1E4EBDE327F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2A2D9F33-95C2-7840-F652-F48EFEBA4A26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4106AA2A-D3F4-C9D3-767E-A4E4548BB7DE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90B8FD83-FCF6-48CC-8E44-B0EE1F294B54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5C2F3B11-E51C-70F1-B5CD-5A687F4FC51C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97139B33-2718-375A-2D18-147DF8D2756F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90B8B5B3-0CC6-F2DF-453B-9DBFFCFAA09C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AC3733DF-C1B9-D11D-B276-D4472BB35628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1D08A6F8-10DE-1A64-FE13-121E59C428A9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80316787-18BE-B10E-2A4A-96C18559ABF0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A3F4E110-A9AE-01AE-8D2F-E59CE3498A64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DF517207-0B8E-8E66-96BC-8790E74CEB41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4D684C51-CCBD-66F0-7714-46C20A604B5D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73274643-BCE1-C580-C2EC-A49113EE8226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89E8CFF6-F699-CBD7-C062-86798085124B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52271A64-4FC8-F906-42EA-AD5542A3C3AC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80D24DA1-8366-8A8C-82BC-257636258091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9568B15A-9624-2EAB-6F0B-36B40752879F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41620A2F-A00F-5125-DB8F-C4E324FB85B9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7EA2584B-D000-0CF0-2C85-931B78F2DC07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9D85158A-4DD7-5C49-2258-C87FB36EBE48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444A3CEA-58A5-A0DC-8986-8313282AD76C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4FA58400-49C8-2833-3B1F-299641D7C34D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F6AC0EF4-2B23-C28F-654C-91C59488D804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2997CB23-EE3B-3833-599B-11F75B31F5F3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FB922BE7-3225-F9BB-33F1-6E8A488CFA83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2" name="Freeform 91">
            <a:extLst>
              <a:ext uri="{FF2B5EF4-FFF2-40B4-BE49-F238E27FC236}">
                <a16:creationId xmlns:a16="http://schemas.microsoft.com/office/drawing/2014/main" id="{0E07011A-72BF-1D1C-02D7-F8117B177415}"/>
              </a:ext>
            </a:extLst>
          </p:cNvPr>
          <p:cNvSpPr/>
          <p:nvPr/>
        </p:nvSpPr>
        <p:spPr>
          <a:xfrm rot="-589331" flipH="1">
            <a:off x="-428399" y="-154300"/>
            <a:ext cx="1764332" cy="1998871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90">
            <a:extLst>
              <a:ext uri="{FF2B5EF4-FFF2-40B4-BE49-F238E27FC236}">
                <a16:creationId xmlns:a16="http://schemas.microsoft.com/office/drawing/2014/main" id="{A087A168-DC04-0384-6DBE-D3584E4228A7}"/>
              </a:ext>
            </a:extLst>
          </p:cNvPr>
          <p:cNvSpPr/>
          <p:nvPr/>
        </p:nvSpPr>
        <p:spPr>
          <a:xfrm>
            <a:off x="1" y="6404093"/>
            <a:ext cx="5078994" cy="439131"/>
          </a:xfrm>
          <a:custGeom>
            <a:avLst/>
            <a:gdLst/>
            <a:ahLst/>
            <a:cxnLst/>
            <a:rect l="l" t="t" r="r" b="b"/>
            <a:pathLst>
              <a:path w="5318043" h="559450">
                <a:moveTo>
                  <a:pt x="0" y="0"/>
                </a:moveTo>
                <a:lnTo>
                  <a:pt x="5318043" y="0"/>
                </a:lnTo>
                <a:lnTo>
                  <a:pt x="5318043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1999"/>
            </a:blip>
            <a:stretch>
              <a:fillRect r="-562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6" name="Freeform 96">
            <a:extLst>
              <a:ext uri="{FF2B5EF4-FFF2-40B4-BE49-F238E27FC236}">
                <a16:creationId xmlns:a16="http://schemas.microsoft.com/office/drawing/2014/main" id="{847A4BA1-E49A-5EB1-630C-0BB4919EEC76}"/>
              </a:ext>
            </a:extLst>
          </p:cNvPr>
          <p:cNvSpPr/>
          <p:nvPr/>
        </p:nvSpPr>
        <p:spPr>
          <a:xfrm>
            <a:off x="1493497" y="555345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6170059-D438-8FAD-0D05-19D8BD4FE01A}"/>
              </a:ext>
            </a:extLst>
          </p:cNvPr>
          <p:cNvSpPr txBox="1"/>
          <p:nvPr/>
        </p:nvSpPr>
        <p:spPr>
          <a:xfrm>
            <a:off x="1472976" y="555345"/>
            <a:ext cx="87806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A mensagem abaixo será apresentada e o(a) Secretário(a) de Educação deverá preencher os campos indicados (Dependência, UF, Entidade e Função/Cargo). 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Após preencher todos os campos, clique em “Confirmar”.</a:t>
            </a:r>
          </a:p>
        </p:txBody>
      </p:sp>
      <p:sp>
        <p:nvSpPr>
          <p:cNvPr id="7" name="Freeform 96">
            <a:extLst>
              <a:ext uri="{FF2B5EF4-FFF2-40B4-BE49-F238E27FC236}">
                <a16:creationId xmlns:a16="http://schemas.microsoft.com/office/drawing/2014/main" id="{9ED42408-2A9D-AFA6-7C65-A4662E5AF06C}"/>
              </a:ext>
            </a:extLst>
          </p:cNvPr>
          <p:cNvSpPr/>
          <p:nvPr/>
        </p:nvSpPr>
        <p:spPr>
          <a:xfrm>
            <a:off x="1493497" y="1296069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pic>
        <p:nvPicPr>
          <p:cNvPr id="5" name="Imagem 4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B74777D1-7603-B716-3289-D7C488163C9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435" y="2131286"/>
            <a:ext cx="8397240" cy="3975336"/>
          </a:xfrm>
          <a:prstGeom prst="rect">
            <a:avLst/>
          </a:prstGeom>
        </p:spPr>
      </p:pic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9FED5726-9086-C0B3-6A43-976D42DD4D85}"/>
              </a:ext>
            </a:extLst>
          </p:cNvPr>
          <p:cNvCxnSpPr/>
          <p:nvPr/>
        </p:nvCxnSpPr>
        <p:spPr>
          <a:xfrm flipH="1">
            <a:off x="7269480" y="5119806"/>
            <a:ext cx="71323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173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60BAF-F6A0-E96B-0E64-FBE2C0582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C9939C49-8315-653E-8939-DA8FAA1BDCBA}"/>
              </a:ext>
            </a:extLst>
          </p:cNvPr>
          <p:cNvGrpSpPr/>
          <p:nvPr/>
        </p:nvGrpSpPr>
        <p:grpSpPr>
          <a:xfrm>
            <a:off x="10637134" y="-1296365"/>
            <a:ext cx="1554866" cy="8580338"/>
            <a:chOff x="0" y="0"/>
            <a:chExt cx="2674508" cy="1197559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9E81FC29-B469-4809-837C-4E6D8103EAE8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2A1252BE-D234-2388-08E3-6066CC271BAE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45D88AC-82FD-7E4E-CD95-6F5824CC0E3B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DA10D65-7F5D-11D2-06AD-ADEB9D702D54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B58F6297-8176-C652-6110-F88C0B617A52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2E4C363A-FA49-799A-2BA9-C4453E2D2427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8A85BE75-DA2B-AAE6-FFA5-61741A49DA17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97056B7E-6D02-C823-36EA-4A670C757F8D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BAB10475-1E8F-8FD9-59DA-4CCD154813B8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9EC9E8EF-C4E8-C1AE-A232-CFC5F69F2DF2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7FE1C02C-F8EB-06ED-BCB9-12F651EFD8F3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8B0C9762-3690-A913-F21E-DCE01DCCA64E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1FEC276C-8469-4AB4-AEFE-4ACF2CBD9613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AD88FF43-605F-F820-E573-F84E32495AED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662FA778-3BD7-9C53-B1CF-F5F5219EC15C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EF6EF3B7-8B12-3929-9BB7-C4F553CAC4F7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4DD20EAD-0A9F-4E30-124D-C14EF70480EB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C085685F-53AB-60DC-3EBD-7582E450862E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F407CF52-1C29-866A-F96D-021CC136F9F8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AB44D3D2-AE56-C41F-0951-5B6EBCD67848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4A6D5B3F-3A9F-7BF2-8FA2-D7DB1D6F7823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85B6BB9F-1F03-0ADA-2725-5BADC4AF23E4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E30D45B7-EC77-486E-5450-EE75AA4A1C74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9E3F21C5-45BF-2B17-E266-DBC0EA41DD68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4CE8295C-CFF9-D0BF-16E3-77C86717CED6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7EE5620F-D172-B015-51C0-26670A0617B7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69E78140-BA20-34D2-EA16-1C87752BFBDF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919D9E14-594D-28AD-398A-7D83EC03EBCC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D5718889-8336-9C7C-FF5A-729EA6E5A454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3560170D-9D24-E39C-A549-DA26DAF4FD8E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7E9F8389-644F-F389-E0A0-831C04F903E3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BBE3530F-E2ED-28D0-6BCF-43F774995503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7BB4E372-CBF7-270A-79B1-96ED7D446D62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9A78B2CA-A261-D5FA-A538-4312A289EF22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D6C28172-29F7-DC44-AE2E-7F827F1F5858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1213B180-B88D-2DA0-7BD7-F66F71C6E547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EC672B0F-BD09-5A56-4618-BAFBC01416BC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BA3EC259-BB91-1017-5F2A-65E5E506C53A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A1FFFB01-F6D1-46CF-5D44-CD1AD6748FC4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2" name="Freeform 91">
            <a:extLst>
              <a:ext uri="{FF2B5EF4-FFF2-40B4-BE49-F238E27FC236}">
                <a16:creationId xmlns:a16="http://schemas.microsoft.com/office/drawing/2014/main" id="{701C0570-CFC8-79A9-10BB-950972F605E1}"/>
              </a:ext>
            </a:extLst>
          </p:cNvPr>
          <p:cNvSpPr/>
          <p:nvPr/>
        </p:nvSpPr>
        <p:spPr>
          <a:xfrm rot="-589331" flipH="1">
            <a:off x="-565875" y="-74290"/>
            <a:ext cx="1764332" cy="1998871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90">
            <a:extLst>
              <a:ext uri="{FF2B5EF4-FFF2-40B4-BE49-F238E27FC236}">
                <a16:creationId xmlns:a16="http://schemas.microsoft.com/office/drawing/2014/main" id="{7B581964-BD4F-6AEE-299C-7DDA0E87BCA4}"/>
              </a:ext>
            </a:extLst>
          </p:cNvPr>
          <p:cNvSpPr/>
          <p:nvPr/>
        </p:nvSpPr>
        <p:spPr>
          <a:xfrm>
            <a:off x="1" y="6404093"/>
            <a:ext cx="5078994" cy="439131"/>
          </a:xfrm>
          <a:custGeom>
            <a:avLst/>
            <a:gdLst/>
            <a:ahLst/>
            <a:cxnLst/>
            <a:rect l="l" t="t" r="r" b="b"/>
            <a:pathLst>
              <a:path w="5318043" h="559450">
                <a:moveTo>
                  <a:pt x="0" y="0"/>
                </a:moveTo>
                <a:lnTo>
                  <a:pt x="5318043" y="0"/>
                </a:lnTo>
                <a:lnTo>
                  <a:pt x="5318043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1999"/>
            </a:blip>
            <a:stretch>
              <a:fillRect r="-562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6" name="Freeform 96">
            <a:extLst>
              <a:ext uri="{FF2B5EF4-FFF2-40B4-BE49-F238E27FC236}">
                <a16:creationId xmlns:a16="http://schemas.microsoft.com/office/drawing/2014/main" id="{6831E69E-5791-31EC-5B05-638562C89F54}"/>
              </a:ext>
            </a:extLst>
          </p:cNvPr>
          <p:cNvSpPr/>
          <p:nvPr/>
        </p:nvSpPr>
        <p:spPr>
          <a:xfrm>
            <a:off x="1171878" y="194246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F7DFFBB-6601-30B7-39D9-DAD3C0F15806}"/>
              </a:ext>
            </a:extLst>
          </p:cNvPr>
          <p:cNvSpPr txBox="1"/>
          <p:nvPr/>
        </p:nvSpPr>
        <p:spPr>
          <a:xfrm>
            <a:off x="1091387" y="180162"/>
            <a:ext cx="9386269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pt-BR" sz="1600" dirty="0"/>
              <a:t>A solicitação ficará pendente para aprovação, conforme imagem abaixo. 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pt-BR" sz="1600" dirty="0">
                <a:solidFill>
                  <a:srgbClr val="000000"/>
                </a:solidFill>
                <a:latin typeface="Aptos" panose="020B0004020202020204" pitchFamily="34" charset="0"/>
              </a:rPr>
              <a:t>Para que esta solicitação seja </a:t>
            </a:r>
            <a:r>
              <a:rPr lang="pt-BR" sz="1600" b="1" dirty="0">
                <a:solidFill>
                  <a:srgbClr val="000000"/>
                </a:solidFill>
                <a:latin typeface="Aptos" panose="020B0004020202020204" pitchFamily="34" charset="0"/>
              </a:rPr>
              <a:t>aprovada</a:t>
            </a:r>
            <a:r>
              <a:rPr lang="pt-BR" sz="1600" dirty="0">
                <a:solidFill>
                  <a:srgbClr val="000000"/>
                </a:solidFill>
                <a:latin typeface="Aptos" panose="020B0004020202020204" pitchFamily="34" charset="0"/>
              </a:rPr>
              <a:t>, primeiramente é necessário atualizar os dados no </a:t>
            </a:r>
            <a:r>
              <a:rPr lang="pt-BR" sz="1600" b="1" dirty="0">
                <a:solidFill>
                  <a:srgbClr val="000000"/>
                </a:solidFill>
                <a:latin typeface="Aptos" panose="020B0004020202020204" pitchFamily="34" charset="0"/>
              </a:rPr>
              <a:t>Habilita</a:t>
            </a:r>
            <a:r>
              <a:rPr lang="pt-BR" sz="1600" dirty="0">
                <a:solidFill>
                  <a:srgbClr val="000000"/>
                </a:solidFill>
                <a:latin typeface="Aptos" panose="020B0004020202020204" pitchFamily="34" charset="0"/>
              </a:rPr>
              <a:t>, </a:t>
            </a:r>
            <a:r>
              <a:rPr lang="pt-BR" sz="1600" dirty="0"/>
              <a:t>um sistema do FNDE que gerencia as informações de dirigentes para acesso aos programas educacionais</a:t>
            </a:r>
            <a:r>
              <a:rPr lang="pt-BR" sz="1600" dirty="0">
                <a:solidFill>
                  <a:srgbClr val="000000"/>
                </a:solidFill>
                <a:latin typeface="Aptos" panose="020B0004020202020204" pitchFamily="34" charset="0"/>
              </a:rPr>
              <a:t> e, em seguida, entrar em contato com o </a:t>
            </a:r>
            <a:r>
              <a:rPr lang="pt-BR" sz="1600" b="1" dirty="0">
                <a:solidFill>
                  <a:srgbClr val="000000"/>
                </a:solidFill>
                <a:latin typeface="Aptos" panose="020B0004020202020204" pitchFamily="34" charset="0"/>
              </a:rPr>
              <a:t>FNDE</a:t>
            </a:r>
            <a:r>
              <a:rPr lang="pt-BR" sz="1600" dirty="0">
                <a:solidFill>
                  <a:srgbClr val="000000"/>
                </a:solidFill>
                <a:latin typeface="Aptos" panose="020B0004020202020204" pitchFamily="34" charset="0"/>
              </a:rPr>
              <a:t> pelo e-mail </a:t>
            </a:r>
            <a:r>
              <a:rPr lang="pt-BR" sz="1600" u="sng" dirty="0">
                <a:solidFill>
                  <a:srgbClr val="467886"/>
                </a:solidFill>
                <a:latin typeface="Aptos" panose="020B0004020202020204" pitchFamily="34" charset="0"/>
                <a:hlinkClick r:id="rId12" tooltip="mailto:livrodidatico@fnde.gov.br"/>
              </a:rPr>
              <a:t>livrodidatico@fnde.gov.br</a:t>
            </a:r>
            <a:r>
              <a:rPr lang="pt-BR" sz="1600" u="sng" dirty="0">
                <a:solidFill>
                  <a:srgbClr val="000000"/>
                </a:solidFill>
                <a:latin typeface="Aptos" panose="020B0004020202020204" pitchFamily="34" charset="0"/>
              </a:rPr>
              <a:t>  </a:t>
            </a:r>
            <a:r>
              <a:rPr lang="pt-BR" sz="1600" dirty="0">
                <a:solidFill>
                  <a:srgbClr val="000000"/>
                </a:solidFill>
                <a:latin typeface="Aptos" panose="020B0004020202020204" pitchFamily="34" charset="0"/>
              </a:rPr>
              <a:t>para informar o envio da solicitação.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pt-BR" sz="1600" dirty="0">
                <a:solidFill>
                  <a:srgbClr val="000000"/>
                </a:solidFill>
                <a:latin typeface="Aptos" panose="020B0004020202020204" pitchFamily="34" charset="0"/>
              </a:rPr>
              <a:t>O manual de cadastro no sistema Habilita pode ser acessado pelo link </a:t>
            </a:r>
            <a:r>
              <a:rPr lang="pt-BR" sz="1600" dirty="0">
                <a:solidFill>
                  <a:srgbClr val="000000"/>
                </a:solidFill>
                <a:latin typeface="Aptos" panose="020B0004020202020204" pitchFamily="34" charset="0"/>
                <a:hlinkClick r:id="rId13"/>
              </a:rPr>
              <a:t>https://www.gov.br/</a:t>
            </a:r>
            <a:r>
              <a:rPr lang="pt-BR" sz="1600" dirty="0" err="1">
                <a:solidFill>
                  <a:srgbClr val="000000"/>
                </a:solidFill>
                <a:latin typeface="Aptos" panose="020B0004020202020204" pitchFamily="34" charset="0"/>
                <a:hlinkClick r:id="rId13"/>
              </a:rPr>
              <a:t>fnde</a:t>
            </a:r>
            <a:r>
              <a:rPr lang="pt-BR" sz="1600" dirty="0">
                <a:solidFill>
                  <a:srgbClr val="000000"/>
                </a:solidFill>
                <a:latin typeface="Aptos" panose="020B0004020202020204" pitchFamily="34" charset="0"/>
                <a:hlinkClick r:id="rId13"/>
              </a:rPr>
              <a:t>/</a:t>
            </a:r>
            <a:r>
              <a:rPr lang="pt-BR" sz="1600" dirty="0" err="1">
                <a:solidFill>
                  <a:srgbClr val="000000"/>
                </a:solidFill>
                <a:latin typeface="Aptos" panose="020B0004020202020204" pitchFamily="34" charset="0"/>
                <a:hlinkClick r:id="rId13"/>
              </a:rPr>
              <a:t>pt-br</a:t>
            </a:r>
            <a:r>
              <a:rPr lang="pt-BR" sz="1600" dirty="0">
                <a:solidFill>
                  <a:srgbClr val="000000"/>
                </a:solidFill>
                <a:latin typeface="Aptos" panose="020B0004020202020204" pitchFamily="34" charset="0"/>
                <a:hlinkClick r:id="rId13"/>
              </a:rPr>
              <a:t>/PASSOAPASSOHABILITA.pdf</a:t>
            </a:r>
            <a:r>
              <a:rPr lang="pt-BR" sz="1600" dirty="0">
                <a:solidFill>
                  <a:srgbClr val="000000"/>
                </a:solidFill>
                <a:latin typeface="Aptos" panose="020B0004020202020204" pitchFamily="34" charset="0"/>
              </a:rPr>
              <a:t>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pt-BR" b="1" dirty="0">
                <a:solidFill>
                  <a:srgbClr val="000000"/>
                </a:solidFill>
                <a:latin typeface="Aptos" panose="020B0004020202020204" pitchFamily="34" charset="0"/>
              </a:rPr>
              <a:t>Caso o e-mail não seja encaminhado, a solicitação ficará pendente de aprovação.</a:t>
            </a:r>
            <a:endParaRPr lang="pt-BR" b="1" dirty="0"/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 </a:t>
            </a:r>
          </a:p>
        </p:txBody>
      </p:sp>
      <p:pic>
        <p:nvPicPr>
          <p:cNvPr id="4" name="Imagem 3" descr="Interface gráfica do usuário, Texto, Aplicativo, Email&#10;&#10;O conteúdo gerado por IA pode estar incorreto.">
            <a:extLst>
              <a:ext uri="{FF2B5EF4-FFF2-40B4-BE49-F238E27FC236}">
                <a16:creationId xmlns:a16="http://schemas.microsoft.com/office/drawing/2014/main" id="{D0D830C8-91BE-5F6C-9166-5AE854A9366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184" y="2757766"/>
            <a:ext cx="6799981" cy="3216914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74BC2A9C-3AC9-22B4-11E1-461430E48B86}"/>
              </a:ext>
            </a:extLst>
          </p:cNvPr>
          <p:cNvSpPr/>
          <p:nvPr/>
        </p:nvSpPr>
        <p:spPr>
          <a:xfrm>
            <a:off x="2260943" y="4736930"/>
            <a:ext cx="6729984" cy="1173349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E93AC99-72D3-A987-57C8-B6D66911B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520" y="4728330"/>
            <a:ext cx="6660645" cy="45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96">
            <a:extLst>
              <a:ext uri="{FF2B5EF4-FFF2-40B4-BE49-F238E27FC236}">
                <a16:creationId xmlns:a16="http://schemas.microsoft.com/office/drawing/2014/main" id="{AECF80BE-3CB7-3FD9-C103-4E3F4F0BCB3B}"/>
              </a:ext>
            </a:extLst>
          </p:cNvPr>
          <p:cNvSpPr/>
          <p:nvPr/>
        </p:nvSpPr>
        <p:spPr>
          <a:xfrm>
            <a:off x="1207351" y="1699452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8998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90">
            <a:extLst>
              <a:ext uri="{FF2B5EF4-FFF2-40B4-BE49-F238E27FC236}">
                <a16:creationId xmlns:a16="http://schemas.microsoft.com/office/drawing/2014/main" id="{79578C35-2931-1C20-2D23-E4A83219C364}"/>
              </a:ext>
            </a:extLst>
          </p:cNvPr>
          <p:cNvSpPr/>
          <p:nvPr/>
        </p:nvSpPr>
        <p:spPr>
          <a:xfrm>
            <a:off x="0" y="0"/>
            <a:ext cx="4943192" cy="470780"/>
          </a:xfrm>
          <a:custGeom>
            <a:avLst/>
            <a:gdLst/>
            <a:ahLst/>
            <a:cxnLst/>
            <a:rect l="l" t="t" r="r" b="b"/>
            <a:pathLst>
              <a:path w="5248244" h="559450">
                <a:moveTo>
                  <a:pt x="0" y="0"/>
                </a:moveTo>
                <a:lnTo>
                  <a:pt x="5248244" y="0"/>
                </a:lnTo>
                <a:lnTo>
                  <a:pt x="5248244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</a:blip>
            <a:stretch>
              <a:fillRect r="-7032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02" name="Group 2">
            <a:extLst>
              <a:ext uri="{FF2B5EF4-FFF2-40B4-BE49-F238E27FC236}">
                <a16:creationId xmlns:a16="http://schemas.microsoft.com/office/drawing/2014/main" id="{ABCF4DCF-9669-AF13-BC34-B316F8686EA2}"/>
              </a:ext>
            </a:extLst>
          </p:cNvPr>
          <p:cNvGrpSpPr/>
          <p:nvPr/>
        </p:nvGrpSpPr>
        <p:grpSpPr>
          <a:xfrm>
            <a:off x="10743832" y="-416689"/>
            <a:ext cx="1469985" cy="8036226"/>
            <a:chOff x="0" y="0"/>
            <a:chExt cx="2674508" cy="11975592"/>
          </a:xfrm>
        </p:grpSpPr>
        <p:sp>
          <p:nvSpPr>
            <p:cNvPr id="103" name="Freeform 3">
              <a:extLst>
                <a:ext uri="{FF2B5EF4-FFF2-40B4-BE49-F238E27FC236}">
                  <a16:creationId xmlns:a16="http://schemas.microsoft.com/office/drawing/2014/main" id="{7241B777-11DC-B2FE-A4AD-9D99801411E7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4" name="Freeform 4">
              <a:extLst>
                <a:ext uri="{FF2B5EF4-FFF2-40B4-BE49-F238E27FC236}">
                  <a16:creationId xmlns:a16="http://schemas.microsoft.com/office/drawing/2014/main" id="{67722C23-D876-E52D-0370-E141BD7F3EC8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5" name="Freeform 5">
              <a:extLst>
                <a:ext uri="{FF2B5EF4-FFF2-40B4-BE49-F238E27FC236}">
                  <a16:creationId xmlns:a16="http://schemas.microsoft.com/office/drawing/2014/main" id="{CA498957-4EF6-DCB5-34CE-B4C48DE2B196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6" name="Freeform 6">
              <a:extLst>
                <a:ext uri="{FF2B5EF4-FFF2-40B4-BE49-F238E27FC236}">
                  <a16:creationId xmlns:a16="http://schemas.microsoft.com/office/drawing/2014/main" id="{E1ADAF6C-570A-DE72-8804-D9C5851784D2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7" name="Freeform 7">
              <a:extLst>
                <a:ext uri="{FF2B5EF4-FFF2-40B4-BE49-F238E27FC236}">
                  <a16:creationId xmlns:a16="http://schemas.microsoft.com/office/drawing/2014/main" id="{566E1DEF-4606-5710-47DE-9E41024B99D7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8" name="Freeform 8">
              <a:extLst>
                <a:ext uri="{FF2B5EF4-FFF2-40B4-BE49-F238E27FC236}">
                  <a16:creationId xmlns:a16="http://schemas.microsoft.com/office/drawing/2014/main" id="{232F0D71-D9A0-4FC4-63DC-33DB46FED95F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9" name="Freeform 9">
              <a:extLst>
                <a:ext uri="{FF2B5EF4-FFF2-40B4-BE49-F238E27FC236}">
                  <a16:creationId xmlns:a16="http://schemas.microsoft.com/office/drawing/2014/main" id="{2FAA86F0-0FCA-9B82-7FE9-66D358D16B3F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0" name="Freeform 10">
              <a:extLst>
                <a:ext uri="{FF2B5EF4-FFF2-40B4-BE49-F238E27FC236}">
                  <a16:creationId xmlns:a16="http://schemas.microsoft.com/office/drawing/2014/main" id="{BED1529A-A506-E4EE-C246-53F4CD73A3D4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1" name="Freeform 11">
              <a:extLst>
                <a:ext uri="{FF2B5EF4-FFF2-40B4-BE49-F238E27FC236}">
                  <a16:creationId xmlns:a16="http://schemas.microsoft.com/office/drawing/2014/main" id="{C9232855-D9C3-8A53-CA66-B0CF5821851B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2" name="Freeform 12">
              <a:extLst>
                <a:ext uri="{FF2B5EF4-FFF2-40B4-BE49-F238E27FC236}">
                  <a16:creationId xmlns:a16="http://schemas.microsoft.com/office/drawing/2014/main" id="{51DA9D44-E779-1CEB-F62D-81A4DB174D81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3" name="Freeform 13">
              <a:extLst>
                <a:ext uri="{FF2B5EF4-FFF2-40B4-BE49-F238E27FC236}">
                  <a16:creationId xmlns:a16="http://schemas.microsoft.com/office/drawing/2014/main" id="{0BDEC2CD-BF8A-D680-A957-054C871E841D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4" name="Freeform 14">
              <a:extLst>
                <a:ext uri="{FF2B5EF4-FFF2-40B4-BE49-F238E27FC236}">
                  <a16:creationId xmlns:a16="http://schemas.microsoft.com/office/drawing/2014/main" id="{BCC1D071-A400-0F2B-176F-841B99EF6F8D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5" name="Freeform 15">
              <a:extLst>
                <a:ext uri="{FF2B5EF4-FFF2-40B4-BE49-F238E27FC236}">
                  <a16:creationId xmlns:a16="http://schemas.microsoft.com/office/drawing/2014/main" id="{3E3D50F8-26C3-51EF-0F74-1837FC9610BC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6" name="Freeform 16">
              <a:extLst>
                <a:ext uri="{FF2B5EF4-FFF2-40B4-BE49-F238E27FC236}">
                  <a16:creationId xmlns:a16="http://schemas.microsoft.com/office/drawing/2014/main" id="{EA8763FD-45C0-AF8E-5140-B989B21359A4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7" name="Freeform 17">
              <a:extLst>
                <a:ext uri="{FF2B5EF4-FFF2-40B4-BE49-F238E27FC236}">
                  <a16:creationId xmlns:a16="http://schemas.microsoft.com/office/drawing/2014/main" id="{7CCA4627-E640-73A4-2191-8A40982BC93F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8" name="Freeform 18">
              <a:extLst>
                <a:ext uri="{FF2B5EF4-FFF2-40B4-BE49-F238E27FC236}">
                  <a16:creationId xmlns:a16="http://schemas.microsoft.com/office/drawing/2014/main" id="{ED8E01BB-C9C1-E96B-C9FD-27E509763D2A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9" name="Freeform 19">
              <a:extLst>
                <a:ext uri="{FF2B5EF4-FFF2-40B4-BE49-F238E27FC236}">
                  <a16:creationId xmlns:a16="http://schemas.microsoft.com/office/drawing/2014/main" id="{0183D83C-0B42-9C28-233D-A960EEFF8454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0" name="Freeform 20">
              <a:extLst>
                <a:ext uri="{FF2B5EF4-FFF2-40B4-BE49-F238E27FC236}">
                  <a16:creationId xmlns:a16="http://schemas.microsoft.com/office/drawing/2014/main" id="{922105AA-9842-47EC-557C-CA8298E1367D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1" name="Freeform 21">
              <a:extLst>
                <a:ext uri="{FF2B5EF4-FFF2-40B4-BE49-F238E27FC236}">
                  <a16:creationId xmlns:a16="http://schemas.microsoft.com/office/drawing/2014/main" id="{2D64D451-7657-A5AB-40E5-F0D9B2707BA2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2" name="Freeform 22">
              <a:extLst>
                <a:ext uri="{FF2B5EF4-FFF2-40B4-BE49-F238E27FC236}">
                  <a16:creationId xmlns:a16="http://schemas.microsoft.com/office/drawing/2014/main" id="{063C33E2-1ECD-248A-F3CE-5152B7EC355D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3" name="Freeform 23">
              <a:extLst>
                <a:ext uri="{FF2B5EF4-FFF2-40B4-BE49-F238E27FC236}">
                  <a16:creationId xmlns:a16="http://schemas.microsoft.com/office/drawing/2014/main" id="{B00BD33D-A487-B7B2-4DEB-FA4B42B29CD8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4" name="Freeform 24">
              <a:extLst>
                <a:ext uri="{FF2B5EF4-FFF2-40B4-BE49-F238E27FC236}">
                  <a16:creationId xmlns:a16="http://schemas.microsoft.com/office/drawing/2014/main" id="{EBEDD839-5690-7FDA-88D2-24F557039E31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5" name="Freeform 25">
              <a:extLst>
                <a:ext uri="{FF2B5EF4-FFF2-40B4-BE49-F238E27FC236}">
                  <a16:creationId xmlns:a16="http://schemas.microsoft.com/office/drawing/2014/main" id="{B0D61C4A-8B6A-0E5A-5B27-5FA24E68E86B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6" name="Freeform 26">
              <a:extLst>
                <a:ext uri="{FF2B5EF4-FFF2-40B4-BE49-F238E27FC236}">
                  <a16:creationId xmlns:a16="http://schemas.microsoft.com/office/drawing/2014/main" id="{358F40D3-1129-2D5F-0750-2AF0EC986977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7" name="Freeform 27">
              <a:extLst>
                <a:ext uri="{FF2B5EF4-FFF2-40B4-BE49-F238E27FC236}">
                  <a16:creationId xmlns:a16="http://schemas.microsoft.com/office/drawing/2014/main" id="{C326899B-6059-D624-39E7-C237D8FE711F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8" name="Freeform 28">
              <a:extLst>
                <a:ext uri="{FF2B5EF4-FFF2-40B4-BE49-F238E27FC236}">
                  <a16:creationId xmlns:a16="http://schemas.microsoft.com/office/drawing/2014/main" id="{803D488F-1E21-535B-93A4-A23BB2B84914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9" name="Freeform 29">
              <a:extLst>
                <a:ext uri="{FF2B5EF4-FFF2-40B4-BE49-F238E27FC236}">
                  <a16:creationId xmlns:a16="http://schemas.microsoft.com/office/drawing/2014/main" id="{5E9400EB-9874-55C3-C370-DCF6B9E5BEAE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0" name="Freeform 30">
              <a:extLst>
                <a:ext uri="{FF2B5EF4-FFF2-40B4-BE49-F238E27FC236}">
                  <a16:creationId xmlns:a16="http://schemas.microsoft.com/office/drawing/2014/main" id="{227F19D5-1BFE-20E2-9BAA-EB7F808A0E67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1" name="Freeform 31">
              <a:extLst>
                <a:ext uri="{FF2B5EF4-FFF2-40B4-BE49-F238E27FC236}">
                  <a16:creationId xmlns:a16="http://schemas.microsoft.com/office/drawing/2014/main" id="{14675018-9505-3628-4BFA-57C912446761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2" name="Freeform 32">
              <a:extLst>
                <a:ext uri="{FF2B5EF4-FFF2-40B4-BE49-F238E27FC236}">
                  <a16:creationId xmlns:a16="http://schemas.microsoft.com/office/drawing/2014/main" id="{80FA5B47-FC93-B723-9A7A-FF06AA4D8BAA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3" name="Freeform 33">
              <a:extLst>
                <a:ext uri="{FF2B5EF4-FFF2-40B4-BE49-F238E27FC236}">
                  <a16:creationId xmlns:a16="http://schemas.microsoft.com/office/drawing/2014/main" id="{4254E62F-CACD-11A1-A4C9-F98D88DE7BEC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4" name="Freeform 34">
              <a:extLst>
                <a:ext uri="{FF2B5EF4-FFF2-40B4-BE49-F238E27FC236}">
                  <a16:creationId xmlns:a16="http://schemas.microsoft.com/office/drawing/2014/main" id="{EE909659-163F-40B1-1FC6-3378AC51715D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5" name="Freeform 35">
              <a:extLst>
                <a:ext uri="{FF2B5EF4-FFF2-40B4-BE49-F238E27FC236}">
                  <a16:creationId xmlns:a16="http://schemas.microsoft.com/office/drawing/2014/main" id="{765BAEC8-3205-7EBD-D018-BC762A21366F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6" name="Freeform 36">
              <a:extLst>
                <a:ext uri="{FF2B5EF4-FFF2-40B4-BE49-F238E27FC236}">
                  <a16:creationId xmlns:a16="http://schemas.microsoft.com/office/drawing/2014/main" id="{C2091C26-76B6-274C-0054-20D0E1971CA2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7" name="Freeform 37">
              <a:extLst>
                <a:ext uri="{FF2B5EF4-FFF2-40B4-BE49-F238E27FC236}">
                  <a16:creationId xmlns:a16="http://schemas.microsoft.com/office/drawing/2014/main" id="{62112E05-1E28-4B84-B45D-2DC0ECF9B0E2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8" name="Freeform 38">
              <a:extLst>
                <a:ext uri="{FF2B5EF4-FFF2-40B4-BE49-F238E27FC236}">
                  <a16:creationId xmlns:a16="http://schemas.microsoft.com/office/drawing/2014/main" id="{EDCB4BAD-9DE3-DCFC-D058-8890D73FFBD8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9" name="Freeform 39">
              <a:extLst>
                <a:ext uri="{FF2B5EF4-FFF2-40B4-BE49-F238E27FC236}">
                  <a16:creationId xmlns:a16="http://schemas.microsoft.com/office/drawing/2014/main" id="{17BEC99E-DCE1-A0D6-DA6C-9897E16ACA74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0" name="Freeform 40">
              <a:extLst>
                <a:ext uri="{FF2B5EF4-FFF2-40B4-BE49-F238E27FC236}">
                  <a16:creationId xmlns:a16="http://schemas.microsoft.com/office/drawing/2014/main" id="{3F908C14-DFA5-8487-7D58-83C748F590D6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1" name="Freeform 41">
              <a:extLst>
                <a:ext uri="{FF2B5EF4-FFF2-40B4-BE49-F238E27FC236}">
                  <a16:creationId xmlns:a16="http://schemas.microsoft.com/office/drawing/2014/main" id="{90B9697B-4D70-94B9-26DF-2A04D2DDC625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82" name="Freeform 89">
            <a:extLst>
              <a:ext uri="{FF2B5EF4-FFF2-40B4-BE49-F238E27FC236}">
                <a16:creationId xmlns:a16="http://schemas.microsoft.com/office/drawing/2014/main" id="{1A2C1835-41DC-7CDD-8A8E-A7EE9BB30DDE}"/>
              </a:ext>
            </a:extLst>
          </p:cNvPr>
          <p:cNvSpPr/>
          <p:nvPr/>
        </p:nvSpPr>
        <p:spPr>
          <a:xfrm rot="-589331" flipH="1">
            <a:off x="-170595" y="5021782"/>
            <a:ext cx="2080269" cy="2320617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grpSp>
        <p:nvGrpSpPr>
          <p:cNvPr id="183" name="Group 94">
            <a:extLst>
              <a:ext uri="{FF2B5EF4-FFF2-40B4-BE49-F238E27FC236}">
                <a16:creationId xmlns:a16="http://schemas.microsoft.com/office/drawing/2014/main" id="{55C427CD-AE1B-0A53-9652-8A152DE44FCF}"/>
              </a:ext>
            </a:extLst>
          </p:cNvPr>
          <p:cNvGrpSpPr/>
          <p:nvPr/>
        </p:nvGrpSpPr>
        <p:grpSpPr>
          <a:xfrm>
            <a:off x="1365461" y="2215355"/>
            <a:ext cx="8699156" cy="1442666"/>
            <a:chOff x="0" y="0"/>
            <a:chExt cx="2906859" cy="242950"/>
          </a:xfrm>
        </p:grpSpPr>
        <p:sp>
          <p:nvSpPr>
            <p:cNvPr id="184" name="Freeform 95">
              <a:extLst>
                <a:ext uri="{FF2B5EF4-FFF2-40B4-BE49-F238E27FC236}">
                  <a16:creationId xmlns:a16="http://schemas.microsoft.com/office/drawing/2014/main" id="{1B13C8FC-65EE-0CCC-76A9-F9F4D15A9291}"/>
                </a:ext>
              </a:extLst>
            </p:cNvPr>
            <p:cNvSpPr/>
            <p:nvPr/>
          </p:nvSpPr>
          <p:spPr>
            <a:xfrm>
              <a:off x="0" y="0"/>
              <a:ext cx="2906859" cy="242950"/>
            </a:xfrm>
            <a:custGeom>
              <a:avLst/>
              <a:gdLst/>
              <a:ahLst/>
              <a:cxnLst/>
              <a:rect l="l" t="t" r="r" b="b"/>
              <a:pathLst>
                <a:path w="2906859" h="242950">
                  <a:moveTo>
                    <a:pt x="32658" y="0"/>
                  </a:moveTo>
                  <a:lnTo>
                    <a:pt x="2874201" y="0"/>
                  </a:lnTo>
                  <a:cubicBezTo>
                    <a:pt x="2892237" y="0"/>
                    <a:pt x="2906859" y="14622"/>
                    <a:pt x="2906859" y="32658"/>
                  </a:cubicBezTo>
                  <a:lnTo>
                    <a:pt x="2906859" y="210292"/>
                  </a:lnTo>
                  <a:cubicBezTo>
                    <a:pt x="2906859" y="228329"/>
                    <a:pt x="2892237" y="242950"/>
                    <a:pt x="2874201" y="242950"/>
                  </a:cubicBezTo>
                  <a:lnTo>
                    <a:pt x="32658" y="242950"/>
                  </a:lnTo>
                  <a:cubicBezTo>
                    <a:pt x="14622" y="242950"/>
                    <a:pt x="0" y="228329"/>
                    <a:pt x="0" y="210292"/>
                  </a:cubicBezTo>
                  <a:lnTo>
                    <a:pt x="0" y="32658"/>
                  </a:lnTo>
                  <a:cubicBezTo>
                    <a:pt x="0" y="14622"/>
                    <a:pt x="14622" y="0"/>
                    <a:pt x="32658" y="0"/>
                  </a:cubicBezTo>
                  <a:close/>
                </a:path>
              </a:pathLst>
            </a:custGeom>
            <a:solidFill>
              <a:srgbClr val="D9851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85" name="TextBox 96">
              <a:extLst>
                <a:ext uri="{FF2B5EF4-FFF2-40B4-BE49-F238E27FC236}">
                  <a16:creationId xmlns:a16="http://schemas.microsoft.com/office/drawing/2014/main" id="{F8FDDAA7-6A10-8E50-9466-072578CE88C4}"/>
                </a:ext>
              </a:extLst>
            </p:cNvPr>
            <p:cNvSpPr txBox="1"/>
            <p:nvPr/>
          </p:nvSpPr>
          <p:spPr>
            <a:xfrm>
              <a:off x="0" y="-38100"/>
              <a:ext cx="2906859" cy="281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7" name="CaixaDeTexto 186">
            <a:extLst>
              <a:ext uri="{FF2B5EF4-FFF2-40B4-BE49-F238E27FC236}">
                <a16:creationId xmlns:a16="http://schemas.microsoft.com/office/drawing/2014/main" id="{12673035-1701-9F07-C5B0-10A8D4D2B19B}"/>
              </a:ext>
            </a:extLst>
          </p:cNvPr>
          <p:cNvSpPr txBox="1"/>
          <p:nvPr/>
        </p:nvSpPr>
        <p:spPr>
          <a:xfrm>
            <a:off x="2494383" y="2336523"/>
            <a:ext cx="64413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dirty="0">
                <a:solidFill>
                  <a:schemeClr val="bg1"/>
                </a:solidFill>
                <a:latin typeface="Bernard MT Condensed" panose="02050806060905020404" pitchFamily="18" charset="0"/>
                <a:cs typeface="Calibri Light" panose="020F0302020204030204" pitchFamily="34" charset="0"/>
              </a:rPr>
              <a:t>Gerenciando o Cadastro de Coordenador e Equipe do Livro</a:t>
            </a:r>
          </a:p>
        </p:txBody>
      </p:sp>
    </p:spTree>
    <p:extLst>
      <p:ext uri="{BB962C8B-B14F-4D97-AF65-F5344CB8AC3E}">
        <p14:creationId xmlns:p14="http://schemas.microsoft.com/office/powerpoint/2010/main" val="1594332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A4848E-4207-24A2-FCE2-CE267B19D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994E6031-09DF-8A4B-36B0-CF54C4506F01}"/>
              </a:ext>
            </a:extLst>
          </p:cNvPr>
          <p:cNvGrpSpPr/>
          <p:nvPr/>
        </p:nvGrpSpPr>
        <p:grpSpPr>
          <a:xfrm>
            <a:off x="10637134" y="-1296365"/>
            <a:ext cx="1554866" cy="8580338"/>
            <a:chOff x="0" y="0"/>
            <a:chExt cx="2674508" cy="1197559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F6A4B7B0-FF24-98A7-0620-D1904433B346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BC4183D9-1AB1-4D2E-7040-B9A646C91BB8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E8E5F6F5-6D76-E44C-46FA-1443CBEB202B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D54C2DE0-42AF-65E1-529B-E05A21A05802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4D4F9E8F-A2DF-EA5D-FFEC-89BC0602CBDE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96BADE39-DD7D-1356-37FF-EE153F156DEA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455A5198-0281-E3A4-8D22-7051BF4190D8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01172881-0733-69ED-5897-2E5D441FF940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2821AF99-7312-B4BF-F3E2-C1CF95333C39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5FF5FE5-3087-9AE0-5759-3BFFAE1AA60D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0E650B8D-A7D9-15F9-C404-C18429F5D8AE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EE8E04B9-8DB6-FAB6-B7F8-A378FE9918A8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AF4A1961-0AE0-31CB-9025-B66AD5C8D8F8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A87C1EEC-CF53-14BA-E27D-E7BFD1DBCECD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53FA077F-BE78-416B-39AD-7856D5AAD6DD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5D27DB54-6883-896C-FB21-A53758238261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B2B77FFD-3E9E-754D-407B-7BD438BC351C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1AC493AF-26F7-2813-E3E9-A6E847B403F8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5EAF02CA-5DA3-78D5-D885-F88AA7ACB393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4F53D9B0-B61B-0224-6067-63657DBF80C1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8C610C11-AEA4-A608-BA4B-D31DBB79F662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4F5CA75D-5C43-AF38-4A0B-E6B3CED976B5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2023FA09-0680-FE31-B4BC-E3CE56B17580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DEE7BC32-2737-692A-3AE5-0D0FFEBF715C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4EA6F775-652D-FE9F-D1E0-9A009B032841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DBE20D21-37E1-22A3-FE19-0A85612E9A64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3A4D52C6-E8F0-9FCD-D2BB-A9CD18FE57AE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E9BC7478-BF53-D607-FD79-12E380A5FE92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118C7F59-5110-7501-6D7A-57339FCE117F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C2EB9631-987B-E5FA-686B-938F815E20DC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EC78A809-DB03-A0B3-F50D-647610AC12F3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9A810BE0-5EAE-FC83-8CA8-E22A5D96A5BF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D2492092-4180-2555-151F-491344F09CAF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A5716ECE-01EB-FD76-6552-0A6B47E02BBB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06F7A50A-E4FA-D2E0-80D5-587C8C088994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9614AB45-CE8A-3509-3483-9D085CF3372E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785D972A-610B-9765-B2D8-75ADCA9ACECA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640FF8C7-15D4-B6CD-FB82-5FEF9E458018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DC649E21-EB37-B424-F424-A97214FCC9B6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2" name="Freeform 91">
            <a:extLst>
              <a:ext uri="{FF2B5EF4-FFF2-40B4-BE49-F238E27FC236}">
                <a16:creationId xmlns:a16="http://schemas.microsoft.com/office/drawing/2014/main" id="{A21C9D8F-6E00-A73B-E7D8-BD1EF703B233}"/>
              </a:ext>
            </a:extLst>
          </p:cNvPr>
          <p:cNvSpPr/>
          <p:nvPr/>
        </p:nvSpPr>
        <p:spPr>
          <a:xfrm rot="-589331" flipH="1">
            <a:off x="-428399" y="-154300"/>
            <a:ext cx="1764332" cy="1998871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90">
            <a:extLst>
              <a:ext uri="{FF2B5EF4-FFF2-40B4-BE49-F238E27FC236}">
                <a16:creationId xmlns:a16="http://schemas.microsoft.com/office/drawing/2014/main" id="{E24CA71E-53D4-4CD3-67E8-08F708DD3FE4}"/>
              </a:ext>
            </a:extLst>
          </p:cNvPr>
          <p:cNvSpPr/>
          <p:nvPr/>
        </p:nvSpPr>
        <p:spPr>
          <a:xfrm>
            <a:off x="1" y="6404093"/>
            <a:ext cx="5078994" cy="439131"/>
          </a:xfrm>
          <a:custGeom>
            <a:avLst/>
            <a:gdLst/>
            <a:ahLst/>
            <a:cxnLst/>
            <a:rect l="l" t="t" r="r" b="b"/>
            <a:pathLst>
              <a:path w="5318043" h="559450">
                <a:moveTo>
                  <a:pt x="0" y="0"/>
                </a:moveTo>
                <a:lnTo>
                  <a:pt x="5318043" y="0"/>
                </a:lnTo>
                <a:lnTo>
                  <a:pt x="5318043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1999"/>
            </a:blip>
            <a:stretch>
              <a:fillRect r="-562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6" name="Freeform 96">
            <a:extLst>
              <a:ext uri="{FF2B5EF4-FFF2-40B4-BE49-F238E27FC236}">
                <a16:creationId xmlns:a16="http://schemas.microsoft.com/office/drawing/2014/main" id="{3A666F4F-4E9D-1C0D-BEBA-12B25F96D6A8}"/>
              </a:ext>
            </a:extLst>
          </p:cNvPr>
          <p:cNvSpPr/>
          <p:nvPr/>
        </p:nvSpPr>
        <p:spPr>
          <a:xfrm>
            <a:off x="1346229" y="427241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E88872C-FB1E-AE72-5F60-F857EF01F118}"/>
              </a:ext>
            </a:extLst>
          </p:cNvPr>
          <p:cNvSpPr txBox="1"/>
          <p:nvPr/>
        </p:nvSpPr>
        <p:spPr>
          <a:xfrm>
            <a:off x="1223543" y="418314"/>
            <a:ext cx="937939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O Secretário de Educação poderá cadastrar perfis de Coordenador(es) do Livro e Equipe do Livro no Sistema PNLD Digital. Os perfis de Coordenador(es) do Livro e Equipe do Livro poderão gerenciar os Diretores da rede de ensino no sistema.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Os coordenadores poderão cadastrar técnicos da secretaria como Equipe do Livro. 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Para cadastrar Coordenadores e Equipe do Livro, clique no ícone       , disponível no canto superior  direito da tela. Em seguida clique em “Gerenciar Usuários”.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B974101-9458-7DD3-A6F3-D6AC5EDC335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09600" y="1820809"/>
            <a:ext cx="257175" cy="361590"/>
          </a:xfrm>
          <a:prstGeom prst="rect">
            <a:avLst/>
          </a:prstGeom>
        </p:spPr>
      </p:pic>
      <p:sp>
        <p:nvSpPr>
          <p:cNvPr id="7" name="Freeform 96">
            <a:extLst>
              <a:ext uri="{FF2B5EF4-FFF2-40B4-BE49-F238E27FC236}">
                <a16:creationId xmlns:a16="http://schemas.microsoft.com/office/drawing/2014/main" id="{587EF780-052B-29E0-A9F1-BEDDBC354879}"/>
              </a:ext>
            </a:extLst>
          </p:cNvPr>
          <p:cNvSpPr/>
          <p:nvPr/>
        </p:nvSpPr>
        <p:spPr>
          <a:xfrm>
            <a:off x="1340855" y="1838463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5E689891-2BF4-0E18-197C-3F79398D3D4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44288" y="2882105"/>
            <a:ext cx="8883941" cy="3326688"/>
          </a:xfrm>
          <a:prstGeom prst="rect">
            <a:avLst/>
          </a:prstGeom>
        </p:spPr>
      </p:pic>
      <p:cxnSp>
        <p:nvCxnSpPr>
          <p:cNvPr id="54" name="Conector de Seta Reta 53">
            <a:extLst>
              <a:ext uri="{FF2B5EF4-FFF2-40B4-BE49-F238E27FC236}">
                <a16:creationId xmlns:a16="http://schemas.microsoft.com/office/drawing/2014/main" id="{D34E180A-CD84-3BA2-C9FA-33ECEBDD2F50}"/>
              </a:ext>
            </a:extLst>
          </p:cNvPr>
          <p:cNvCxnSpPr/>
          <p:nvPr/>
        </p:nvCxnSpPr>
        <p:spPr>
          <a:xfrm>
            <a:off x="9424657" y="2384807"/>
            <a:ext cx="217284" cy="6101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5" name="Imagem 54">
            <a:extLst>
              <a:ext uri="{FF2B5EF4-FFF2-40B4-BE49-F238E27FC236}">
                <a16:creationId xmlns:a16="http://schemas.microsoft.com/office/drawing/2014/main" id="{126B153D-9C50-C53A-4730-A9F78A0009C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66427" y="3308009"/>
            <a:ext cx="1295400" cy="342900"/>
          </a:xfrm>
          <a:prstGeom prst="rect">
            <a:avLst/>
          </a:prstGeom>
        </p:spPr>
      </p:pic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A8FF747B-3E43-80A8-AE3B-43C709699823}"/>
              </a:ext>
            </a:extLst>
          </p:cNvPr>
          <p:cNvCxnSpPr>
            <a:endCxn id="55" idx="1"/>
          </p:cNvCxnSpPr>
          <p:nvPr/>
        </p:nvCxnSpPr>
        <p:spPr>
          <a:xfrm>
            <a:off x="7955280" y="3479459"/>
            <a:ext cx="61114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607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1220</TotalTime>
  <Words>608</Words>
  <Application>Microsoft Office PowerPoint</Application>
  <PresentationFormat>Widescreen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20" baseType="lpstr">
      <vt:lpstr>Aptos</vt:lpstr>
      <vt:lpstr>Aptos Display</vt:lpstr>
      <vt:lpstr>Arial</vt:lpstr>
      <vt:lpstr>Bernard MT Condensed</vt:lpstr>
      <vt:lpstr>Clear Sans Bold</vt:lpstr>
      <vt:lpstr>Comic Sans MS</vt:lpstr>
      <vt:lpstr>Verdana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ISABELLA UNA ONGARATTO</dc:creator>
  <cp:lastModifiedBy>ISABELLA UNA ONGARATTO</cp:lastModifiedBy>
  <cp:revision>5</cp:revision>
  <dcterms:created xsi:type="dcterms:W3CDTF">2024-11-18T14:05:40Z</dcterms:created>
  <dcterms:modified xsi:type="dcterms:W3CDTF">2025-07-10T15:15:41Z</dcterms:modified>
</cp:coreProperties>
</file>