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2" r:id="rId4"/>
    <p:sldId id="283" r:id="rId5"/>
    <p:sldId id="284" r:id="rId6"/>
    <p:sldId id="285" r:id="rId7"/>
    <p:sldId id="286" r:id="rId8"/>
    <p:sldId id="275" r:id="rId9"/>
    <p:sldId id="274" r:id="rId10"/>
    <p:sldId id="273" r:id="rId11"/>
    <p:sldId id="278" r:id="rId12"/>
    <p:sldId id="287" r:id="rId13"/>
    <p:sldId id="271" r:id="rId14"/>
    <p:sldId id="279" r:id="rId15"/>
    <p:sldId id="281" r:id="rId16"/>
    <p:sldId id="280" r:id="rId17"/>
    <p:sldId id="26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F15-ACC1-2AE5-7597-2A8BED72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F768-AF02-22C3-5B4B-65EFA03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12FB4-6290-F63A-A99C-8C527B9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0CD1E-D987-AE1D-19A2-EC4BE9C6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E26628-F7CD-C2E1-F00C-067DC427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0129-14E8-889A-30C8-945B6495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CAE0A1-FA8D-A52C-434E-1BBA4FF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43F9-5554-ADCE-3739-08F09FB5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8112-ACA3-D01A-4539-8BECCE48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28EA1-26DA-8024-FD83-0D72EC1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2343F0-1599-0584-5973-F034431F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A6DE9-5D40-546A-8BD6-195129D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2C630-5FC4-75CE-0138-6B4FC999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307D-1BDD-4A95-84CD-E00F2EEA378C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E3915-DFAA-E099-C3A7-C6ED240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4B29F-BD1C-8DB1-8773-C1C7E716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hyperlink" Target="mailto:livrodidatico@fnde.gov.br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mailto:livrodidatico@fnde.gov.br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www.gov.br/fnde/pt-br/acesso-a-informacao/acoes-e-programas/programas/programas-do-liv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://www.gov.br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pnlddigital.fnde.gov.br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mailto:livrodidatico@fnde.gov.br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1447757" y="2674601"/>
            <a:ext cx="8372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Solicitação de primeiro acesso do(a)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Diretor Federal(a)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4C8548FF-7283-0F5F-4EA7-1A7AAE122A58}"/>
              </a:ext>
            </a:extLst>
          </p:cNvPr>
          <p:cNvSpPr txBox="1"/>
          <p:nvPr/>
        </p:nvSpPr>
        <p:spPr>
          <a:xfrm>
            <a:off x="4499419" y="4183399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79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808B4-3E94-A45C-C523-8D4674A6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2B1BA3B-9754-89F2-43E5-FC534583035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BEB3FDC-D293-3CF1-EA9D-608A6CEED4E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76B8FF3-B0D7-45D2-751B-AEC26FD47A51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C8EAA84-976F-94D8-A9E9-B73D30C5C3C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E4936D1-6206-BC04-1ED8-38550174A3E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7DFDF3A-13D5-E96E-11D6-DC863A4C9DB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7EBDE01-1CBB-2535-F344-A8C724F80A76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9D0CA9D-062B-FB60-44B1-0A715112B94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6F86AEF-4379-74A4-46E5-46AB492EAC6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63ED235-CB84-5C9A-7E63-C19BC9C1C7D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2E381-2A3A-6DA8-40D3-E6F17C09380F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F6EB8BF-0904-C568-3C2B-8FEECB86905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C9395AD-058F-296C-582F-AC9F0458297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88E57F0-9821-33C7-2F9D-3E65EB6E6E2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204FD12-ABDD-6578-0CFB-A64032E025B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D6C8460-4E15-E107-B985-399550EC771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86AAD1E-1157-8526-99CA-1F0DDA0B88F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8A2896E-1DEF-A05C-7384-9C41D545E73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7F4393-53D6-420F-FA4D-424299F8AFA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6F9B60-4718-7710-9E55-D858B90D728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56FB756-C0F7-A140-3AC7-F0F132918D3F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9271E12-5267-B0A0-D859-89BEBFF0E87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8479896-3CDA-0ACF-041A-A5D014B449A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936BB45-135A-9296-AA3E-B3A15DEAF20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76F73A5-255F-11D2-A64A-85F0FE53089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8E92B22-33B6-8954-562B-27AF35813460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7780ACC-3D8B-F5C4-11D0-9607C99C5D40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14D14C4-6FB0-916B-1615-547CCE93021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6DD8C79-E2C7-8D80-2BA9-61902C2CC2F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F03848D-F14A-75A5-318D-EFAC5767206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F2D08E7-4823-F0BD-DED3-881235294F8E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8C5F50CF-6E23-B741-7F83-989F78B03466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7FBA10DA-6F75-8502-8280-443516D0D1FC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8FE60A3-CEE7-93E0-803B-4AF6D5BADA1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6E24019-A2C4-052A-A621-9F7AE2F642C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EE1328-7046-C991-BDFD-446FA7DEEA3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42C9567-4B9F-1FBD-1BBE-B13D6F3570E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46CFE4-74C1-FCB8-1A03-32E999B5AE8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839CD9E-1B74-BAAB-0AA4-60D993F41B1E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991FA1-5EDA-3BB5-F884-93502F6F067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76CB4B-A487-F690-6324-573293D9A82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2E830CF3-0556-4151-CACF-562045FB2CDF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F4DE09-67BA-6E34-910D-9D8B081848F5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página abaixo será apresentada e o(a) Diretor(a) deverá preencher a Dependência, UF, o Município e o nome da escola. O sistema não achará pelo INEP, é necessário inserir o nome por extenso da escola e depois clicar em “Confirmar”.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95169B6-2103-1E07-8343-41AAAF83AC23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DE093AC-681C-3CBE-A207-12CB009264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76" y="1876966"/>
            <a:ext cx="5000438" cy="3741994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6E78B78-8CE9-774B-E107-15967E0FC850}"/>
              </a:ext>
            </a:extLst>
          </p:cNvPr>
          <p:cNvCxnSpPr/>
          <p:nvPr/>
        </p:nvCxnSpPr>
        <p:spPr>
          <a:xfrm flipH="1">
            <a:off x="7579214" y="5440680"/>
            <a:ext cx="7601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7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85587-5D96-1441-0D95-8771E486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3F0B190-D3A6-92A7-EA47-C6E0CAA4127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7379B97-1C6A-7735-E38F-B3D094BB944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5C99E79-59AE-956E-6182-ED5421A1534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C045006-FA65-B5A8-F34B-27EFF5067F71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ED2F7FB-EC19-6E60-3ABE-E44DE3F14FA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FF4834F-8EB5-CBBA-ABE2-734E553E638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3F6E2B7-69B1-5101-71DE-4EE35B920CD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32BB9F-9A4D-FD35-DC7A-C3EF44B9F095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0704B7-6035-F931-EC13-F3E958A7E4E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544C76-47F7-3B77-B795-50D17A46A14E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0D9E152-126C-610C-E0C1-115F4B8BF7B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FCBD02A-F80B-B3E8-4EEC-B36CEC77B7E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410D9C2-DEAA-7F40-D713-54C246C06DF2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151CC-6145-41D0-075C-F8DE7426654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16D7275-552C-73CF-926F-07035C3E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FE11F3C-FFE9-F5E9-DE26-1F3E2A51123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25A2738-D8BE-4615-AD46-C916D6FDBA2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6F46929-4137-A6A0-3BDA-E4D554CE189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B6EC11C-A27C-C453-B7FA-A96CC75A277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F63E377-E027-E0BE-BD6D-E5C33940BCE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5158564-EA20-D2B3-031F-7F51F431DD1E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4859332-6E4C-D420-6F82-6E149032419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3914447-FA8E-84CA-6744-073AE6FE8D9B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30CCFF6-2186-5ED5-4E88-678C1454063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690B411-C68A-23E6-23B3-42404440597F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FABB5F-FF05-E7AF-A3FD-D740F519418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68A4A16-28F8-DE47-4ABF-EEEB7F9D5F2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DA15E51-181B-E402-E38D-F14AC23CF79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0D450B3-53B6-8841-609C-89A9C818978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DC61B1C-754B-FFDB-73EB-AB7C5A8512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22A4AFA-B29C-31D8-FE03-00C18168E79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DC0D451-EA31-397C-49BF-68623B2C3EF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5960C107-63DC-77FE-E246-370E7AA128A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A240D82-3B79-0F01-2321-CDB05C9BF06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E4CCF0D-9799-2907-614D-F124B164A6FE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571C05D-85B6-F008-DFD3-C68BA6A12FD8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C9F2D37-C5BE-0F75-10A1-83891AB2790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EFA88C0-A56F-225F-0CF3-87D89898563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F7ABAA6-60EA-0535-A410-83098F7B5EA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B5CAC07-0DCA-7AA4-B415-738BD3A9BDA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DF57E32-FD74-FF6F-4E4C-49D2A529C485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BC6F86C-88AF-147E-6BD0-4334AD7F5ADE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4C1F85-25C0-4829-1CB1-93CC4BFC0DC0}"/>
              </a:ext>
            </a:extLst>
          </p:cNvPr>
          <p:cNvSpPr txBox="1"/>
          <p:nvPr/>
        </p:nvSpPr>
        <p:spPr>
          <a:xfrm>
            <a:off x="1412054" y="111093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realizada a solicitação, o sistema apresentará a mensagem de “Pendente”. Ou seja, deverá aguardar aprovação do </a:t>
            </a:r>
            <a:r>
              <a:rPr lang="pt-BR" b="1" dirty="0"/>
              <a:t>FNDE</a:t>
            </a:r>
            <a:r>
              <a:rPr lang="pt-BR" dirty="0"/>
              <a:t>. Caso deseje excluir a solicitação, o(a) Diretor(a) deverá clicar na lixeira localizada na coluna “Ações”.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B1A57C4-8940-4F23-02B1-3E76C18D4B80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D3BA6E35-8289-ACAD-1513-159570EB5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9194" y="1073151"/>
            <a:ext cx="5861482" cy="2049247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6A7B7EA4-4ACB-E4E0-3963-EF4FB0E1D6B6}"/>
              </a:ext>
            </a:extLst>
          </p:cNvPr>
          <p:cNvCxnSpPr/>
          <p:nvPr/>
        </p:nvCxnSpPr>
        <p:spPr>
          <a:xfrm flipH="1">
            <a:off x="8695944" y="2821219"/>
            <a:ext cx="5669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extLst>
              <a:ext uri="{FF2B5EF4-FFF2-40B4-BE49-F238E27FC236}">
                <a16:creationId xmlns:a16="http://schemas.microsoft.com/office/drawing/2014/main" id="{DE6B2FEB-7B21-AE9C-34DC-4BB85506392E}"/>
              </a:ext>
            </a:extLst>
          </p:cNvPr>
          <p:cNvSpPr/>
          <p:nvPr/>
        </p:nvSpPr>
        <p:spPr>
          <a:xfrm>
            <a:off x="7580376" y="2647484"/>
            <a:ext cx="758952" cy="347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5A62C98A-6B59-C6E4-4AC0-A77DE0F9C5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6526" y="4032130"/>
            <a:ext cx="6033535" cy="2163324"/>
          </a:xfrm>
          <a:prstGeom prst="rect">
            <a:avLst/>
          </a:prstGeom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BF3AA898-61BF-3906-6D19-F05170A6C3A5}"/>
              </a:ext>
            </a:extLst>
          </p:cNvPr>
          <p:cNvSpPr txBox="1"/>
          <p:nvPr/>
        </p:nvSpPr>
        <p:spPr>
          <a:xfrm>
            <a:off x="1391643" y="3326995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Assim que o </a:t>
            </a:r>
            <a:r>
              <a:rPr lang="pt-BR" b="1" dirty="0"/>
              <a:t>FNDE </a:t>
            </a:r>
            <a:r>
              <a:rPr lang="pt-BR" dirty="0"/>
              <a:t>aprovar a solicitação, a vinculação à escola será automática e a mensagem de “Pendente” será substituída por “Aprovado”.</a:t>
            </a:r>
            <a:endParaRPr lang="pt-BR" b="1" dirty="0"/>
          </a:p>
        </p:txBody>
      </p:sp>
      <p:sp>
        <p:nvSpPr>
          <p:cNvPr id="67" name="Freeform 96">
            <a:extLst>
              <a:ext uri="{FF2B5EF4-FFF2-40B4-BE49-F238E27FC236}">
                <a16:creationId xmlns:a16="http://schemas.microsoft.com/office/drawing/2014/main" id="{1A788CE8-78D2-9BFE-8769-9C1EA78F2CDD}"/>
              </a:ext>
            </a:extLst>
          </p:cNvPr>
          <p:cNvSpPr/>
          <p:nvPr/>
        </p:nvSpPr>
        <p:spPr>
          <a:xfrm>
            <a:off x="1473226" y="33709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1525A52-A58D-692C-D082-0953444764B6}"/>
              </a:ext>
            </a:extLst>
          </p:cNvPr>
          <p:cNvSpPr/>
          <p:nvPr/>
        </p:nvSpPr>
        <p:spPr>
          <a:xfrm>
            <a:off x="7690104" y="5678424"/>
            <a:ext cx="676656" cy="312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93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0699-7FE8-A996-AF69-71F45671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EC30CB8B-FF45-692B-37A6-76936740D45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C5B2ED2-5060-5744-676F-C28CEBF175E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73D53DD-237D-114A-A46E-C0BECFC41493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3115157-192B-EF13-3F5D-EE8993DCA6E0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F5A115B-413B-4250-0817-879A086E15D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84A6449-60E5-ED2A-D8EA-A66C0E0EC92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A920360-C691-EA5B-6C69-447516573955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136F95C-A269-A8AE-666E-BCAABB018FD2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FC1B017-83AE-6658-72EF-8F17259984A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5354902-D977-9027-C2ED-C52CBDA9A0A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8A14024-52A0-527B-42C2-F6CBE5AB795C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F8D97A3-A0DC-681C-05C1-52303EDB08C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C803C56-35B6-DCD8-23D6-EA341117599B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7312BF6-A974-27B5-60D3-63ED484C1EF2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E0B2CE5A-7E07-B8D1-BBD3-DC2E6EFB1715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4B22B13-FE15-FAB4-584E-B1C377CE6F38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30A224D-A66B-608D-3F6D-99C89E25FEB7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3F96CA1-165C-F245-9371-98669922C56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E1AAF1AF-EDEF-A330-90A3-7551F6292C35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30A3E93-D219-D1EB-ACA9-759AA282D881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C94203E-2EA2-ED44-1446-85CBFD1F993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75730E4-957C-E648-C822-CBF7D1D95B5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C1156DB-05B0-CBB3-88D4-E4A7A227B10E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68281AB9-632C-8D34-8C67-EF32275615E8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D2B22BA-A200-E89B-E8D6-56E3B1CE968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2B8A14-084F-6BF9-56E6-7CAA29D8090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DAD55CF-2086-869A-4286-2D28162D5A5A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16FC630-F214-D620-F41E-CB5C2F38070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0D642D50-838D-7255-4428-37EBDE7355CE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3E232CA-18AE-528B-AD9D-B5FCAB3243FF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85C6A48-4E85-2870-ADFF-8E145755D2E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3A5A7C3-142D-A672-D805-6896D3BD858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67B7291-D196-3D0A-D21A-6E44708A60B6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64930BE-B2D4-7E9B-A08F-9CE9A7CFEE5C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D757793B-6B0F-5EFB-1ED6-57389765B479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D6926204-3CA1-9655-B3E1-20A28B075B13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D9B27FB-0C73-3E03-B436-0E8096B9306C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2315B9BE-0669-3AAC-D175-FA99A1BD1F1D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3861EF0-F130-E225-4821-E5EC67064BAC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2637C5F-CE8D-9DE5-0722-67429072194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E45CD46-8C0F-527D-DEFC-CF05B1671EB5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3BACA376-2177-09EA-F832-C204160C9D2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3A5E9B-A88A-BBF3-6CF1-F9F70D07EFE4}"/>
              </a:ext>
            </a:extLst>
          </p:cNvPr>
          <p:cNvSpPr txBox="1"/>
          <p:nvPr/>
        </p:nvSpPr>
        <p:spPr>
          <a:xfrm>
            <a:off x="1613903" y="1810735"/>
            <a:ext cx="8964193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Apenas o </a:t>
            </a:r>
            <a:r>
              <a:rPr lang="pt-BR" b="1" dirty="0"/>
              <a:t>FNDE</a:t>
            </a:r>
            <a:r>
              <a:rPr lang="pt-BR" dirty="0"/>
              <a:t> aprova a solicitação de vínculo de Diretores Federias à Entidade no sistema PNLD Digital.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Para que a solicitação do(a) Diretor(a) Federal seja aprovada no PNLD Digital, </a:t>
            </a:r>
            <a:r>
              <a:rPr lang="pt-BR" dirty="0"/>
              <a:t>é necessário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entrar em contato com o </a:t>
            </a: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FNDE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 pelo e-mail </a:t>
            </a:r>
            <a:r>
              <a:rPr lang="pt-BR" u="sng" dirty="0">
                <a:solidFill>
                  <a:srgbClr val="467886"/>
                </a:solidFill>
                <a:latin typeface="Aptos" panose="020B0004020202020204" pitchFamily="34" charset="0"/>
                <a:hlinkClick r:id="rId11" tooltip="mailto:livrodidatico@fnde.gov.br"/>
              </a:rPr>
              <a:t>livrodidatico@fnde.gov.br</a:t>
            </a:r>
            <a:r>
              <a:rPr lang="pt-BR" u="sng" dirty="0">
                <a:solidFill>
                  <a:srgbClr val="000000"/>
                </a:solidFill>
                <a:latin typeface="Aptos" panose="020B0004020202020204" pitchFamily="34" charset="0"/>
              </a:rPr>
              <a:t> 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para informar o envio da solicitação e </a:t>
            </a:r>
            <a:r>
              <a:rPr lang="pt-BR" dirty="0"/>
              <a:t>encaminhar a cópia de um documento com foto, CPF, RG, e-mail atualizado, número de telefone, INEP do Campus e o ato de nomeação publicado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</a:p>
          <a:p>
            <a:pPr lvl="1"/>
            <a:endParaRPr lang="pt-BR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lvl="1"/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Caso o e-mail não seja encaminhado com estas informações, a solicitação ficará pendente de aprovação.</a:t>
            </a:r>
            <a:endParaRPr lang="pt-BR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B189D683-629B-B48C-F805-B7067760D618}"/>
              </a:ext>
            </a:extLst>
          </p:cNvPr>
          <p:cNvSpPr/>
          <p:nvPr/>
        </p:nvSpPr>
        <p:spPr>
          <a:xfrm>
            <a:off x="1259256" y="18671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Freeform 96">
            <a:extLst>
              <a:ext uri="{FF2B5EF4-FFF2-40B4-BE49-F238E27FC236}">
                <a16:creationId xmlns:a16="http://schemas.microsoft.com/office/drawing/2014/main" id="{40C3CA21-6E13-0233-F3A0-B957DD6D4BC0}"/>
              </a:ext>
            </a:extLst>
          </p:cNvPr>
          <p:cNvSpPr/>
          <p:nvPr/>
        </p:nvSpPr>
        <p:spPr>
          <a:xfrm>
            <a:off x="1253025" y="289926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30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741F-7CF0-C181-562A-6A1D780D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64E1633-33E3-03C2-CF29-BEFB1412C34D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0DC839B-D2AC-0653-8076-038225A64BEB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6DD0DBF-B478-55C0-2319-76ECB0973E3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42F3480-D5E5-C3D0-7248-D5A2470B87C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C5BB35F-2069-894E-6659-59EA90684119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9E09781-B88D-5EEB-CA40-AC6664CD013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61B38F1-E3FF-366C-5963-39DA77E5C3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52EDBE-91EF-02F1-586D-F45ED7B1C509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895F40C-8D2C-E061-3808-84CC6875A47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840FB9F-A31B-5335-37CC-3B6A55270E9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08121E6-2727-EAEF-36A1-F29EFBC90F90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10DF811-9768-5F86-0349-484D611BD17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996CE34-A672-56D7-090D-3EFE4BC9E74F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98E587E-643D-ACD3-A2F5-9A8BA47FA19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03FBCDA-B75A-009B-28C1-8F67CAF53EB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BE32590-0FC3-1EB1-09D2-F752CA783AE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D2E9477-B528-D229-AF6D-4A6CF449266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9EBE4C5-1558-0411-79B5-F0F68CDE8CFE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3C7FA97-4B67-E71E-9865-1A01F9E066C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4D85B8D-87C1-B3C1-D4EA-A5654CE733F6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444547D-7B08-FF61-8E1F-FDF822C636E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936F0F0-DC21-9BD9-215E-C95E682CB5A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D5701E8-ECE5-303D-3FB7-FC4886B4F3FE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A52DFF0-61DA-9E63-767D-72AFC48CBA1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D3F1A2C-7B84-E3C0-7B03-705E9FFBF76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9A3761E-8D6F-E400-1E81-E34A86B974D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3186723-6070-720E-7A28-7C070D22AC8B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573B05-AB4D-9DDD-A2D0-466CEACB294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FD4862B-E2B4-DF1F-35D1-1BBA37E355A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756A9D5-638C-262A-5B9D-3AF745844A7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399E350-838A-6FDF-AF0A-D7528028C11D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9D0A71E-ABEA-D5AD-C270-7CF971B058D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65883FF-FFE4-7583-77BF-0A9735A6C77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0215272-F4FF-71AE-1883-B7E17D3D2D8C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AFF8AD7-0A01-999C-C5C0-F9252E75EF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728C012-876C-C07A-FED9-D787E4062831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978081-8E8A-EA40-FAD1-B054606EE2B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9D0B28C-F0AD-183A-76EB-F86C63A8F477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6DB5CF9-5C06-EEFF-EA7D-CF2BCC1F27CF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D81D837-E827-E907-376E-358001DBEED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384A92BC-81B8-A217-A198-9F67234E909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C90BDB5-8D6F-5660-4512-355F0CA28241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94">
            <a:extLst>
              <a:ext uri="{FF2B5EF4-FFF2-40B4-BE49-F238E27FC236}">
                <a16:creationId xmlns:a16="http://schemas.microsoft.com/office/drawing/2014/main" id="{17CD7F0A-02D1-F51C-B78D-25DBEB4D2D67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5" name="Freeform 95">
              <a:extLst>
                <a:ext uri="{FF2B5EF4-FFF2-40B4-BE49-F238E27FC236}">
                  <a16:creationId xmlns:a16="http://schemas.microsoft.com/office/drawing/2014/main" id="{7A177C68-CE39-046E-AD24-D14AE6A27197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96">
              <a:extLst>
                <a:ext uri="{FF2B5EF4-FFF2-40B4-BE49-F238E27FC236}">
                  <a16:creationId xmlns:a16="http://schemas.microsoft.com/office/drawing/2014/main" id="{C5B25895-B365-1CD8-EE94-3A6551C6859C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25AE34-5947-18B6-7C80-C3764B966E26}"/>
              </a:ext>
            </a:extLst>
          </p:cNvPr>
          <p:cNvSpPr txBox="1"/>
          <p:nvPr/>
        </p:nvSpPr>
        <p:spPr>
          <a:xfrm>
            <a:off x="1493497" y="2866435"/>
            <a:ext cx="84185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Diretor(a) solicitando troca de perfil</a:t>
            </a:r>
            <a:br>
              <a:rPr lang="pt-BR" sz="4400" b="1" dirty="0">
                <a:latin typeface="Bernard MT Condensed" panose="02050806060905020404" pitchFamily="18" charset="0"/>
              </a:rPr>
            </a:br>
            <a:endParaRPr lang="pt-BR" sz="4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8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17DED-590E-BC3F-CE84-C97AFF26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9B44D40-0622-2A10-F308-304710F7B5B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3FEB400-76A3-3A4F-725C-47939451171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C170246-96B8-5B1F-3F13-4AB2F43588B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89614E-18AA-5A56-50B0-167FA99ABB6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72B2AEE-EB40-A9A8-9CE9-9FB0222F80FD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962F985-60CC-119E-519F-D90B5802938F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96E55B2-8523-BF7F-C89D-A9DD382331AD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4868CE-2D26-7BF8-83D8-16B80C3E231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6029B36-E2B5-98FB-806C-4B7BCDA00D4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3C623DF-4F42-1DCD-80FE-1327391A48ED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8A86505-7F90-FBCE-3CFF-80AA5C442A1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CCEF18E-F15B-7988-7C13-85A56C4DAE9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678559A-FE1B-2920-89DC-02DFFBEFA10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E83B79E-4979-72AC-6CCD-E3A7E5839F36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5FF06BC-9564-526D-FF1B-B82EFB54ADD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8DAEA3A-C662-95C5-0985-CA765F71203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8A9FAB5-BA5E-313A-F58A-B8B0FC3F60E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0364D7A-4E1C-6C0F-D815-5EBA4A5C1210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9414053-FF9F-41F6-F175-7293BD8627E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37A8E78-3F7B-9EC5-9089-75B6A1FBDD7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CFB92E7-A5F4-B338-4F07-C0CEDE8B1CB6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1753E31-97F0-FA1A-ECBA-CA532372EEE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1BDB65-AD2B-144D-FBB3-3262B593796D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F3D3480-F64C-C111-08CE-21CDD4375D7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E698F6B-3E7D-0979-E72A-BD2B2CC1D10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6E5A5EC-D5EF-24B6-F34D-98BB551C6F9A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7015946-8180-C593-A7AC-E4A2CB2BBB0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8965988-B686-A8FC-FD46-40F0B772209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3A66D78-5AEF-FE4E-5247-27DBC94FEC3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C21FB21F-CC4B-12A0-258B-8343E67F294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20575C8-B2EF-FB0F-7B58-9331FDE6D6C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CE3AFB10-A588-D67E-93B1-FC47406A3BC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C6F4EE6-F89E-E63E-A8BF-97A671565B6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BB0A8A4-EAF0-A518-D40B-602CC96BD2A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505128C-C55A-006D-0CD5-45AA22664C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D5E2BD2-AA5C-65AB-9B0C-03377CAA226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00CCF36-01F3-287D-D124-0DF4DA81243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9F85F74-E457-34AE-BF79-EE435632531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7B8B365-BFB3-1C32-9114-CC300D67EAF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B554688D-FD16-702D-44A5-FAE9ED96E99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63AF3CCA-D0D7-D46C-72DC-63473D103D4D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1086C3F-DD36-5B5D-603D-8E055D1E11F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92ABAC-9C45-089C-5E63-A46214417F9E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troca de perfil do(a) Diretor(a) é necessária </a:t>
            </a:r>
            <a:r>
              <a:rPr lang="pt-BR" b="1" dirty="0"/>
              <a:t>somente</a:t>
            </a:r>
            <a:r>
              <a:rPr lang="pt-BR" dirty="0"/>
              <a:t> quando houver uma mudança de cargo e o perfil precisar ser alterado. Esta solicitação é realizada pela mesma página de usuário, clicando em “Solicitar Troca de Perfil”.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9D34796-A110-990C-647F-F719423E87FF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DF578D0F-15EB-BF27-E4D6-DF2B908B6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5" y="1942598"/>
            <a:ext cx="8174982" cy="387710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0B5A434-DB5B-09EE-97B6-D131006FBC59}"/>
              </a:ext>
            </a:extLst>
          </p:cNvPr>
          <p:cNvCxnSpPr/>
          <p:nvPr/>
        </p:nvCxnSpPr>
        <p:spPr>
          <a:xfrm>
            <a:off x="2633472" y="5266944"/>
            <a:ext cx="5577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0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CB83-DACC-57BA-A35F-E091AA5C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E030B09-EB27-3D2B-F368-6B5D09127F1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9DF9312-39D0-16BA-3DD5-57DF7E6A0D9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93FEC7F-AD0E-8548-9E7E-8BEB59C03503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E175BC1-418F-E2CF-150E-C5D254F4756F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64ABCCB-9992-985B-4F9E-E6CB01CA5EA4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F4995E-652B-9D8B-4AED-926CD4B8886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8A72688-66A2-59A0-357D-F43ACFA11B23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969083B-C00E-20D2-8DCB-4B38642A259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CC69016-1BE3-F7E9-79CB-950634DE1E1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C402F9B-0DC4-1AB7-8E85-DD8BCC4C7C1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23FCB5C-7EA8-CF8E-32B1-E2D0DE1265BE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6C7E1AB-C8AA-471A-7F3F-48F97CA7D967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E9BDBA6-FC67-7A7E-776C-5CDEFD85A2A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5E4939C-A34C-9193-8AA6-65A08062C2F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FCA68B4-EFF6-AFB1-58AE-652A37663E1A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A541FDA-7250-C567-7BD3-8CB245FF570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F4E7D42-B606-575E-8FC4-1EA0CFD5D63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A6030A8-852E-9653-AF7E-4E4F42A576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F50F34F-5646-B525-CCB1-B66F65FBF28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A5701E8-88EF-E7AC-28B8-76C86191753C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393F25A-1C5D-E6CB-10FF-9A7247A6711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17620E-8422-2C4F-CCB8-7A8E4544CD2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FFCDB3C-DF9B-02F2-04A9-526C72F0BF4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BDEB6A3-7EC0-8FB2-877A-E3C6BD51496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153663B-C379-FDA9-F133-22BE1813EB4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F0C8647-9106-D225-A92D-FD9CDC663AA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898BAF2-F950-93AB-DA7E-A3D1BAA683F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B7128EB-27A3-67DF-AFA1-0567530EF4CA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2DCFBE5-F336-6796-D45A-2CB55400EFA8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6434D25-62B4-F613-368C-C6937D4386E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D2336DA-CB78-0B16-4E0B-D4C6743C18E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66469C2-0DA7-101D-7CCE-85F0A755216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6CD32FE-3E25-D99E-8C58-A23CDA6A12E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918F8AF-C77E-1CBB-58F3-E8871A2E8D8E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78518B2-9EE7-078D-71E8-BC2C080EBDF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ACD0149-AD29-7841-3876-0B2A3AA66DD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0AF5A3F9-C196-95A1-EE6A-E786615BA30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A15D9D4-68CE-7B21-B318-653CC553E17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3805144-CBBB-DC84-1FCC-40DFD7FAC89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E7B1E7FA-D2B5-8EA5-6CBD-9C3D45D8C95E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C5F2852-62F6-6EAF-6C57-F4DDFC3CF35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58165A9-2664-FA45-B3F0-533DEDB5BC59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F397D8-3726-8632-C526-9E798CA0B708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mensagem abaixo será apresentada, o(a) Diretor(a) deverá selecionar o perfil desejado para alteração e clicar em “Confirmar”. Relembramos que toda solicitação será encaminhada ao perfil do </a:t>
            </a:r>
            <a:r>
              <a:rPr lang="pt-BR" b="1" dirty="0"/>
              <a:t>FNDE</a:t>
            </a:r>
            <a:r>
              <a:rPr lang="pt-BR" dirty="0"/>
              <a:t> para aprovação ou reprovação.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099CAC31-51AC-564E-8413-69F5C2508A52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9EE05D0-C7B9-EC4B-CE10-13A59E5A7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94" y="1980411"/>
            <a:ext cx="8153093" cy="38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09A4C-870E-9FDF-7141-A53C4D53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E0380895-B65D-8250-6092-C74A4C679EA8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7F7AAA9-CE79-DCAD-1381-BE47B3D770C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0BB0E70-A1BF-CE82-7882-81889A174FE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1CE3D4D-10B4-4082-8D82-D58BB78C844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EB4ED93-09E5-73B3-B7ED-F895EAD1DB4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D49C8BA-5DBA-0FB6-D1DA-22156E5E8F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B3DB9E-2BBB-7885-6137-1F3272529FF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D29504B-C22D-1587-F3C7-FDF611DAEF0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0F887ED-7E91-A236-8224-62F3DEAC0C9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C2C3F1-0F82-FE22-6A7C-7983DB6367A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CBC45FD-AAB3-0FA5-6AF5-C6C53B50170A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30FC0EC-C69F-60B7-998D-C26D6D714E34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15D9F29-F9F4-46C9-1DB8-29E969717A1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EE8AE3F-CE40-1582-8690-49A989A4B64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3A82AB4-525F-66C9-FE93-02E37825B00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278C710-1E15-D4C2-8483-F7CD6D54821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7BC1607-6529-2E23-F955-11FCA6B6F9C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ED048F0-4D92-DA8D-086D-441E27B7287B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37283B1-D2D4-E111-B566-D6BE0F48C657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86CF934-97EA-5C30-095F-2A35D670B58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E8E26CE-1143-1C63-08AC-368D70AA90C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3DEB8D2-CE60-9321-2DF9-67DF523F602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9CC1F91-5578-7746-9045-7D5581D501C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0F74E5C-A003-23C7-2AB6-C7784FC2805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7F50579C-6C76-23E9-F25E-483E3A95E1C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80C84FF-9ABD-9D37-1C1D-816019C49264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DEE48EE-6E82-E23F-47E0-2B4F4BCF7FC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2291D34-E816-DFC1-EC8E-C976D9ADDF7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26820C0-F061-EC29-B2C6-0529C63FF4D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72CA34F1-1FCF-C780-BB08-6F4D80DFB70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89CC8BE-71BD-06D5-3919-0F17EB6026F3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45D1BF7-A18A-A245-2682-474AEB9BE1C9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460ED56-7885-D523-536A-F69C62BBEEB7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D604861-8884-0F7C-D992-2D9A752A515A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F520627-1DBF-F121-4F40-DE6BCED2871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F3A4428-C7AE-51FB-544C-C75E210DB2E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A3853E16-E4E6-58FE-B4B5-3A7C6ECF3D02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7CDC0D7-37D6-5FA7-4C1E-245C8C91BC1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5E6FD07-E4F9-266B-FFBB-6FD6AA251B7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226305-BE7C-0879-610E-4862117E18B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0205A6B-220B-BD41-96A3-DBCC4F90EFA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BCA2C9F-40C7-8381-25CD-466AFA214AC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4C9853-38B7-7230-F1BD-10D3D067F71E}"/>
              </a:ext>
            </a:extLst>
          </p:cNvPr>
          <p:cNvSpPr txBox="1"/>
          <p:nvPr/>
        </p:nvSpPr>
        <p:spPr>
          <a:xfrm>
            <a:off x="1276437" y="488018"/>
            <a:ext cx="9079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Se a solicitação for feita por engano ou por algum motivo o(a) Diretor(a) desejar cancelar, deverá clicar em “Cancelar Solicitação de Troca de Perfil”. Depois, o sistema apresentará a mensagem abaixo e o(a) Diretor(a) deverá clicar em “Confirmar”.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ACAA5A0B-6DF3-A76F-481D-C023E7CFFE06}"/>
              </a:ext>
            </a:extLst>
          </p:cNvPr>
          <p:cNvSpPr/>
          <p:nvPr/>
        </p:nvSpPr>
        <p:spPr>
          <a:xfrm>
            <a:off x="1386663" y="5065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ED1986C3-E610-C423-0F36-DB99D3C372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8" y="1957580"/>
            <a:ext cx="8031480" cy="382092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49017C0-A185-01A2-68DF-0D0616B01433}"/>
              </a:ext>
            </a:extLst>
          </p:cNvPr>
          <p:cNvCxnSpPr/>
          <p:nvPr/>
        </p:nvCxnSpPr>
        <p:spPr>
          <a:xfrm>
            <a:off x="2761488" y="5257800"/>
            <a:ext cx="6766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0FC0031-CAEC-B56E-090D-900C98D31B3D}"/>
              </a:ext>
            </a:extLst>
          </p:cNvPr>
          <p:cNvCxnSpPr/>
          <p:nvPr/>
        </p:nvCxnSpPr>
        <p:spPr>
          <a:xfrm flipH="1">
            <a:off x="6867144" y="4185505"/>
            <a:ext cx="649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0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D9B1-8674-EC5F-934E-671355EC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0BC327F-39F2-B846-6FA8-1077D31D2EBE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2EE934-323E-FFF5-A9B7-654F6D0687A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F15ECA5-A754-CA0A-9FAB-8A75CF2D1F5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A35206E-485F-C317-8740-6E189076CB8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D27AAC2-C5A7-D15B-403F-22DCCABDC27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CB76646-A983-D00F-9596-E67CF6FE04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3E665B6-3D11-7298-B177-9484FAD6B04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A6E009D-5B28-D566-E57C-06CFC156FEDB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7F23B9-270E-B7CF-3C29-53B9910DD12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95A2D63-4728-3D6E-9EA3-6DB91EA14CF0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D082B8-9042-A2BE-7CD2-308F403D4ED9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ECE53D-BEB4-0BA9-575D-ED115924C28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72CCA03-BD71-5229-A0FF-FCA462FE896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DF12E95-4BA3-5F62-CBAF-5DF0B17A148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5DC4987-9992-BD7C-51AC-14D0B5D42A4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767C01B-50C5-DEAE-C670-A016B7DDE010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1618632-9518-D5DA-E329-87245996DB0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1354B25-21C4-4E3B-5D20-BA7205A2A0B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9EBAAD-4146-E943-5D00-10FC1CE0245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77C1F8A-E6D9-D52E-869F-171B2B8B044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ABA8D25-0061-CD59-0235-05143BF4E18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0ABD63E-399B-BFD3-3B78-1EE571E01DC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1E3312E-ABC8-ACDB-2CE0-01219C7AEB8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99A068C8-1271-7040-C5F8-5851EF182F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1168B5-356B-1604-982B-9E827662F50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94A0591-54C9-E786-2F1A-B3347B2A1B08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7A81086-FCFC-315E-FA8F-73D1579EC1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924818F-4F9A-35F5-89A7-AE705BE9FCF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B3C3474-A6E6-B9FE-3DC3-B1402FA654F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3A2F8B3-D667-EF24-0005-AD392A2F71B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7D5224B0-25A8-705A-B586-B30007D4B26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893A036-1FEE-BB98-FAAA-274F6198B98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EE559190-1FDF-C3BE-9E3B-AA3CE606405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58AB74F-363C-467A-3B94-0902EFA6646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F9C07FA-6861-B307-8413-429815BD746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B576C9E-2CE1-C0F8-4DEA-01BA61CB23B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12161A2-8A9C-1830-3B26-449E772CAAB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73C2ED9-4A38-07C5-AEC2-EAFF6D75567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736E824-C699-D255-20B8-69960C2599C7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CD040A8C-9759-2416-6925-374F5339768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CEF8B5-7A52-43EF-5C8E-9B64A0B95C6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BC0BC931-2433-DF68-698C-09E0D9EA847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E805B2-960B-314A-08AA-3DADF94161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787" y="500013"/>
            <a:ext cx="5165492" cy="29607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429100-8176-10D1-9549-6BB554CDE1C5}"/>
              </a:ext>
            </a:extLst>
          </p:cNvPr>
          <p:cNvSpPr txBox="1"/>
          <p:nvPr/>
        </p:nvSpPr>
        <p:spPr>
          <a:xfrm>
            <a:off x="534107" y="4119059"/>
            <a:ext cx="9836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Portal do FNDE: 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2"/>
              </a:rPr>
              <a:t>https://www.gov.br/fnde/pt-br/acesso-a-informacao/acoes-e-programas/programas/programas-do-livro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Dúvidas: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3"/>
              </a:rPr>
              <a:t>livrodidatico@fnde.gov.br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7C02C-451E-63E0-0862-451F19C6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BE6E5054-9249-783E-F390-F7A4565D92B2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8BF7FA0-1FA4-FF08-87AA-1C87EC8D250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C0CD91F-BE8D-A8A8-3D52-046F34916B90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546A18E-1C7B-47CB-6E16-165569A259A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CA02AE8-5022-F122-3536-BCA8E73BDD5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A678501-2F1B-D09B-68D1-5AD19398C4F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16C471B-237D-E348-B0E5-ABB6EF4AF3B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7C4B1C6-D13A-BBCA-475A-AA6BC7B112A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4232FCA-B60A-A2E7-06FC-FEC3D6270D9F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E5EE911-B899-0174-FC79-94BCF16D64B2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9BEB14B-E5B2-5030-17FC-D56700CDC476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A8B555E-941E-2D56-4845-18B5DA5A513F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90B1685-CDB0-FDFE-063F-C2B3F5AC072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A8019DD-4A0A-5389-1F16-D0BCCF77EA78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484C68D-17AA-EDE4-92C4-9D6F7C3F91EE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1E963AB-37BD-DCF0-15E1-A912F543FCF3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A563791-871A-07FA-032D-C1468F531AC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979177-8706-0B2A-92BF-954417A66E76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1337DA3-CC86-89ED-1469-0BB14372E2E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9BEEDF4-48B2-BD8C-7A08-3BA989F4C597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6C1418-A405-A69C-B50A-65CFE0C9386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C83E369-F07D-6541-359E-44CDEB105CED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9D4951D-308E-2D57-50E3-186309C731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F8CE424-9C22-419C-80CE-26938FA8A33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4A421CF-D87D-CD8F-F0B0-D89A8C89D76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9CC40B9-0068-2FEB-9C02-715FDC266655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40A077B-0846-6A08-3DB5-DF17CEB418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1243EC2-BC71-B367-1523-89EDD8AE7161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9512A6D-E2C8-A6B1-D59A-5DA44A658424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F1ABBB2-83B1-1D17-9F76-623E53B5EDC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1E7A904-1F52-309C-16CE-8838969670A5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4E29BC51-DCEF-2953-F986-D422ADD1F6F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C8FCD98-D205-0C9B-515A-D05E948985F0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E37795F-6DD8-ADC2-5BF1-6E5AC8D080F2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C2A0A3F-0765-E918-4078-D2B80FBB9449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753AC25-0FB9-9062-D927-6A4CA4D9C3A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80E713F-6DFB-834A-1B90-839A177B021F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228D4A19-0322-7B90-0FBF-F094A628F6A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87B5237-101A-AAB8-3582-F3D06B52A72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C5C77CB-F2DA-4278-7F85-26C5FE818DBD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94543D-662B-8568-D67D-F278AF714BB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136088C-B600-4C61-DFC5-1E54A9BF9C9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16F4FBCF-6ED5-B4C6-2B99-29C6B41DB1A6}"/>
              </a:ext>
            </a:extLst>
          </p:cNvPr>
          <p:cNvSpPr/>
          <p:nvPr/>
        </p:nvSpPr>
        <p:spPr>
          <a:xfrm>
            <a:off x="1593326" y="4065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4E5921-5F4A-173D-7F0F-64EF7A52F051}"/>
              </a:ext>
            </a:extLst>
          </p:cNvPr>
          <p:cNvSpPr txBox="1"/>
          <p:nvPr/>
        </p:nvSpPr>
        <p:spPr>
          <a:xfrm>
            <a:off x="1956264" y="329373"/>
            <a:ext cx="8642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Acesse o Sistema PNLD Digital em 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https://pnlddigital.fnde.gov.br/login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acessar o PNLD Digital é preciso ter uma conta no </a:t>
            </a:r>
            <a:r>
              <a:rPr lang="pt-BR" sz="1600" b="1" i="1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Caso não tenha, providencie seu cadastro em (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Insira seus dados cadastrados no GOV.BR e entre no PNLD Digital.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E4271F09-CA46-3E10-4BB3-4AAA7D1D2BF9}"/>
              </a:ext>
            </a:extLst>
          </p:cNvPr>
          <p:cNvSpPr/>
          <p:nvPr/>
        </p:nvSpPr>
        <p:spPr>
          <a:xfrm>
            <a:off x="1593326" y="1096538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3FAA1D-CAD4-FCFA-8786-4C8A2DEF37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0960" y="2203934"/>
            <a:ext cx="6930080" cy="36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A0EB1-78D5-6672-3849-4E6BB7CE3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036E5305-9DAA-1124-8DD0-079B4DC3120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39EB257-50DE-933F-918C-4251CBF3CC50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BD64FD7-626A-80CE-7428-DF24A14B4CC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4B27326-55BF-A660-C7EC-019289D5A588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96CA357-B867-2774-9C2A-0E8789BA318A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75AB370-3254-168C-9675-935A80B1F524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5DB691C-7C38-FAB2-AEA0-8314F8492CAB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015EB4C-3AEE-3CD6-F73D-076CC68716E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CCB5B5E-6DE7-2424-0C14-640C3CF1F97F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1A6B440-FDE0-3609-8434-5F05C52FB8B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C8C23B3-E472-CFEA-FB99-7AB17C729C0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7CC9137-1D5D-FBAC-B89A-1801A85B9FD7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557A1529-AB28-117A-916F-25CA83B0647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BA04DC7-A7C0-0A48-26BB-F8F50F2183D6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8148B8-073C-6BAE-6441-465FD56D7AF0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1831527-9FEE-C6FF-7F37-53FC8EF78E38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8E2B3CF-9F9B-1A2B-AA8E-E5D7D294F9E5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E420E56-05EB-71C5-1023-F957E8C1D42C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62057D0-D0C1-F20E-7A05-15160753A422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0A2871A-E3AA-EC0D-6950-50E33D4BC621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86BC1D1-99AF-6D35-341E-171E70F28AE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80E430A-70E3-FE95-53F9-41CF900D66AE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EA609B1-5798-2F66-8D52-4463501E1B60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2F114B6-9D66-15DC-345A-B60D99301D13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CF310D4-29BA-F827-BFD3-BD376CB192F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5A4003BD-E3BE-10C1-A5AD-725D9B6A3FCC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17502ED-EC5A-8AE3-8A4A-87834909A83A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A930A63-2AFC-9260-E296-9C672E75983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5AAA939-B4E0-FAE8-EC97-4334D32E9794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CEBC95EE-4BBA-04BC-E691-EA7A286113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0D215F7F-F72F-71FF-0C87-31D61889DF6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6929BB90-D0D9-975D-9EFB-C6B4555EEC2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8157115-60A6-E16E-3844-FB803D2B1146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4C80E85-CDA8-D126-A409-62E49AC4FE95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08E3FF5-1E54-8C6A-0550-2C64AC155197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E001CB95-0B20-AB61-7713-76E3852F91F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3572E62-77A5-C46D-8BC1-4453A7D4460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FD60F06-4212-21C2-1B61-12DCE2F2C68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F125E9A-81D3-E50F-F948-665DEE4EA2D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2AB5B60-3FF0-6C32-A8AB-B12292F8ED96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9DB774D1-FE48-6D66-1C1D-221370DD1C9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6C0ACB3-F9B2-690F-ED10-CEB88FCA1A69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7E083BA5-862D-39DE-30B7-5E943A72895B}"/>
              </a:ext>
            </a:extLst>
          </p:cNvPr>
          <p:cNvSpPr/>
          <p:nvPr/>
        </p:nvSpPr>
        <p:spPr>
          <a:xfrm>
            <a:off x="1593326" y="4065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309C1E-FE8B-2523-C56D-91D2D4B6F7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6092" y="2112518"/>
            <a:ext cx="7525800" cy="32580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CE1E9E3-7BE5-DED8-A129-3BFEA22C2D3E}"/>
              </a:ext>
            </a:extLst>
          </p:cNvPr>
          <p:cNvSpPr txBox="1"/>
          <p:nvPr/>
        </p:nvSpPr>
        <p:spPr>
          <a:xfrm>
            <a:off x="2056092" y="380332"/>
            <a:ext cx="83954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Caso o(a) Diretor(a) nunca tenha acessado o sistema</a:t>
            </a:r>
            <a:r>
              <a:rPr lang="pt-BR" dirty="0"/>
              <a:t>, a página abaixo será apresentada. É necessário preencher todos os campos, clicar na opção “Escola/Secretaria de Educação” e selecionar a função Diretor(a)/Gestor(a) de Unidade de Ensino. Depois clique em “Continuar”.</a:t>
            </a:r>
          </a:p>
        </p:txBody>
      </p:sp>
    </p:spTree>
    <p:extLst>
      <p:ext uri="{BB962C8B-B14F-4D97-AF65-F5344CB8AC3E}">
        <p14:creationId xmlns:p14="http://schemas.microsoft.com/office/powerpoint/2010/main" val="426541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84530-D2BB-709E-6F70-430EDDDE7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59AE86F-3150-1890-300A-5A0B039A818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576F0D9C-FDFA-9C63-09EA-C0D8731B2A62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EBDD04C-8BF9-68B6-EED9-6190DA4E642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116C52A-9738-5189-80B4-4BC4EF583928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B5824F5-F383-7251-261C-E00F06DA7049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F6D2BC0-3B38-9816-DDAD-23157D49CF52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DF971FC-5C7E-7C0E-563A-1A6C6E38CD02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368AE5B-37A1-3704-86A9-BA25E917432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07EA3A6-99F6-CC59-D7A2-848A85AA9787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E781E10-F589-76B6-BB88-B05BB22CC1C1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1498E1A-1BD5-AFFE-093F-7F4B814691C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1DE0E2F-1164-B849-8D42-1D8AD11A857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B1ED4C9-D83B-B2DB-514C-5C625F516A1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78ECA0E-CD10-210A-B1B6-08580EEE6421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EDEF1E1-58F5-B3E4-E22D-84E7C247E99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50ED615-042B-2547-BD84-65C1F2E6414A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97CF404-526D-9860-8F62-D4D9ADA41451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CD34282-362C-0708-73B8-C676CFBAE13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FB137EC-18F8-6BA3-6CF3-920DC48B9F48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ACC6240-5B6E-2EA5-5F3D-E870E4FFD5BD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CB2173E-C2F4-A90D-3739-FFC354DF7EA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1586727-DB64-444B-DB6C-53C50647925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B0D446C-0E78-F11C-6BC3-AAAE0F35108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0CC8601-6AC9-1B7C-44DE-BC80BC55D11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7637A9E-6C52-9937-DB2C-5C93BED7DCD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2998A38-2626-99D5-1324-9BE4020BB7A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93DC7F4-5910-C111-1727-DE993FE0E64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E94EAC6-BA7B-67EC-DE02-4EB7BB72AFE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0A6464DB-F035-45E3-4926-EFD7CA10052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51FB3CC-0281-51B9-4B93-C8D97D71674F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287EFF9-D7DC-BA64-5842-2C244CED7E5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EF3E872-626A-8FD1-C053-ACFF6972F1E0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28F7EBF0-2D03-E0DF-4BA0-DD30C9D3DFC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5F5211-8F31-4933-DE28-6951B314E01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B37F407-6515-3ACD-6D03-A1E48D0ED31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CB8B560-FFDF-EA2F-2A32-8CB71B33A19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B8B2CA08-BEF3-404F-53B7-32015D8E99C2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CADAB53-4829-B8DA-AAE5-9876BDCFE53C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07AC923-F11B-B776-F23F-8020E6D1BED4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D5CCA77-9168-95CF-C184-CB55A4D6B2BA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70CCF1D-9DC9-096A-9229-C4ACCA343F94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CFD10985-F802-78C0-BE49-06F4ECAF4259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861254AD-7475-3E66-5E45-8CE2A51B282A}"/>
              </a:ext>
            </a:extLst>
          </p:cNvPr>
          <p:cNvSpPr/>
          <p:nvPr/>
        </p:nvSpPr>
        <p:spPr>
          <a:xfrm>
            <a:off x="1593326" y="4065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C007B5-C2A0-38AE-B822-ADDCA0ADFC89}"/>
              </a:ext>
            </a:extLst>
          </p:cNvPr>
          <p:cNvSpPr txBox="1"/>
          <p:nvPr/>
        </p:nvSpPr>
        <p:spPr>
          <a:xfrm>
            <a:off x="2056092" y="380332"/>
            <a:ext cx="839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Ao clicar em “Continuar”, o(a) diretor(a) será direcionado para a tela “Termos de Uso”. Para prosseguir, é necessário clicar em “Aceitar”.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E8B596-C3A7-68A6-7CC8-9597DAE97C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9767" y="1567190"/>
            <a:ext cx="3134162" cy="42963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C991D9-6105-61B7-096E-806825346A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3159" y="3331473"/>
            <a:ext cx="2924583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C6662-E620-6ED5-5D04-3B4D7FA0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6413BAD0-F17A-BEC7-FD1E-61C2CF9C9BD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64F4913-1C4F-C83F-52D2-B538A73F7C9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D0F7C83-9560-C1C1-E896-AFE00A0DB239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69293E0-7542-8C6A-0829-91105C5EA1E7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A1651A9-3472-879F-371B-9033EE87DF8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0F5A47E-CB0F-3303-BEDB-F2DC38CA566D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569D0AF-161A-540B-4D4E-ED5F406B0969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FE084D7-1CB7-59CF-E12E-531E04BDD600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161198-9362-DE74-9CE6-1F7FBC25090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987A62F-50EC-1423-C17E-BF9AA18631C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941F1E1-F59A-BC56-9303-F04B8F3E8294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FABBD37-4A3C-4EA4-C3D8-EF07C66D2C0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C876B98-2B44-D558-1530-1BFA8F23029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4A72AD2-3ED5-A84B-3311-87B2B65C86A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B7B5947-718C-46B3-E860-4E884E06426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DCFB694-9BF2-01A4-E769-71C04964B510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5FF0EA0-A35E-374E-FB4F-73583E795A7B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AD1A075-3538-C4FC-2E67-F99DECD9D4D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2B0A913-305A-A83B-B8CA-96594FDC1F48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D641B0D5-ABE0-D591-8AE0-E5AD754BB22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3F404D8-8FAC-AE05-9D41-56EF55A721D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DA3E6DA-5AC7-C678-F451-01D3483C7E7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7CDC2D-48F6-8381-718B-FA7023DFD725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FE01791-5A6C-83A5-9CEB-91CA79C0607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B424ABF6-9A6C-EA23-2D0F-FBF54CC0A7E9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8E0D152-A8FC-DA1C-61B4-940A951F4973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E52ABBE-03FF-D46C-5706-A3C99AC48CA1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424887A-1871-B7E2-396D-5FD612024E09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6F8A8074-C9B7-DB81-3945-794923257545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308EE40-0969-ECBA-3567-DBE795766AD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BC910ED-4D9C-0ABC-5570-F7CC39840B11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6792479A-2B9C-DA2B-1D8D-1F93C029881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0D12DD55-8D8C-C001-F483-29B322672EA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A905A51-C69D-38EE-8916-67B77BE71C14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A41C4D5-2F78-BB9D-FFF2-8B9F9F267F04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89A9F73-1FAF-703E-8CA3-CEF9CF4C16B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862D62-36EE-7EF6-8C4E-5EEC0BA7599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669DC45-402A-DA3F-9CA5-627A9241F15F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4037813-DDAE-2A32-E6B6-E244B4E6BD6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091C2F6-5BDF-9CFD-F26A-AC4F95316EB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80F70ED-5501-9D10-26D0-CDD381E59D98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C799249-E2CB-793A-9A03-54B0CDA0471C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5D730893-E5F4-541F-819D-B55837972F32}"/>
              </a:ext>
            </a:extLst>
          </p:cNvPr>
          <p:cNvSpPr/>
          <p:nvPr/>
        </p:nvSpPr>
        <p:spPr>
          <a:xfrm>
            <a:off x="1593326" y="4065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61AEA4-B857-81D0-271D-B9565CEC9EA5}"/>
              </a:ext>
            </a:extLst>
          </p:cNvPr>
          <p:cNvSpPr txBox="1"/>
          <p:nvPr/>
        </p:nvSpPr>
        <p:spPr>
          <a:xfrm>
            <a:off x="2056092" y="380332"/>
            <a:ext cx="8395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sistema solicitará dados complementares e o(a) Diretor(a) deve indicar a UF.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636FD1-B809-A30B-AD8F-2F6D76F937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4495" y="767096"/>
            <a:ext cx="5513247" cy="24266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DAD03F-FF40-4D3C-C3E1-DC6D142C000B}"/>
              </a:ext>
            </a:extLst>
          </p:cNvPr>
          <p:cNvSpPr txBox="1"/>
          <p:nvPr/>
        </p:nvSpPr>
        <p:spPr>
          <a:xfrm>
            <a:off x="1956264" y="3165183"/>
            <a:ext cx="8395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Depois selecione o município.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AE1E45F4-8B4D-8630-FDCA-BF48177DD0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4495" y="3619242"/>
            <a:ext cx="5657575" cy="2574095"/>
          </a:xfrm>
          <a:prstGeom prst="rect">
            <a:avLst/>
          </a:prstGeom>
        </p:spPr>
      </p:pic>
      <p:sp>
        <p:nvSpPr>
          <p:cNvPr id="57" name="Freeform 96">
            <a:extLst>
              <a:ext uri="{FF2B5EF4-FFF2-40B4-BE49-F238E27FC236}">
                <a16:creationId xmlns:a16="http://schemas.microsoft.com/office/drawing/2014/main" id="{16235A1F-3405-B08B-2F9B-FFE8B292FC8F}"/>
              </a:ext>
            </a:extLst>
          </p:cNvPr>
          <p:cNvSpPr/>
          <p:nvPr/>
        </p:nvSpPr>
        <p:spPr>
          <a:xfrm>
            <a:off x="1593326" y="3168722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6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50CB1-D899-35EA-DDD6-717F3D61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306C396-0A6D-96D0-58E7-E8EB78B5D842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626EAA7-84BD-19B2-B0DA-19C26C29E7F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3E66283-B170-22B8-29CF-E42F399FB71E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B26695B-7FEF-C4E8-93DE-5C1C988DA51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1526732-43C5-580D-6FE7-C50B76A5A9B6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8584A47-BEF5-8326-D6C3-80CD0088ABC0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C9A5843-68E2-19D4-F856-54E22269682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2695367-699D-EBE4-5346-A5F608235A7C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24360FB-ECA6-74CE-E315-3F2054BE20C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B92DB20-8969-7D5A-21A4-3FA8BA87550F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00A3634-CE83-ED62-3AA0-29B7CFF1ACF2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6A39BF4-BC94-CD55-F84F-762804D4DC4F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1E7E48D-5CEB-5D32-7798-81B9DC7D096F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1CC6A33-DA1E-2AEA-BDAF-E66E32287E0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E49AF757-3191-CCDB-57D9-D83A31FD4C45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A9332B4-29A0-4727-5649-EF3938063DFE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77479EC-D280-15AA-C168-4A2857E83D3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E4A6530-0F58-E48A-9BA8-4B940B2FC4C0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614A318-BF9F-8B08-9945-97E50DC248A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A93B3E6-3C58-AEF8-23CA-C5A9BB28692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C0159A6-2F20-9DF2-F132-27A341FD482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103A720-FAC9-22CE-01A0-516011EB4AA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67A8035-56A1-6660-354B-E68F5ADBD94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B5A742B-1C27-648A-B5B8-9712268F4C94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DC6FC43-0F2A-2640-10CD-93DE4E35EA25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DBF2DC8-22C9-6DC1-07AD-35FBF541D2D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CA0EDCE-27DB-8D90-91C4-7FDFC5A8EE0D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1B22DC0-8BC3-1FD5-387B-CA3402D215E3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BCBF928B-A372-85FE-8640-068948F7601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421B551-C314-046E-66F6-4FE523016FF7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A74069B-692F-5245-B4F4-CF386B2504A4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41F41B07-C6BB-C3CB-9D9B-6D1D843121D9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A188ED-E7BF-AEB2-33E1-67965C49783B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11A202C-4442-43E8-CC72-5786240B9721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5D23954-3A0F-EC6C-3A10-DA2ABE07403E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800E91CB-3654-CF22-5CF8-33709A351440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4B9D8D77-4385-E942-8A1A-4034B60A0D6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2CD4C9B-2C48-D851-83E3-16F2EB5E2E7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5E354BB-B318-8934-686B-4C0F023387F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89B8687-73F9-B3C0-B129-995CD8D18F0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D7201238-91EA-0229-5E88-B97F12859A5D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FD88808-AB0A-6C89-3336-91781401719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3A809A36-83A8-D75D-BB29-7CF4D9F4F492}"/>
              </a:ext>
            </a:extLst>
          </p:cNvPr>
          <p:cNvSpPr/>
          <p:nvPr/>
        </p:nvSpPr>
        <p:spPr>
          <a:xfrm>
            <a:off x="1411856" y="380332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FA149F-5B28-9654-CF21-ED19BB0EAE7A}"/>
              </a:ext>
            </a:extLst>
          </p:cNvPr>
          <p:cNvSpPr txBox="1"/>
          <p:nvPr/>
        </p:nvSpPr>
        <p:spPr>
          <a:xfrm>
            <a:off x="1807054" y="380332"/>
            <a:ext cx="8395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Selecione a Unidade de Ensino e clique em “Salvar”.</a:t>
            </a:r>
          </a:p>
        </p:txBody>
      </p:sp>
      <p:sp>
        <p:nvSpPr>
          <p:cNvPr id="57" name="Freeform 96">
            <a:extLst>
              <a:ext uri="{FF2B5EF4-FFF2-40B4-BE49-F238E27FC236}">
                <a16:creationId xmlns:a16="http://schemas.microsoft.com/office/drawing/2014/main" id="{96F061AE-5885-5F8F-7990-09FF2C556007}"/>
              </a:ext>
            </a:extLst>
          </p:cNvPr>
          <p:cNvSpPr/>
          <p:nvPr/>
        </p:nvSpPr>
        <p:spPr>
          <a:xfrm>
            <a:off x="1409915" y="415284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4DF387-4E61-540E-881A-22D8E431F9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8443" y="924479"/>
            <a:ext cx="6405351" cy="29206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52A2AF-E869-36D9-8B5E-BB20E4212421}"/>
              </a:ext>
            </a:extLst>
          </p:cNvPr>
          <p:cNvSpPr txBox="1"/>
          <p:nvPr/>
        </p:nvSpPr>
        <p:spPr>
          <a:xfrm>
            <a:off x="1807054" y="4152849"/>
            <a:ext cx="83954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Pronto, cadastro realizado! Agora é necessário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entrar em contato com o </a:t>
            </a: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FNDE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 pelo e-mail </a:t>
            </a:r>
            <a:r>
              <a:rPr lang="pt-BR" u="sng" dirty="0">
                <a:solidFill>
                  <a:srgbClr val="467886"/>
                </a:solidFill>
                <a:latin typeface="Aptos" panose="020B0004020202020204" pitchFamily="34" charset="0"/>
                <a:hlinkClick r:id="rId13" tooltip="mailto:livrodidatico@fnde.gov.br"/>
              </a:rPr>
              <a:t>livrodidatico@fnde.gov.br</a:t>
            </a:r>
            <a:r>
              <a:rPr lang="pt-BR" u="sng" dirty="0">
                <a:solidFill>
                  <a:srgbClr val="000000"/>
                </a:solidFill>
                <a:latin typeface="Aptos" panose="020B0004020202020204" pitchFamily="34" charset="0"/>
              </a:rPr>
              <a:t> 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para informar o envio da solicitação e </a:t>
            </a:r>
            <a:r>
              <a:rPr lang="pt-BR" dirty="0"/>
              <a:t>encaminhar a cópia de um documento com foto, CPF, RG, e-mail atualizado, número de telefone, INEP do Campus e o ato de nomeação publicado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</a:p>
          <a:p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</a:rPr>
              <a:t>Caso o e-mail não seja encaminhado com estas informações, a solicitação ficará pendente de aprovação.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4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C034-F0D1-B2D2-60EF-E072C7D85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7D5B441-B070-1146-77A7-C76E3ECD21A6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E29351C1-85BC-33C2-8416-9BC3E745E0B6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178CC643-7357-7FF8-91DE-4B151669EB10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039A8313-AE35-4761-D45F-F4169E1174C2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7DCE3B1-CCEC-AF86-7B01-0A7145E3D3B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64424F41-525B-1958-F799-C0548F61663E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70F77FF7-5EF9-E3C9-5D13-0557AE472AD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1532F099-3509-7B93-7F8A-505C91657FF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1DDA55E7-2641-C2A4-EF24-43FD7619E675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6E4B76BA-4647-0505-40C8-50DCC9864DFC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01B90AA4-1CCB-C3B1-5C91-00227FDFF6A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7C69EC32-7528-CC6B-8080-409428AA241A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56ECE9CD-61FC-EFD8-38B9-06C277940DB2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1C8EDB4D-E66C-1792-C067-DE36205793D1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D66BA765-D67F-E825-8415-24ED519451D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4F9DE255-0A90-AF77-676C-B9C26DA8ED4E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53F9E97A-93C1-12D0-288B-913C1FA8E5C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3AC19411-4727-68B2-A9D3-4E64B078BB3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9ACC7007-50D4-AEB6-0BB5-CD4EAAD6EA0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2DD7DA99-8CBE-267C-2053-EB0E5539924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495D7EF8-9DD8-9915-0015-6296569A8903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98442479-18E6-3938-3739-27FCAC3FD568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E81EF80C-13B4-D68A-B60F-5C988D570BD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AEE477BF-B1B0-C2B0-6AE7-5F458EFCEE63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0D06B5BD-9D1B-02A4-B855-9F0D9E04CF63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89ADAABE-F23E-DE7B-C08A-F061C6E6E280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F42635BD-EEA1-FFAB-DFAF-592198CD6E04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75950DFF-8DD0-8C52-6B38-E240847CB8D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6751304-ECDC-2F9E-707A-33BFEA6ABDE0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01C45287-9FF4-34C3-05A2-F7CE08E8AE71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EC2AF656-B02F-2AA1-F3BF-0E6862F6EF9D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B9A9C61E-193B-D0B6-AD81-60E6388E41CB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AC02CEFA-9F0A-14F8-4CA7-F71BFAC01C0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0454509-8F94-400C-4D2E-2E3709AA31E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C0E7155D-AD78-BE37-E9CC-DC9158FA72D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80840065-FD92-0DEC-992A-54CAFF33D56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B0893501-2238-A1FE-5507-38A2442C512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ABADCC17-4344-9AF0-20F7-89B4504A8753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7685F02D-9C8B-15D3-0659-5293582124E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21EF8050-5371-E287-E2EE-8A6AEDD0E3A9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FB436C91-3A89-AAFE-6FC9-F30AF070BE16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D12FBCDB-4661-A91D-5139-4949F78450E8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8CE9CC72-9D6D-EB71-1B0A-5064918F0501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69FECB52-DD1E-6B51-EA3A-0A755BF5BC42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9604688C-B799-7623-E904-D96AE2FEDC5D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22AD2EDA-37C8-2248-E34E-4A6552A493E2}"/>
              </a:ext>
            </a:extLst>
          </p:cNvPr>
          <p:cNvSpPr txBox="1"/>
          <p:nvPr/>
        </p:nvSpPr>
        <p:spPr>
          <a:xfrm>
            <a:off x="1365461" y="2684440"/>
            <a:ext cx="8372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Solicitação de vínculo de Diretor(a) Federal que já possui perfil no PNLD Digital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33FB63FE-87E8-3C12-61DC-7CC9C4671C1A}"/>
              </a:ext>
            </a:extLst>
          </p:cNvPr>
          <p:cNvSpPr txBox="1"/>
          <p:nvPr/>
        </p:nvSpPr>
        <p:spPr>
          <a:xfrm>
            <a:off x="4499419" y="4183399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2809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B32C-EEC4-5144-4602-3AC22A0C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C27FEF4-BF4D-86A5-7A64-945CE8EF1D9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1980204-5F1C-DA49-FAAC-42A42395E65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80A7E8F-2545-1E89-0A85-30BD0F658D4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B2179FA-1938-F1F7-9A54-742D552F5E77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4BA23A-8E54-EA78-72D4-0A6439FB5641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4297E8-C801-76C1-C215-F4F9827B3A8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7F772DE-1729-6CF7-9667-4222DC2E584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D995557-E0B5-75F7-851D-FF91900E13CC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8DA47B6-FC1E-A3E2-1D93-CE487EDD7EC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9BA86E6-F9D8-ABF2-EBD0-BF8C7BA6C5A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E6C507E-ABAA-51F5-B23C-64EF616899D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CBD87A1-B3C0-6845-D928-9584CAEC0EB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85D5979-9B5A-445A-1ED2-D2DEF3388EA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85076F-A317-51C4-99F8-E89B0899E7B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D5D7AA0-7450-F520-1544-95B55904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E768E98-62F6-CC9B-01F5-DC31DEE85D0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A74FA7A-CE12-5C31-BB7A-94FEF7BABDA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B2075BB-1830-ABBC-FDC6-FA90B20CBBAD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9C660FA-6F18-A14E-B918-BCB322E13203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6486D17-7EDD-F00A-156E-763D1E0E949B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738112F-1666-1ECC-9E80-6D6C4BD1D5E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7ED47FE-480D-3A1F-0261-555FBDEEFFF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749A15E-FBC0-1F3C-488D-FC853A32FB5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BBF34EA-0DBC-E795-A6E8-26BCCB4441A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24695D1-2584-83F1-4DFB-85AAB0B8E66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9FC7DD9-4907-CE38-5B0E-A8FF59897D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9F25327-E74D-FEC5-2E87-0C56BA09AB4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F672D2-2236-F7B7-4D24-22E2CC59DA57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142F99E-7197-F24C-9A0D-4F2F93E9356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07C31AE-0E15-2A04-8541-7880203CFFAE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E1C3DB5-E272-4B6D-3104-7381B1A9AE3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38A265A-6A52-C90D-D7E2-E05DC4B6D57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F285336-FD64-3819-A588-38CB66DA8B9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2E92EE1-374B-F926-DB8C-059DA6B94B5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49E012D-D6DE-8585-03A7-D8788A2884F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5B72585-C24D-43FE-BB94-E8C9054F351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2AD6D62-9946-4892-5894-03C133BCCB9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0FE0755-5DAA-6E94-87F5-431FFC52B6A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DADF218B-A74B-06FB-27B3-2EBED9C5E3E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77A987E-9D6F-F5D0-27CB-766E128B9C9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B54AAE2-4838-4821-F705-1C4AE9D522D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21600FA-7EC1-140A-EDBF-419D83899C3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45F81E3E-C38C-7143-4545-2C8FBB58956E}"/>
              </a:ext>
            </a:extLst>
          </p:cNvPr>
          <p:cNvSpPr/>
          <p:nvPr/>
        </p:nvSpPr>
        <p:spPr>
          <a:xfrm>
            <a:off x="1500095" y="90378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ADCCE7-3B08-D581-7A9A-127162FE885D}"/>
              </a:ext>
            </a:extLst>
          </p:cNvPr>
          <p:cNvSpPr txBox="1"/>
          <p:nvPr/>
        </p:nvSpPr>
        <p:spPr>
          <a:xfrm>
            <a:off x="1420060" y="876702"/>
            <a:ext cx="91999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Para solicitar a vinculação ou desvinculação em uma escola, o(a) Diretor(a) deve clicar no usuário que está ao lado superior direito da tela e depois, clicar em “Meu cadastro de usuário” 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9B61FB8-5CCA-B2F2-DC08-B34BB45AC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8" y="2056861"/>
            <a:ext cx="8351520" cy="3908257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87CD5BE-637E-C714-ADD0-7695673E1EBC}"/>
              </a:ext>
            </a:extLst>
          </p:cNvPr>
          <p:cNvCxnSpPr/>
          <p:nvPr/>
        </p:nvCxnSpPr>
        <p:spPr>
          <a:xfrm flipH="1">
            <a:off x="8805672" y="3429000"/>
            <a:ext cx="832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4C277E6-6506-67AB-B92C-81D00248A7F6}"/>
              </a:ext>
            </a:extLst>
          </p:cNvPr>
          <p:cNvCxnSpPr/>
          <p:nvPr/>
        </p:nvCxnSpPr>
        <p:spPr>
          <a:xfrm flipH="1">
            <a:off x="8574024" y="2182399"/>
            <a:ext cx="832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55DC9-20FA-91CF-27E3-10549301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C2AB0639-D559-38D5-EAD0-665C72E136A0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487B502-F1D9-7EA6-9AFE-46E6D605982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833872C-6F4C-A678-6D60-320F26E66CC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CE1E250-CF33-4C2A-97DB-1EC69192DF1D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0110FBA-3B9C-9711-4818-9A9F20F53F2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CAF2C68-0E81-BC32-50FF-31D1DCF41B2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13F867F-3FA2-CFAF-6FEC-BF1B2D319C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A919806-32B9-6A4A-CC54-5A88752E804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9D02253-8D2E-33C4-4ED8-909F8AAD8EB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8D592E-9002-E4BC-9544-3DEBE6D1B75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47874F2-816F-335D-30C3-ADC9FB39500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5E58B2C-A428-DB23-66BA-5B283556FB9C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C083DB-7FCA-5DE8-86A4-5B06DC78EF7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1303942-02F9-ED6A-056E-9A3D37A7F64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1B4A6A8-7EBE-2F07-7B18-A9FA0E48ADBB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2038142-2A19-5D1F-AE1C-72CB4C11FC4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293B610-4AA4-1081-282E-064B8EF8F97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3A2C19D-260F-F750-CAC8-4A449F2A3F7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DF761D3-AF7D-ACBD-96C9-8F2F4AA625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C99E7C5-39FC-71DB-537F-8E5C651BCC9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DFBD234-B7FE-2B59-FA20-F4CC6CA8303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46FEFB4-6877-24CE-720C-0B3A7173708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A2170AF-6C91-7B0B-F670-168F1D77352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E6D79E6-C04F-5068-7CE6-63F890D0AD0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0576238-B86B-13D3-8EED-6C3D083E5FA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382D50D-A87E-59CF-8F13-F56C31F9D5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0875A12-F1E0-610B-A438-6283E5BDC6E7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9894077-43FD-BD68-CAB9-10571B33B929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6E975C4-0449-10B4-1396-96CB6C9F94CE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71C71ED-3A49-097B-FC35-1BA96B5565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65ACA0B-CDF9-71C1-EF2D-7B795BBCBA1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27125BF-398D-3F0A-C945-2122AA1B6FA5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C7C8CA2-54A6-CA35-11F4-B45A37716D4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F9130B9-1FE6-14AA-630B-E425931B680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801D6F8-8303-4D78-32BF-AA1766CCF55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A8998F-0E5F-3B6B-49E1-E72F2E6E852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C56CF30-B383-56DC-8217-9C062DA15295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C07842-D742-1977-A8A4-29FBB4C9E04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BFCBC6E8-C2F0-5470-66B9-367592B51BFB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900CDB-822A-0FD8-59B3-345A9A81B1D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43A63A0-9E4B-2CF5-7E91-DDCB6A1FCBE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EE87563-6A10-7E55-5588-05AD571BFF0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E4E58AB6-D9F4-4C17-E834-571F7D6C8F59}"/>
              </a:ext>
            </a:extLst>
          </p:cNvPr>
          <p:cNvSpPr/>
          <p:nvPr/>
        </p:nvSpPr>
        <p:spPr>
          <a:xfrm>
            <a:off x="1525757" y="81557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0E09FA-BE1F-387E-FEAE-295214716794}"/>
              </a:ext>
            </a:extLst>
          </p:cNvPr>
          <p:cNvSpPr txBox="1"/>
          <p:nvPr/>
        </p:nvSpPr>
        <p:spPr>
          <a:xfrm>
            <a:off x="1493497" y="825916"/>
            <a:ext cx="889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acessar o perfil de usuário, o(a) Diretor(a) irá visualizar as escolas que estão vinculadas ao seu CPF. Caso não haja vinculação ou deseje adicionar outras escolas, deverá clicar em “Solicitar Vínculo”.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E02B23-B6A3-3A9A-7BFC-1A457A965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8844" y="2422703"/>
            <a:ext cx="8360664" cy="284978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A9A3A59-3565-F4A3-7BAE-4BE9153ED09B}"/>
              </a:ext>
            </a:extLst>
          </p:cNvPr>
          <p:cNvCxnSpPr>
            <a:cxnSpLocks/>
          </p:cNvCxnSpPr>
          <p:nvPr/>
        </p:nvCxnSpPr>
        <p:spPr>
          <a:xfrm>
            <a:off x="7525512" y="4106768"/>
            <a:ext cx="1024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7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804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Bernard MT Condensed</vt:lpstr>
      <vt:lpstr>Calibri</vt:lpstr>
      <vt:lpstr>Clear Sans Bold</vt:lpstr>
      <vt:lpstr>Comic Sans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UNA ONGARATTO</dc:creator>
  <cp:lastModifiedBy>ISABELLA UNA ONGARATTO</cp:lastModifiedBy>
  <cp:revision>6</cp:revision>
  <dcterms:created xsi:type="dcterms:W3CDTF">2024-11-14T18:08:15Z</dcterms:created>
  <dcterms:modified xsi:type="dcterms:W3CDTF">2025-07-10T15:19:46Z</dcterms:modified>
</cp:coreProperties>
</file>