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5" r:id="rId4"/>
    <p:sldId id="274" r:id="rId5"/>
    <p:sldId id="273" r:id="rId6"/>
    <p:sldId id="278" r:id="rId7"/>
    <p:sldId id="271" r:id="rId8"/>
    <p:sldId id="279" r:id="rId9"/>
    <p:sldId id="281" r:id="rId10"/>
    <p:sldId id="280" r:id="rId11"/>
    <p:sldId id="266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D3F15-ACC1-2AE5-7597-2A8BED72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4FF768-AF02-22C3-5B4B-65EFA03EE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12FB4-6290-F63A-A99C-8C527B93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307D-1BDD-4A95-84CD-E00F2EEA378C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B0CD1E-D987-AE1D-19A2-EC4BE9C6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6E26628-F7CD-C2E1-F00C-067DC4271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30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5D0129-14E8-889A-30C8-945B64956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CAE0A1-FA8D-A52C-434E-1BBA4FF8D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3843F9-5554-ADCE-3739-08F09FB5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307D-1BDD-4A95-84CD-E00F2EEA378C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F58112-ACA3-D01A-4539-8BECCE48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028EA1-26DA-8024-FD83-0D72EC1CD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124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E2343F0-1599-0584-5973-F034431F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DA6DE9-5D40-546A-8BD6-195129D5A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72C630-5FC4-75CE-0138-6B4FC999FE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94307D-1BDD-4A95-84CD-E00F2EEA378C}" type="datetimeFigureOut">
              <a:rPr lang="pt-BR" smtClean="0"/>
              <a:t>08/07/2025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4E3915-DFAA-E099-C3A7-C6ED240AD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94B29F-BD1C-8DB1-8773-C1C7E716C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7F2A4E-AD06-4D0A-B9AA-975106C17A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275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mailto:livrodidatico@fnde.gov.br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hyperlink" Target="https://www.gov.br/fnde/pt-br/acesso-a-informacao/acoes-e-programas/programas/programas-do-livro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hyperlink" Target="http://www.gov.br/" TargetMode="External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hyperlink" Target="https://pnlddigital.fnde.gov.br/logi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6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12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0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90">
            <a:extLst>
              <a:ext uri="{FF2B5EF4-FFF2-40B4-BE49-F238E27FC236}">
                <a16:creationId xmlns:a16="http://schemas.microsoft.com/office/drawing/2014/main" id="{79578C35-2931-1C20-2D23-E4A83219C364}"/>
              </a:ext>
            </a:extLst>
          </p:cNvPr>
          <p:cNvSpPr/>
          <p:nvPr/>
        </p:nvSpPr>
        <p:spPr>
          <a:xfrm>
            <a:off x="0" y="0"/>
            <a:ext cx="4943192" cy="470780"/>
          </a:xfrm>
          <a:custGeom>
            <a:avLst/>
            <a:gdLst/>
            <a:ahLst/>
            <a:cxnLst/>
            <a:rect l="l" t="t" r="r" b="b"/>
            <a:pathLst>
              <a:path w="5248244" h="559450">
                <a:moveTo>
                  <a:pt x="0" y="0"/>
                </a:moveTo>
                <a:lnTo>
                  <a:pt x="5248244" y="0"/>
                </a:lnTo>
                <a:lnTo>
                  <a:pt x="5248244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r="-703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2" name="Group 2">
            <a:extLst>
              <a:ext uri="{FF2B5EF4-FFF2-40B4-BE49-F238E27FC236}">
                <a16:creationId xmlns:a16="http://schemas.microsoft.com/office/drawing/2014/main" id="{ABCF4DCF-9669-AF13-BC34-B316F8686EA2}"/>
              </a:ext>
            </a:extLst>
          </p:cNvPr>
          <p:cNvGrpSpPr/>
          <p:nvPr/>
        </p:nvGrpSpPr>
        <p:grpSpPr>
          <a:xfrm>
            <a:off x="10743832" y="-416689"/>
            <a:ext cx="1469985" cy="8036226"/>
            <a:chOff x="0" y="0"/>
            <a:chExt cx="2674508" cy="11975592"/>
          </a:xfrm>
        </p:grpSpPr>
        <p:sp>
          <p:nvSpPr>
            <p:cNvPr id="103" name="Freeform 3">
              <a:extLst>
                <a:ext uri="{FF2B5EF4-FFF2-40B4-BE49-F238E27FC236}">
                  <a16:creationId xmlns:a16="http://schemas.microsoft.com/office/drawing/2014/main" id="{7241B777-11DC-B2FE-A4AD-9D99801411E7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4" name="Freeform 4">
              <a:extLst>
                <a:ext uri="{FF2B5EF4-FFF2-40B4-BE49-F238E27FC236}">
                  <a16:creationId xmlns:a16="http://schemas.microsoft.com/office/drawing/2014/main" id="{67722C23-D876-E52D-0370-E141BD7F3EC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CA498957-4EF6-DCB5-34CE-B4C48DE2B196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E1ADAF6C-570A-DE72-8804-D9C5851784D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7" name="Freeform 7">
              <a:extLst>
                <a:ext uri="{FF2B5EF4-FFF2-40B4-BE49-F238E27FC236}">
                  <a16:creationId xmlns:a16="http://schemas.microsoft.com/office/drawing/2014/main" id="{566E1DEF-4606-5710-47DE-9E41024B99D7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232F0D71-D9A0-4FC4-63DC-33DB46FED95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9" name="Freeform 9">
              <a:extLst>
                <a:ext uri="{FF2B5EF4-FFF2-40B4-BE49-F238E27FC236}">
                  <a16:creationId xmlns:a16="http://schemas.microsoft.com/office/drawing/2014/main" id="{2FAA86F0-0FCA-9B82-7FE9-66D358D16B3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0" name="Freeform 10">
              <a:extLst>
                <a:ext uri="{FF2B5EF4-FFF2-40B4-BE49-F238E27FC236}">
                  <a16:creationId xmlns:a16="http://schemas.microsoft.com/office/drawing/2014/main" id="{BED1529A-A506-E4EE-C246-53F4CD73A3D4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C9232855-D9C3-8A53-CA66-B0CF5821851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51DA9D44-E779-1CEB-F62D-81A4DB174D81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0BDEC2CD-BF8A-D680-A957-054C871E841D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BCC1D071-A400-0F2B-176F-841B99EF6F8D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3E3D50F8-26C3-51EF-0F74-1837FC9610BC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6" name="Freeform 16">
              <a:extLst>
                <a:ext uri="{FF2B5EF4-FFF2-40B4-BE49-F238E27FC236}">
                  <a16:creationId xmlns:a16="http://schemas.microsoft.com/office/drawing/2014/main" id="{EA8763FD-45C0-AF8E-5140-B989B21359A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7" name="Freeform 17">
              <a:extLst>
                <a:ext uri="{FF2B5EF4-FFF2-40B4-BE49-F238E27FC236}">
                  <a16:creationId xmlns:a16="http://schemas.microsoft.com/office/drawing/2014/main" id="{7CCA4627-E640-73A4-2191-8A40982BC93F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8" name="Freeform 18">
              <a:extLst>
                <a:ext uri="{FF2B5EF4-FFF2-40B4-BE49-F238E27FC236}">
                  <a16:creationId xmlns:a16="http://schemas.microsoft.com/office/drawing/2014/main" id="{ED8E01BB-C9C1-E96B-C9FD-27E509763D2A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0183D83C-0B42-9C28-233D-A960EEFF845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922105AA-9842-47EC-557C-CA8298E1367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1" name="Freeform 21">
              <a:extLst>
                <a:ext uri="{FF2B5EF4-FFF2-40B4-BE49-F238E27FC236}">
                  <a16:creationId xmlns:a16="http://schemas.microsoft.com/office/drawing/2014/main" id="{2D64D451-7657-A5AB-40E5-F0D9B2707BA2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2" name="Freeform 22">
              <a:extLst>
                <a:ext uri="{FF2B5EF4-FFF2-40B4-BE49-F238E27FC236}">
                  <a16:creationId xmlns:a16="http://schemas.microsoft.com/office/drawing/2014/main" id="{063C33E2-1ECD-248A-F3CE-5152B7EC355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3" name="Freeform 23">
              <a:extLst>
                <a:ext uri="{FF2B5EF4-FFF2-40B4-BE49-F238E27FC236}">
                  <a16:creationId xmlns:a16="http://schemas.microsoft.com/office/drawing/2014/main" id="{B00BD33D-A487-B7B2-4DEB-FA4B42B29CD8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4" name="Freeform 24">
              <a:extLst>
                <a:ext uri="{FF2B5EF4-FFF2-40B4-BE49-F238E27FC236}">
                  <a16:creationId xmlns:a16="http://schemas.microsoft.com/office/drawing/2014/main" id="{EBEDD839-5690-7FDA-88D2-24F557039E3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5" name="Freeform 25">
              <a:extLst>
                <a:ext uri="{FF2B5EF4-FFF2-40B4-BE49-F238E27FC236}">
                  <a16:creationId xmlns:a16="http://schemas.microsoft.com/office/drawing/2014/main" id="{B0D61C4A-8B6A-0E5A-5B27-5FA24E68E86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6" name="Freeform 26">
              <a:extLst>
                <a:ext uri="{FF2B5EF4-FFF2-40B4-BE49-F238E27FC236}">
                  <a16:creationId xmlns:a16="http://schemas.microsoft.com/office/drawing/2014/main" id="{358F40D3-1129-2D5F-0750-2AF0EC986977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7" name="Freeform 27">
              <a:extLst>
                <a:ext uri="{FF2B5EF4-FFF2-40B4-BE49-F238E27FC236}">
                  <a16:creationId xmlns:a16="http://schemas.microsoft.com/office/drawing/2014/main" id="{C326899B-6059-D624-39E7-C237D8FE711F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8" name="Freeform 28">
              <a:extLst>
                <a:ext uri="{FF2B5EF4-FFF2-40B4-BE49-F238E27FC236}">
                  <a16:creationId xmlns:a16="http://schemas.microsoft.com/office/drawing/2014/main" id="{803D488F-1E21-535B-93A4-A23BB2B8491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29" name="Freeform 29">
              <a:extLst>
                <a:ext uri="{FF2B5EF4-FFF2-40B4-BE49-F238E27FC236}">
                  <a16:creationId xmlns:a16="http://schemas.microsoft.com/office/drawing/2014/main" id="{5E9400EB-9874-55C3-C370-DCF6B9E5BEA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0" name="Freeform 30">
              <a:extLst>
                <a:ext uri="{FF2B5EF4-FFF2-40B4-BE49-F238E27FC236}">
                  <a16:creationId xmlns:a16="http://schemas.microsoft.com/office/drawing/2014/main" id="{227F19D5-1BFE-20E2-9BAA-EB7F808A0E67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1" name="Freeform 31">
              <a:extLst>
                <a:ext uri="{FF2B5EF4-FFF2-40B4-BE49-F238E27FC236}">
                  <a16:creationId xmlns:a16="http://schemas.microsoft.com/office/drawing/2014/main" id="{14675018-9505-3628-4BFA-57C91244676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2" name="Freeform 32">
              <a:extLst>
                <a:ext uri="{FF2B5EF4-FFF2-40B4-BE49-F238E27FC236}">
                  <a16:creationId xmlns:a16="http://schemas.microsoft.com/office/drawing/2014/main" id="{80FA5B47-FC93-B723-9A7A-FF06AA4D8BAA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3" name="Freeform 33">
              <a:extLst>
                <a:ext uri="{FF2B5EF4-FFF2-40B4-BE49-F238E27FC236}">
                  <a16:creationId xmlns:a16="http://schemas.microsoft.com/office/drawing/2014/main" id="{4254E62F-CACD-11A1-A4C9-F98D88DE7BEC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4" name="Freeform 34">
              <a:extLst>
                <a:ext uri="{FF2B5EF4-FFF2-40B4-BE49-F238E27FC236}">
                  <a16:creationId xmlns:a16="http://schemas.microsoft.com/office/drawing/2014/main" id="{EE909659-163F-40B1-1FC6-3378AC51715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5" name="Freeform 35">
              <a:extLst>
                <a:ext uri="{FF2B5EF4-FFF2-40B4-BE49-F238E27FC236}">
                  <a16:creationId xmlns:a16="http://schemas.microsoft.com/office/drawing/2014/main" id="{765BAEC8-3205-7EBD-D018-BC762A21366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6" name="Freeform 36">
              <a:extLst>
                <a:ext uri="{FF2B5EF4-FFF2-40B4-BE49-F238E27FC236}">
                  <a16:creationId xmlns:a16="http://schemas.microsoft.com/office/drawing/2014/main" id="{C2091C26-76B6-274C-0054-20D0E1971CA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7" name="Freeform 37">
              <a:extLst>
                <a:ext uri="{FF2B5EF4-FFF2-40B4-BE49-F238E27FC236}">
                  <a16:creationId xmlns:a16="http://schemas.microsoft.com/office/drawing/2014/main" id="{62112E05-1E28-4B84-B45D-2DC0ECF9B0E2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8" name="Freeform 38">
              <a:extLst>
                <a:ext uri="{FF2B5EF4-FFF2-40B4-BE49-F238E27FC236}">
                  <a16:creationId xmlns:a16="http://schemas.microsoft.com/office/drawing/2014/main" id="{EDCB4BAD-9DE3-DCFC-D058-8890D73FFBD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39" name="Freeform 39">
              <a:extLst>
                <a:ext uri="{FF2B5EF4-FFF2-40B4-BE49-F238E27FC236}">
                  <a16:creationId xmlns:a16="http://schemas.microsoft.com/office/drawing/2014/main" id="{17BEC99E-DCE1-A0D6-DA6C-9897E16ACA74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0" name="Freeform 40">
              <a:extLst>
                <a:ext uri="{FF2B5EF4-FFF2-40B4-BE49-F238E27FC236}">
                  <a16:creationId xmlns:a16="http://schemas.microsoft.com/office/drawing/2014/main" id="{3F908C14-DFA5-8487-7D58-83C748F590D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1" name="Freeform 41">
              <a:extLst>
                <a:ext uri="{FF2B5EF4-FFF2-40B4-BE49-F238E27FC236}">
                  <a16:creationId xmlns:a16="http://schemas.microsoft.com/office/drawing/2014/main" id="{90B9697B-4D70-94B9-26DF-2A04D2DDC625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2" name="Freeform 89">
            <a:extLst>
              <a:ext uri="{FF2B5EF4-FFF2-40B4-BE49-F238E27FC236}">
                <a16:creationId xmlns:a16="http://schemas.microsoft.com/office/drawing/2014/main" id="{1A2C1835-41DC-7CDD-8A8E-A7EE9BB30DDE}"/>
              </a:ext>
            </a:extLst>
          </p:cNvPr>
          <p:cNvSpPr/>
          <p:nvPr/>
        </p:nvSpPr>
        <p:spPr>
          <a:xfrm rot="-589331" flipH="1">
            <a:off x="-170595" y="5021782"/>
            <a:ext cx="2080269" cy="2320617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183" name="Group 94">
            <a:extLst>
              <a:ext uri="{FF2B5EF4-FFF2-40B4-BE49-F238E27FC236}">
                <a16:creationId xmlns:a16="http://schemas.microsoft.com/office/drawing/2014/main" id="{55C427CD-AE1B-0A53-9652-8A152DE44FCF}"/>
              </a:ext>
            </a:extLst>
          </p:cNvPr>
          <p:cNvGrpSpPr/>
          <p:nvPr/>
        </p:nvGrpSpPr>
        <p:grpSpPr>
          <a:xfrm>
            <a:off x="1365461" y="2215356"/>
            <a:ext cx="8699156" cy="1968044"/>
            <a:chOff x="0" y="0"/>
            <a:chExt cx="2906859" cy="242950"/>
          </a:xfrm>
        </p:grpSpPr>
        <p:sp>
          <p:nvSpPr>
            <p:cNvPr id="184" name="Freeform 95">
              <a:extLst>
                <a:ext uri="{FF2B5EF4-FFF2-40B4-BE49-F238E27FC236}">
                  <a16:creationId xmlns:a16="http://schemas.microsoft.com/office/drawing/2014/main" id="{1B13C8FC-65EE-0CCC-76A9-F9F4D15A9291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5" name="TextBox 96">
              <a:extLst>
                <a:ext uri="{FF2B5EF4-FFF2-40B4-BE49-F238E27FC236}">
                  <a16:creationId xmlns:a16="http://schemas.microsoft.com/office/drawing/2014/main" id="{F8FDDAA7-6A10-8E50-9466-072578CE88C4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12673035-1701-9F07-C5B0-10A8D4D2B19B}"/>
              </a:ext>
            </a:extLst>
          </p:cNvPr>
          <p:cNvSpPr txBox="1"/>
          <p:nvPr/>
        </p:nvSpPr>
        <p:spPr>
          <a:xfrm>
            <a:off x="1365461" y="2793601"/>
            <a:ext cx="8372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Bernard MT Condensed" panose="02050806060905020404" pitchFamily="18" charset="0"/>
                <a:cs typeface="Calibri Light" panose="020F0302020204030204" pitchFamily="34" charset="0"/>
              </a:rPr>
              <a:t>Solicitação de vínculo de Diretor às escolas</a:t>
            </a:r>
          </a:p>
        </p:txBody>
      </p:sp>
      <p:sp>
        <p:nvSpPr>
          <p:cNvPr id="188" name="TextBox 91">
            <a:extLst>
              <a:ext uri="{FF2B5EF4-FFF2-40B4-BE49-F238E27FC236}">
                <a16:creationId xmlns:a16="http://schemas.microsoft.com/office/drawing/2014/main" id="{4C8548FF-7283-0F5F-4EA7-1A7AAE122A58}"/>
              </a:ext>
            </a:extLst>
          </p:cNvPr>
          <p:cNvSpPr txBox="1"/>
          <p:nvPr/>
        </p:nvSpPr>
        <p:spPr>
          <a:xfrm>
            <a:off x="4499419" y="4183399"/>
            <a:ext cx="2431237" cy="862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74"/>
              </a:lnSpc>
            </a:pPr>
            <a:r>
              <a:rPr lang="en-US" sz="2800" dirty="0">
                <a:solidFill>
                  <a:srgbClr val="123A58"/>
                </a:solidFill>
                <a:latin typeface="Clear Sans Bold"/>
                <a:ea typeface="Clear Sans Bold"/>
                <a:cs typeface="Clear Sans Bold"/>
                <a:sym typeface="Clear Sans Bold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307965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E09A4C-870E-9FDF-7141-A53C4D53C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E0380895-B65D-8250-6092-C74A4C679EA8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67F7AAA9-CE79-DCAD-1381-BE47B3D770CF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10BB0E70-A1BF-CE82-7882-81889A174FE8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E1CE3D4D-10B4-4082-8D82-D58BB78C844C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EB4ED93-09E5-73B3-B7ED-F895EAD1DB4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D49C8BA-5DBA-0FB6-D1DA-22156E5E8F6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B3DB9E-2BBB-7885-6137-1F3272529FF7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D29504B-C22D-1587-F3C7-FDF611DAEF0F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C0F887ED-7E91-A236-8224-62F3DEAC0C96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EC2C3F1-0F82-FE22-6A7C-7983DB6367A5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CBC45FD-AAB3-0FA5-6AF5-C6C53B50170A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130FC0EC-C69F-60B7-998D-C26D6D714E34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15D9F29-F9F4-46C9-1DB8-29E969717A1E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7EE8AE3F-CE40-1582-8690-49A989A4B643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3A82AB4-525F-66C9-FE93-02E37825B002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9278C710-1E15-D4C2-8483-F7CD6D548212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37BC1607-6529-2E23-F955-11FCA6B6F9C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BED048F0-4D92-DA8D-086D-441E27B7287B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37283B1-D2D4-E111-B566-D6BE0F48C657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86CF934-97EA-5C30-095F-2A35D670B580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E8E26CE-1143-1C63-08AC-368D70AA90C1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3DEB8D2-CE60-9321-2DF9-67DF523F6020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A9CC1F91-5578-7746-9045-7D5581D501C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A0F74E5C-A003-23C7-2AB6-C7784FC28050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7F50579C-6C76-23E9-F25E-483E3A95E1C3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A80C84FF-9ABD-9D37-1C1D-816019C49264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DEE48EE-6E82-E23F-47E0-2B4F4BCF7FC4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2291D34-E816-DFC1-EC8E-C976D9ADDF72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726820C0-F061-EC29-B2C6-0529C63FF4D3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72CA34F1-1FCF-C780-BB08-6F4D80DFB701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89CC8BE-71BD-06D5-3919-0F17EB6026F3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B45D1BF7-A18A-A245-2682-474AEB9BE1C9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9460ED56-7885-D523-536A-F69C62BBEEB7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0D604861-8884-0F7C-D992-2D9A752A515A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1F520627-1DBF-F121-4F40-DE6BCED28712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F3A4428-C7AE-51FB-544C-C75E210DB2E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A3853E16-E4E6-58FE-B4B5-3A7C6ECF3D02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67CDC0D7-37D6-5FA7-4C1E-245C8C91BC18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85E6FD07-E4F9-266B-FFBB-6FD6AA251B71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4226305-BE7C-0879-610E-4862117E18BB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C0205A6B-220B-BD41-96A3-DBCC4F90EFAE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9BCA2C9F-40C7-8381-25CD-466AFA214ACB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44C9853-38B7-7230-F1BD-10D3D067F71E}"/>
              </a:ext>
            </a:extLst>
          </p:cNvPr>
          <p:cNvSpPr txBox="1"/>
          <p:nvPr/>
        </p:nvSpPr>
        <p:spPr>
          <a:xfrm>
            <a:off x="1276437" y="488018"/>
            <a:ext cx="9079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Se a solicitação for feita por engano ou por algum motivo o(a) Diretor(a) desejar cancelar, deverá clicar em “Cancelar Solicitação de Troca de Perfil”. Depois, o sistema apresentará a mensagem abaixo e o(a) Diretor(a) deverá clicar em “Confirmar”.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ACAA5A0B-6DF3-A76F-481D-C023E7CFFE06}"/>
              </a:ext>
            </a:extLst>
          </p:cNvPr>
          <p:cNvSpPr/>
          <p:nvPr/>
        </p:nvSpPr>
        <p:spPr>
          <a:xfrm>
            <a:off x="1386663" y="506554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Interface gráfica do usuário, Aplicativo, Teams&#10;&#10;O conteúdo gerado por IA pode estar incorreto.">
            <a:extLst>
              <a:ext uri="{FF2B5EF4-FFF2-40B4-BE49-F238E27FC236}">
                <a16:creationId xmlns:a16="http://schemas.microsoft.com/office/drawing/2014/main" id="{ED1986C3-E610-C423-0F36-DB99D3C372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058" y="1957580"/>
            <a:ext cx="8031480" cy="3820923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F49017C0-A185-01A2-68DF-0D0616B01433}"/>
              </a:ext>
            </a:extLst>
          </p:cNvPr>
          <p:cNvCxnSpPr/>
          <p:nvPr/>
        </p:nvCxnSpPr>
        <p:spPr>
          <a:xfrm>
            <a:off x="2761488" y="5257800"/>
            <a:ext cx="67665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00FC0031-CAEC-B56E-090D-900C98D31B3D}"/>
              </a:ext>
            </a:extLst>
          </p:cNvPr>
          <p:cNvCxnSpPr/>
          <p:nvPr/>
        </p:nvCxnSpPr>
        <p:spPr>
          <a:xfrm flipH="1">
            <a:off x="6867144" y="4185505"/>
            <a:ext cx="6492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00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3D9B1-8674-EC5F-934E-671355ECD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0BC327F-39F2-B846-6FA8-1077D31D2EBE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52EE934-323E-FFF5-A9B7-654F6D0687AE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FF15ECA5-A754-CA0A-9FAB-8A75CF2D1F5C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A35206E-485F-C317-8740-6E189076CB89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D27AAC2-C5A7-D15B-403F-22DCCABDC27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CB76646-A983-D00F-9596-E67CF6FE0465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3E665B6-3D11-7298-B177-9484FAD6B040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A6E009D-5B28-D566-E57C-06CFC156FEDB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67F23B9-270E-B7CF-3C29-53B9910DD121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095A2D63-4728-3D6E-9EA3-6DB91EA14CF0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3D082B8-9042-A2BE-7CD2-308F403D4ED9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ECE53D-BEB4-0BA9-575D-ED115924C28A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E72CCA03-BD71-5229-A0FF-FCA462FE8969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FDF12E95-4BA3-5F62-CBAF-5DF0B17A1480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15DC4987-9992-BD7C-51AC-14D0B5D42A48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767C01B-50C5-DEAE-C670-A016B7DDE010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1618632-9518-D5DA-E329-87245996DB0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A1354B25-21C4-4E3B-5D20-BA7205A2A0B7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09EBAAD-4146-E943-5D00-10FC1CE02459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77C1F8A-E6D9-D52E-869F-171B2B8B0440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1ABA8D25-0061-CD59-0235-05143BF4E181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E0ABD63E-399B-BFD3-3B78-1EE571E01DCC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1E3312E-ABC8-ACDB-2CE0-01219C7AEB8C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99A068C8-1271-7040-C5F8-5851EF182F61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91168B5-356B-1604-982B-9E827662F50B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394A0591-54C9-E786-2F1A-B3347B2A1B08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7A81086-FCFC-315E-FA8F-73D1579EC13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924818F-4F9A-35F5-89A7-AE705BE9FCF8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CB3C3474-A6E6-B9FE-3DC3-B1402FA654F0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D3A2F8B3-D667-EF24-0005-AD392A2F71BC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7D5224B0-25A8-705A-B586-B30007D4B266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F893A036-1FEE-BB98-FAAA-274F6198B98B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EE559190-1FDF-C3BE-9E3B-AA3CE6064053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58AB74F-363C-467A-3B94-0902EFA66468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CF9C07FA-6861-B307-8413-429815BD7468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B576C9E-2CE1-C0F8-4DEA-01BA61CB23BC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12161A2-8A9C-1830-3B26-449E772CAAB7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73C2ED9-4A38-07C5-AEC2-EAFF6D755672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0736E824-C699-D255-20B8-69960C2599C7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CD040A8C-9759-2416-6925-374F5339768B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7ECEF8B5-7A52-43EF-5C8E-9B64A0B95C62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BC0BC931-2433-DF68-698C-09E0D9EA8472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5E805B2-960B-314A-08AA-3DADF94161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9787" y="500013"/>
            <a:ext cx="5165492" cy="296079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D429100-8176-10D1-9549-6BB554CDE1C5}"/>
              </a:ext>
            </a:extLst>
          </p:cNvPr>
          <p:cNvSpPr txBox="1"/>
          <p:nvPr/>
        </p:nvSpPr>
        <p:spPr>
          <a:xfrm>
            <a:off x="534107" y="4119059"/>
            <a:ext cx="983667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Portal do FNDE: 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12"/>
              </a:rPr>
              <a:t>https://www.gov.br/fnde/pt-br/acesso-a-informacao/acoes-e-programas/programas/programas-do-livro</a:t>
            </a:r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Dúvidas:</a:t>
            </a:r>
          </a:p>
          <a:p>
            <a:pPr algn="just"/>
            <a:r>
              <a:rPr lang="pt-BR" sz="1600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  <a:hlinkClick r:id="rId13"/>
              </a:rPr>
              <a:t>livrodidatico@fnde.gov.br</a:t>
            </a:r>
            <a:endParaRPr lang="pt-BR" sz="1600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5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7C02C-451E-63E0-0862-451F19C68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BE6E5054-9249-783E-F390-F7A4565D92B2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78BF7FA0-1FA4-FF08-87AA-1C87EC8D250E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C0CD91F-BE8D-A8A8-3D52-046F34916B90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546A18E-1C7B-47CB-6E16-165569A259A9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CA02AE8-5022-F122-3536-BCA8E73BDD5C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2A678501-2F1B-D09B-68D1-5AD19398C4F7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16C471B-237D-E348-B0E5-ABB6EF4AF3B1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7C4B1C6-D13A-BBCA-475A-AA6BC7B112AD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4232FCA-B60A-A2E7-06FC-FEC3D6270D9F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E5EE911-B899-0174-FC79-94BCF16D64B2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69BEB14B-E5B2-5030-17FC-D56700CDC476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A8B555E-941E-2D56-4845-18B5DA5A513F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C90B1685-CDB0-FDFE-063F-C2B3F5AC072A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A8019DD-4A0A-5389-1F16-D0BCCF77EA78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F484C68D-17AA-EDE4-92C4-9D6F7C3F91EE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71E963AB-37BD-DCF0-15E1-A912F543FCF3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A563791-871A-07FA-032D-C1468F531ACD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0F979177-8706-0B2A-92BF-954417A66E76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1337DA3-CC86-89ED-1469-0BB14372E2E6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E9BEEDF4-48B2-BD8C-7A08-3BA989F4C597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946C1418-A405-A69C-B50A-65CFE0C93860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C83E369-F07D-6541-359E-44CDEB105CED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69D4951D-308E-2D57-50E3-186309C7313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F8CE424-9C22-419C-80CE-26938FA8A33F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F4A421CF-D87D-CD8F-F0B0-D89A8C89D76B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29CC40B9-0068-2FEB-9C02-715FDC266655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40A077B-0846-6A08-3DB5-DF17CEB4183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51243EC2-BC71-B367-1523-89EDD8AE7161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D9512A6D-E2C8-A6B1-D59A-5DA44A658424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8F1ABBB2-83B1-1D17-9F76-623E53B5EDCC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A1E7A904-1F52-309C-16CE-8838969670A5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4E29BC51-DCEF-2953-F986-D422ADD1F6F2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6C8FCD98-D205-0C9B-515A-D05E948985F0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CE37795F-6DD8-ADC2-5BF1-6E5AC8D080F2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6C2A0A3F-0765-E918-4078-D2B80FBB9449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5753AC25-0FB9-9062-D927-6A4CA4D9C3A4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680E713F-6DFB-834A-1B90-839A177B021F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228D4A19-0322-7B90-0FBF-F094A628F6AE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087B5237-101A-AAB8-3582-F3D06B52A722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6C5C77CB-F2DA-4278-7F85-26C5FE818DBD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7E94543D-662B-8568-D67D-F278AF714BB2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4136088C-B600-4C61-DFC5-1E54A9BF9C93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16F4FBCF-6ED5-B4C6-2B99-29C6B41DB1A6}"/>
              </a:ext>
            </a:extLst>
          </p:cNvPr>
          <p:cNvSpPr/>
          <p:nvPr/>
        </p:nvSpPr>
        <p:spPr>
          <a:xfrm>
            <a:off x="1593326" y="40658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B4E5921-5F4A-173D-7F0F-64EF7A52F051}"/>
              </a:ext>
            </a:extLst>
          </p:cNvPr>
          <p:cNvSpPr txBox="1"/>
          <p:nvPr/>
        </p:nvSpPr>
        <p:spPr>
          <a:xfrm>
            <a:off x="1956264" y="329373"/>
            <a:ext cx="86424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Acesse o Sistema PNLD Digital em 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https://pnlddigital.fnde.gov.br/login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sz="1600" dirty="0">
              <a:solidFill>
                <a:srgbClr val="4A442A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acessar o PNLD Digital é preciso ter uma conta no </a:t>
            </a:r>
            <a:r>
              <a:rPr lang="pt-BR" sz="1600" b="1" i="1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GOV.BR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Caso não tenha, providencie seu cadastro em (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www.gov.br</a:t>
            </a:r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pt-BR" sz="1600" dirty="0">
                <a:solidFill>
                  <a:srgbClr val="4A442A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Insira seus dados cadastrados no GOV.BR e entre no PNLD Digital.</a:t>
            </a:r>
          </a:p>
        </p:txBody>
      </p:sp>
      <p:sp>
        <p:nvSpPr>
          <p:cNvPr id="4" name="Freeform 96">
            <a:extLst>
              <a:ext uri="{FF2B5EF4-FFF2-40B4-BE49-F238E27FC236}">
                <a16:creationId xmlns:a16="http://schemas.microsoft.com/office/drawing/2014/main" id="{E4271F09-CA46-3E10-4BB3-4AAA7D1D2BF9}"/>
              </a:ext>
            </a:extLst>
          </p:cNvPr>
          <p:cNvSpPr/>
          <p:nvPr/>
        </p:nvSpPr>
        <p:spPr>
          <a:xfrm>
            <a:off x="1593326" y="1096538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3FAA1D-CAD4-FCFA-8786-4C8A2DEF377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30960" y="2203934"/>
            <a:ext cx="6930080" cy="36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73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BB32C-EEC4-5144-4602-3AC22A0C4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FC27FEF4-BF4D-86A5-7A64-945CE8EF1D9F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1980204-5F1C-DA49-FAAC-42A42395E65F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E80A7E8F-2545-1E89-0A85-30BD0F658D4C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B2179FA-1938-F1F7-9A54-742D552F5E77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D34BA23A-8E54-EA78-72D4-0A6439FB5641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4297E8-C801-76C1-C215-F4F9827B3A88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B7F772DE-1729-6CF7-9667-4222DC2E584E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D995557-E0B5-75F7-851D-FF91900E13CC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48DA47B6-FC1E-A3E2-1D93-CE487EDD7EC0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9BA86E6-F9D8-ABF2-EBD0-BF8C7BA6C5A6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DE6C507E-ABAA-51F5-B23C-64EF616899D8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ECBD87A1-B3C0-6845-D928-9584CAEC0EB1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A85D5979-9B5A-445A-1ED2-D2DEF3388EA3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B85076F-A317-51C4-99F8-E89B0899E7B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2D5D7AA0-7450-F520-1544-95B559046E3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E768E98-62F6-CC9B-01F5-DC31DEE85D05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AA74FA7A-CE12-5C31-BB7A-94FEF7BABDAD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B2075BB-1830-ABBC-FDC6-FA90B20CBBAD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19C660FA-6F18-A14E-B918-BCB322E13203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86486D17-7EDD-F00A-156E-763D1E0E949B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738112F-1666-1ECC-9E80-6D6C4BD1D5E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B7ED47FE-480D-3A1F-0261-555FBDEEFFFB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C749A15E-FBC0-1F3C-488D-FC853A32FB5A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BBF34EA-0DBC-E795-A6E8-26BCCB4441AD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824695D1-2584-83F1-4DFB-85AAB0B8E663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9FC7DD9-4907-CE38-5B0E-A8FF59897DED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F9F25327-E74D-FEC5-2E87-0C56BA09AB4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AF672D2-2236-F7B7-4D24-22E2CC59DA57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142F99E-7197-F24C-9A0D-4F2F93E93560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407C31AE-0E15-2A04-8541-7880203CFFAE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E1C3DB5-E272-4B6D-3104-7381B1A9AE38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738A265A-6A52-C90D-D7E2-E05DC4B6D572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6F285336-FD64-3819-A588-38CB66DA8B95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62E92EE1-374B-F926-DB8C-059DA6B94B59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649E012D-D6DE-8585-03A7-D8788A2884FC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5B72585-C24D-43FE-BB94-E8C9054F3516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2AD6D62-9946-4892-5894-03C133BCCB9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50FE0755-5DAA-6E94-87F5-431FFC52B6A8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DADF218B-A74B-06FB-27B3-2EBED9C5E3EA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77A987E-9D6F-F5D0-27CB-766E128B9C90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0B54AAE2-4838-4821-F705-1C4AE9D522DA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E21600FA-7EC1-140A-EDBF-419D83899C34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45F81E3E-C38C-7143-4545-2C8FBB58956E}"/>
              </a:ext>
            </a:extLst>
          </p:cNvPr>
          <p:cNvSpPr/>
          <p:nvPr/>
        </p:nvSpPr>
        <p:spPr>
          <a:xfrm>
            <a:off x="1500095" y="903789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ADCCE7-3B08-D581-7A9A-127162FE885D}"/>
              </a:ext>
            </a:extLst>
          </p:cNvPr>
          <p:cNvSpPr txBox="1"/>
          <p:nvPr/>
        </p:nvSpPr>
        <p:spPr>
          <a:xfrm>
            <a:off x="1420060" y="876702"/>
            <a:ext cx="919997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Para solicitar a vinculação ou desvinculação em uma escola, o diretor deve clicar no usuário que está ao lado superior direito da tela e depois, clicar em “Meu cadastro de usuário” 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pt-BR" dirty="0"/>
          </a:p>
        </p:txBody>
      </p:sp>
      <p:pic>
        <p:nvPicPr>
          <p:cNvPr id="8" name="Imagem 7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E9B61FB8-5CCA-B2F2-DC08-B34BB45ACF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18" y="2056861"/>
            <a:ext cx="8351520" cy="3908257"/>
          </a:xfrm>
          <a:prstGeom prst="rect">
            <a:avLst/>
          </a:prstGeom>
        </p:spPr>
      </p:pic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087CD5BE-637E-C714-ADD0-7695673E1EBC}"/>
              </a:ext>
            </a:extLst>
          </p:cNvPr>
          <p:cNvCxnSpPr/>
          <p:nvPr/>
        </p:nvCxnSpPr>
        <p:spPr>
          <a:xfrm flipH="1">
            <a:off x="8805672" y="3429000"/>
            <a:ext cx="8321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B4C277E6-6506-67AB-B92C-81D00248A7F6}"/>
              </a:ext>
            </a:extLst>
          </p:cNvPr>
          <p:cNvCxnSpPr/>
          <p:nvPr/>
        </p:nvCxnSpPr>
        <p:spPr>
          <a:xfrm flipH="1">
            <a:off x="8574024" y="2182399"/>
            <a:ext cx="83210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55DC9-20FA-91CF-27E3-10549301B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C2AB0639-D559-38D5-EAD0-665C72E136A0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8487B502-F1D9-7EA6-9AFE-46E6D6059821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833872C-6F4C-A678-6D60-320F26E66CCD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CE1E250-CF33-4C2A-97DB-1EC69192DF1D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50110FBA-3B9C-9711-4818-9A9F20F53F2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FCAF2C68-0E81-BC32-50FF-31D1DCF41B2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13F867F-3FA2-CFAF-6FEC-BF1B2D319C6C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DA919806-32B9-6A4A-CC54-5A88752E804A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9D02253-8D2E-33C4-4ED8-909F8AAD8EB1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7B8D592E-9002-E4BC-9544-3DEBE6D1B757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E47874F2-816F-335D-30C3-ADC9FB395003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5E58B2C-A428-DB23-66BA-5B283556FB9C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FFC083DB-7FCA-5DE8-86A4-5B06DC78EF78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C1303942-02F9-ED6A-056E-9A3D37A7F64C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D1B4A6A8-7EBE-2F07-7B18-A9FA0E48ADBB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32038142-2A19-5D1F-AE1C-72CB4C11FC46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8293B610-4AA4-1081-282E-064B8EF8F97C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13A2C19D-260F-F750-CAC8-4A449F2A3F7F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3DF761D3-AF7D-ACBD-96C9-8F2F4AA6257D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CC99E7C5-39FC-71DB-537F-8E5C651BCC94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3DFBD234-B7FE-2B59-FA20-F4CC6CA83030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46FEFB4-6877-24CE-720C-0B3A71737083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DA2170AF-6C91-7B0B-F670-168F1D773522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4E6D79E6-C04F-5068-7CE6-63F890D0AD07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00576238-B86B-13D3-8EED-6C3D083E5FA2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D382D50D-A87E-59CF-8F13-F56C31F9D5ED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30875A12-F1E0-610B-A438-6283E5BDC6E7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59894077-43FD-BD68-CAB9-10571B33B929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6E975C4-0449-10B4-1396-96CB6C9F94CE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471C71ED-3A49-097B-FC35-1BA96B556525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C65ACA0B-CDF9-71C1-EF2D-7B795BBCBA17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127125BF-398D-3F0A-C945-2122AA1B6FA5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C7C8CA2-54A6-CA35-11F4-B45A37716D4E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3F9130B9-1FE6-14AA-630B-E425931B680B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4801D6F8-8303-4D78-32BF-AA1766CCF550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8A8998F-0E5F-3B6B-49E1-E72F2E6E852A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DC56CF30-B383-56DC-8217-9C062DA15295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7C07842-D742-1977-A8A4-29FBB4C9E04E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BFCBC6E8-C2F0-5470-66B9-367592B51BFB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55900CDB-822A-0FD8-59B3-345A9A81B1D7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E43A63A0-9E4B-2CF5-7E91-DDCB6A1FCBEA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4EE87563-6A10-7E55-5588-05AD571BFF00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96">
            <a:extLst>
              <a:ext uri="{FF2B5EF4-FFF2-40B4-BE49-F238E27FC236}">
                <a16:creationId xmlns:a16="http://schemas.microsoft.com/office/drawing/2014/main" id="{E4E58AB6-D9F4-4C17-E834-571F7D6C8F59}"/>
              </a:ext>
            </a:extLst>
          </p:cNvPr>
          <p:cNvSpPr/>
          <p:nvPr/>
        </p:nvSpPr>
        <p:spPr>
          <a:xfrm>
            <a:off x="1525757" y="815579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10E09FA-BE1F-387E-FEAE-295214716794}"/>
              </a:ext>
            </a:extLst>
          </p:cNvPr>
          <p:cNvSpPr txBox="1"/>
          <p:nvPr/>
        </p:nvSpPr>
        <p:spPr>
          <a:xfrm>
            <a:off x="1493497" y="825916"/>
            <a:ext cx="889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Após acessar o perfil de usuário, o(a) Diretor(a) irá visualizar as escolas que estão vinculadas ao seu CPF. Caso não haja vinculação ou deseje adicionar outras escolas, deverá clicar em “Solicitar Vínculo”.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AE02B23-B6A3-3A9A-7BFC-1A457A9653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8844" y="2422703"/>
            <a:ext cx="8360664" cy="2849783"/>
          </a:xfrm>
          <a:prstGeom prst="rect">
            <a:avLst/>
          </a:prstGeom>
        </p:spPr>
      </p:pic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CA9A3A59-3565-F4A3-7BAE-4BE9153ED09B}"/>
              </a:ext>
            </a:extLst>
          </p:cNvPr>
          <p:cNvCxnSpPr>
            <a:cxnSpLocks/>
          </p:cNvCxnSpPr>
          <p:nvPr/>
        </p:nvCxnSpPr>
        <p:spPr>
          <a:xfrm>
            <a:off x="7525512" y="4106768"/>
            <a:ext cx="10241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77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808B4-3E94-A45C-C523-8D4674A60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F2B1BA3B-9754-89F2-43E5-FC5345830353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BEB3FDC-D293-3CF1-EA9D-608A6CEED4ED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076B8FF3-B0D7-45D2-751B-AEC26FD47A51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C8EAA84-976F-94D8-A9E9-B73D30C5C3CB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E4936D1-6206-BC04-1ED8-38550174A3E2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7DFDF3A-13D5-E96E-11D6-DC863A4C9DB8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C7EBDE01-1CBB-2535-F344-A8C724F80A76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9D0CA9D-062B-FB60-44B1-0A715112B944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6F86AEF-4379-74A4-46E5-46AB492EAC66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F63ED235-CB84-5C9A-7E63-C19BC9C1C7DB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452E381-2A3A-6DA8-40D3-E6F17C09380F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AF6EB8BF-0904-C568-3C2B-8FEECB86905A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DC9395AD-058F-296C-582F-AC9F0458297E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188E57F0-9821-33C7-2F9D-3E65EB6E6E2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204FD12-ABDD-6578-0CFB-A64032E025B8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DD6C8460-4E15-E107-B985-399550EC771D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786AAD1E-1157-8526-99CA-1F0DDA0B88F2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E8A2896E-1DEF-A05C-7384-9C41D545E731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C7F4393-53D6-420F-FA4D-424299F8AFA9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506F9B60-4718-7710-9E55-D858B90D7284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56FB756-C0F7-A140-3AC7-F0F132918D3F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79271E12-5267-B0A0-D859-89BEBFF0E870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8479896-3CDA-0ACF-041A-A5D014B449A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7936BB45-135A-9296-AA3E-B3A15DEAF20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576F73A5-255F-11D2-A64A-85F0FE53089A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B8E92B22-33B6-8954-562B-27AF35813460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77780ACC-3D8B-F5C4-11D0-9607C99C5D40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F14D14C4-6FB0-916B-1615-547CCE93021E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96DD8C79-E2C7-8D80-2BA9-61902C2CC2FA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0F03848D-F14A-75A5-318D-EFAC5767206B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F2D08E7-4823-F0BD-DED3-881235294F8E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8C5F50CF-6E23-B741-7F83-989F78B03466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7FBA10DA-6F75-8502-8280-443516D0D1FC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08FE60A3-CEE7-93E0-803B-4AF6D5BADA13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96E24019-A2C4-052A-A621-9F7AE2F642CF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78EE1328-7046-C991-BDFD-446FA7DEEA32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42C9567-4B9F-1FBD-1BBE-B13D6F3570E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746CFE4-74C1-FCB8-1A03-32E999B5AE89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6839CD9E-1B74-BAAB-0AA4-60D993F41B1E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4991FA1-5EDA-3BB5-F884-93502F6F0672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5876CB4B-A487-F690-6324-573293D9A82E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2E830CF3-0556-4151-CACF-562045FB2CDF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F4DE09-67BA-6E34-910D-9D8B081848F5}"/>
              </a:ext>
            </a:extLst>
          </p:cNvPr>
          <p:cNvSpPr txBox="1"/>
          <p:nvPr/>
        </p:nvSpPr>
        <p:spPr>
          <a:xfrm>
            <a:off x="1276437" y="610084"/>
            <a:ext cx="9079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 página abaixo será apresentada e o(a) Diretor(a) deverá preencher a Dependência, UF, o Município e o nome da escola. O sistema não achará pelo INEP, é necessário inserir o nome por extenso da escola e depois clicar em “Confirmar”.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895169B6-2103-1E07-8343-41AAAF83AC23}"/>
              </a:ext>
            </a:extLst>
          </p:cNvPr>
          <p:cNvSpPr/>
          <p:nvPr/>
        </p:nvSpPr>
        <p:spPr>
          <a:xfrm>
            <a:off x="1379877" y="61031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id="{7DE093AC-681C-3CBE-A207-12CB009264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76" y="1876966"/>
            <a:ext cx="5000438" cy="3741994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36E78B78-8CE9-774B-E107-15967E0FC850}"/>
              </a:ext>
            </a:extLst>
          </p:cNvPr>
          <p:cNvCxnSpPr/>
          <p:nvPr/>
        </p:nvCxnSpPr>
        <p:spPr>
          <a:xfrm flipH="1">
            <a:off x="7579214" y="5440680"/>
            <a:ext cx="76011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87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85587-5D96-1441-0D95-8771E4863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73F0B190-D3A6-92A7-EA47-C6E0CAA41274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47379B97-1C6A-7735-E38F-B3D094BB9443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5C99E79-59AE-956E-6182-ED5421A1534D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C045006-FA65-B5A8-F34B-27EFF5067F71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ED2F7FB-EC19-6E60-3ABE-E44DE3F14FAF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FF4834F-8EB5-CBBA-ABE2-734E553E638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D3F6E2B7-69B1-5101-71DE-4EE35B920CDF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132BB9F-9A4D-FD35-DC7A-C3EF44B9F095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90704B7-6035-F931-EC13-F3E958A7E4ED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CD544C76-47F7-3B77-B795-50D17A46A14E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0D9E152-126C-610C-E0C1-115F4B8BF7B8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FCBD02A-F80B-B3E8-4EEC-B36CEC77B7E1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8410D9C2-DEAA-7F40-D713-54C246C06DF2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97151CC-6145-41D0-075C-F8DE74266549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16D7275-552C-73CF-926F-07035C3E6E34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FE11F3C-FFE9-F5E9-DE26-1F3E2A511239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25A2738-D8BE-4615-AD46-C916D6FDBA2F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46F46929-4137-A6A0-3BDA-E4D554CE189A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0B6EC11C-A27C-C453-B7FA-A96CC75A277E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FF63E377-E027-E0BE-BD6D-E5C33940BCE8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D5158564-EA20-D2B3-031F-7F51F431DD1E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84859332-6E4C-D420-6F82-6E1490324197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B3914447-FA8E-84CA-6744-073AE6FE8D9B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D30CCFF6-2186-5ED5-4E88-678C1454063B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D690B411-C68A-23E6-23B3-42404440597F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9DFABB5F-FF05-E7AF-A3FD-D740F5194182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168A4A16-28F8-DE47-4ABF-EEEB7F9D5F2F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6DA15E51-181B-E402-E38D-F14AC23CF79B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0D450B3-53B6-8841-609C-89A9C818978C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3DC61B1C-754B-FFDB-73EB-AB7C5A851225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22A4AFA-B29C-31D8-FE03-00C18168E797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EDC0D451-EA31-397C-49BF-68623B2C3EFE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5960C107-63DC-77FE-E246-370E7AA128A8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DA240D82-3B79-0F01-2321-CDB05C9BF066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2E4CCF0D-9799-2907-614D-F124B164A6FE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3571C05D-85B6-F008-DFD3-C68BA6A12FD8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EC9F2D37-C5BE-0F75-10A1-83891AB27908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FEFA88C0-A56F-225F-0CF3-87D898985639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4F7ABAA6-60EA-0535-A410-83098F7B5EA2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2B5CAC07-0DCA-7AA4-B415-738BD3A9BDA3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EDF57E32-FD74-FF6F-4E4C-49D2A529C485}"/>
              </a:ext>
            </a:extLst>
          </p:cNvPr>
          <p:cNvSpPr/>
          <p:nvPr/>
        </p:nvSpPr>
        <p:spPr>
          <a:xfrm rot="-589331" flipH="1">
            <a:off x="-498272" y="-157439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1BC6F86C-88AF-147E-6BD0-4334AD7F5ADE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4C1F85-25C0-4829-1CB1-93CC4BFC0DC0}"/>
              </a:ext>
            </a:extLst>
          </p:cNvPr>
          <p:cNvSpPr txBox="1"/>
          <p:nvPr/>
        </p:nvSpPr>
        <p:spPr>
          <a:xfrm>
            <a:off x="1412054" y="111093"/>
            <a:ext cx="89641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Após realizada a solicitação, o sistema apresentará a mensagem de “Pendente”. Ou seja, deverá aguardar aprovação da </a:t>
            </a:r>
            <a:r>
              <a:rPr lang="pt-BR" b="1" dirty="0"/>
              <a:t>Secretaria de Educação</a:t>
            </a:r>
            <a:r>
              <a:rPr lang="pt-BR" dirty="0"/>
              <a:t>. Caso deseje excluir a solicitação, o(a) Diretor(a) deverá clicar na lixeira localizada na coluna “Ações”.</a:t>
            </a:r>
            <a:endParaRPr lang="pt-BR" b="1" dirty="0"/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1B1A57C4-8940-4F23-02B1-3E76C18D4B80}"/>
              </a:ext>
            </a:extLst>
          </p:cNvPr>
          <p:cNvSpPr/>
          <p:nvPr/>
        </p:nvSpPr>
        <p:spPr>
          <a:xfrm>
            <a:off x="1395037" y="324330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D3BA6E35-8289-ACAD-1513-159570EB58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9194" y="1073151"/>
            <a:ext cx="5861482" cy="2049247"/>
          </a:xfrm>
          <a:prstGeom prst="rect">
            <a:avLst/>
          </a:prstGeom>
        </p:spPr>
      </p:pic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6A7B7EA4-4ACB-E4E0-3963-EF4FB0E1D6B6}"/>
              </a:ext>
            </a:extLst>
          </p:cNvPr>
          <p:cNvCxnSpPr/>
          <p:nvPr/>
        </p:nvCxnSpPr>
        <p:spPr>
          <a:xfrm flipH="1">
            <a:off x="8695944" y="2821219"/>
            <a:ext cx="56692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tângulo 62">
            <a:extLst>
              <a:ext uri="{FF2B5EF4-FFF2-40B4-BE49-F238E27FC236}">
                <a16:creationId xmlns:a16="http://schemas.microsoft.com/office/drawing/2014/main" id="{DE6B2FEB-7B21-AE9C-34DC-4BB85506392E}"/>
              </a:ext>
            </a:extLst>
          </p:cNvPr>
          <p:cNvSpPr/>
          <p:nvPr/>
        </p:nvSpPr>
        <p:spPr>
          <a:xfrm>
            <a:off x="7580376" y="2647484"/>
            <a:ext cx="758952" cy="3474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5A62C98A-6B59-C6E4-4AC0-A77DE0F9C5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86526" y="4032130"/>
            <a:ext cx="6033535" cy="2163324"/>
          </a:xfrm>
          <a:prstGeom prst="rect">
            <a:avLst/>
          </a:prstGeom>
        </p:spPr>
      </p:pic>
      <p:sp>
        <p:nvSpPr>
          <p:cNvPr id="66" name="CaixaDeTexto 65">
            <a:extLst>
              <a:ext uri="{FF2B5EF4-FFF2-40B4-BE49-F238E27FC236}">
                <a16:creationId xmlns:a16="http://schemas.microsoft.com/office/drawing/2014/main" id="{BF3AA898-61BF-3906-6D19-F05170A6C3A5}"/>
              </a:ext>
            </a:extLst>
          </p:cNvPr>
          <p:cNvSpPr txBox="1"/>
          <p:nvPr/>
        </p:nvSpPr>
        <p:spPr>
          <a:xfrm>
            <a:off x="1391643" y="3326995"/>
            <a:ext cx="89641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Assim que a </a:t>
            </a:r>
            <a:r>
              <a:rPr lang="pt-BR" b="1" dirty="0"/>
              <a:t>Secretaria de Educação</a:t>
            </a:r>
            <a:r>
              <a:rPr lang="pt-BR" dirty="0"/>
              <a:t> aprovar a solicitação, a vinculação à escola será automática e a mensagem de “Pendente” será substituída por “Aprovado”.</a:t>
            </a:r>
            <a:endParaRPr lang="pt-BR" b="1" dirty="0"/>
          </a:p>
        </p:txBody>
      </p:sp>
      <p:sp>
        <p:nvSpPr>
          <p:cNvPr id="67" name="Freeform 96">
            <a:extLst>
              <a:ext uri="{FF2B5EF4-FFF2-40B4-BE49-F238E27FC236}">
                <a16:creationId xmlns:a16="http://schemas.microsoft.com/office/drawing/2014/main" id="{1A788CE8-78D2-9BFE-8769-9C1EA78F2CDD}"/>
              </a:ext>
            </a:extLst>
          </p:cNvPr>
          <p:cNvSpPr/>
          <p:nvPr/>
        </p:nvSpPr>
        <p:spPr>
          <a:xfrm>
            <a:off x="1473226" y="337098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68" name="Retângulo 67">
            <a:extLst>
              <a:ext uri="{FF2B5EF4-FFF2-40B4-BE49-F238E27FC236}">
                <a16:creationId xmlns:a16="http://schemas.microsoft.com/office/drawing/2014/main" id="{91525A52-A58D-692C-D082-0953444764B6}"/>
              </a:ext>
            </a:extLst>
          </p:cNvPr>
          <p:cNvSpPr/>
          <p:nvPr/>
        </p:nvSpPr>
        <p:spPr>
          <a:xfrm>
            <a:off x="7690104" y="5678424"/>
            <a:ext cx="676656" cy="312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937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9741F-7CF0-C181-562A-6A1D780DB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D64E1633-33E3-03C2-CF29-BEFB1412C34D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30DC839B-D2AC-0653-8076-038225A64BEB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A6DD0DBF-B478-55C0-2319-76ECB0973E3F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242F3480-D5E5-C3D0-7248-D5A2470B87C3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C5BB35F-2069-894E-6659-59EA90684119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9E09781-B88D-5EEB-CA40-AC6664CD0131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061B38F1-E3FF-366C-5963-39DA77E5C36C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8152EDBE-91EF-02F1-586D-F45ED7B1C509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895F40C-8D2C-E061-3808-84CC6875A471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840FB9F-A31B-5335-37CC-3B6A55270E94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08121E6-2727-EAEF-36A1-F29EFBC90F90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B10DF811-9768-5F86-0349-484D611BD178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996CE34-A672-56D7-090D-3EFE4BC9E74F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98E587E-643D-ACD3-A2F5-9A8BA47FA19D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303FBCDA-B75A-009B-28C1-8F67CAF53EBC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5BE32590-0FC3-1EB1-09D2-F752CA783AE5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0D2E9477-B528-D229-AF6D-4A6CF4492666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9EBE4C5-1558-0411-79B5-F0F68CDE8CFE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F3C7FA97-4B67-E71E-9865-1A01F9E066CB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4D85B8D-87C1-B3C1-D4EA-A5654CE733F6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0444547D-7B08-FF61-8E1F-FDF822C636EA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6936F0F0-DC21-9BD9-215E-C95E682CB5AB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1D5701E8-ECE5-303D-3FB7-FC4886B4F3FE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5A52DFF0-61DA-9E63-767D-72AFC48CBA12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4D3F1A2C-7B84-E3C0-7B03-705E9FFBF76E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19A3761E-8D6F-E400-1E81-E34A86B974DE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3186723-6070-720E-7A28-7C070D22AC8B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A573B05-AB4D-9DDD-A2D0-466CEACB2944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EFD4862B-E2B4-DF1F-35D1-1BBA37E355A3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756A9D5-638C-262A-5B9D-3AF745844A7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4399E350-838A-6FDF-AF0A-D7528028C11D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D9D0A71E-ABEA-D5AD-C270-7CF971B058D4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465883FF-FFE4-7583-77BF-0A9735A6C77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E0215272-F4FF-71AE-1883-B7E17D3D2D8C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9AFF8AD7-0A01-999C-C5C0-F9252E75EF15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728C012-876C-C07A-FED9-D787E4062831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12978081-8E8A-EA40-FAD1-B054606EE2B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9D0B28C-F0AD-183A-76EB-F86C63A8F477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F6DB5CF9-5C06-EEFF-EA7D-CF2BCC1F27CF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3D81D837-E827-E907-376E-358001DBEED2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384A92BC-81B8-A217-A198-9F67234E909A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9C90BDB5-8D6F-5660-4512-355F0CA28241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94">
            <a:extLst>
              <a:ext uri="{FF2B5EF4-FFF2-40B4-BE49-F238E27FC236}">
                <a16:creationId xmlns:a16="http://schemas.microsoft.com/office/drawing/2014/main" id="{17CD7F0A-02D1-F51C-B78D-25DBEB4D2D67}"/>
              </a:ext>
            </a:extLst>
          </p:cNvPr>
          <p:cNvGrpSpPr/>
          <p:nvPr/>
        </p:nvGrpSpPr>
        <p:grpSpPr>
          <a:xfrm>
            <a:off x="1365461" y="2215356"/>
            <a:ext cx="8699156" cy="1968044"/>
            <a:chOff x="0" y="0"/>
            <a:chExt cx="2906859" cy="242950"/>
          </a:xfrm>
        </p:grpSpPr>
        <p:sp>
          <p:nvSpPr>
            <p:cNvPr id="5" name="Freeform 95">
              <a:extLst>
                <a:ext uri="{FF2B5EF4-FFF2-40B4-BE49-F238E27FC236}">
                  <a16:creationId xmlns:a16="http://schemas.microsoft.com/office/drawing/2014/main" id="{7A177C68-CE39-046E-AD24-D14AE6A27197}"/>
                </a:ext>
              </a:extLst>
            </p:cNvPr>
            <p:cNvSpPr/>
            <p:nvPr/>
          </p:nvSpPr>
          <p:spPr>
            <a:xfrm>
              <a:off x="0" y="0"/>
              <a:ext cx="2906859" cy="242950"/>
            </a:xfrm>
            <a:custGeom>
              <a:avLst/>
              <a:gdLst/>
              <a:ahLst/>
              <a:cxnLst/>
              <a:rect l="l" t="t" r="r" b="b"/>
              <a:pathLst>
                <a:path w="2906859" h="242950">
                  <a:moveTo>
                    <a:pt x="32658" y="0"/>
                  </a:moveTo>
                  <a:lnTo>
                    <a:pt x="2874201" y="0"/>
                  </a:lnTo>
                  <a:cubicBezTo>
                    <a:pt x="2892237" y="0"/>
                    <a:pt x="2906859" y="14622"/>
                    <a:pt x="2906859" y="32658"/>
                  </a:cubicBezTo>
                  <a:lnTo>
                    <a:pt x="2906859" y="210292"/>
                  </a:lnTo>
                  <a:cubicBezTo>
                    <a:pt x="2906859" y="228329"/>
                    <a:pt x="2892237" y="242950"/>
                    <a:pt x="2874201" y="242950"/>
                  </a:cubicBezTo>
                  <a:lnTo>
                    <a:pt x="32658" y="242950"/>
                  </a:lnTo>
                  <a:cubicBezTo>
                    <a:pt x="14622" y="242950"/>
                    <a:pt x="0" y="228329"/>
                    <a:pt x="0" y="210292"/>
                  </a:cubicBezTo>
                  <a:lnTo>
                    <a:pt x="0" y="32658"/>
                  </a:lnTo>
                  <a:cubicBezTo>
                    <a:pt x="0" y="14622"/>
                    <a:pt x="14622" y="0"/>
                    <a:pt x="32658" y="0"/>
                  </a:cubicBezTo>
                  <a:close/>
                </a:path>
              </a:pathLst>
            </a:custGeom>
            <a:solidFill>
              <a:srgbClr val="D9851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96">
              <a:extLst>
                <a:ext uri="{FF2B5EF4-FFF2-40B4-BE49-F238E27FC236}">
                  <a16:creationId xmlns:a16="http://schemas.microsoft.com/office/drawing/2014/main" id="{C5B25895-B365-1CD8-EE94-3A6551C6859C}"/>
                </a:ext>
              </a:extLst>
            </p:cNvPr>
            <p:cNvSpPr txBox="1"/>
            <p:nvPr/>
          </p:nvSpPr>
          <p:spPr>
            <a:xfrm>
              <a:off x="0" y="-38100"/>
              <a:ext cx="2906859" cy="281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0F25AE34-5947-18B6-7C80-C3764B966E26}"/>
              </a:ext>
            </a:extLst>
          </p:cNvPr>
          <p:cNvSpPr txBox="1"/>
          <p:nvPr/>
        </p:nvSpPr>
        <p:spPr>
          <a:xfrm>
            <a:off x="1493497" y="2866435"/>
            <a:ext cx="84185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Bernard MT Condensed" panose="02050806060905020404" pitchFamily="18" charset="0"/>
              </a:rPr>
              <a:t>Diretor(a) solicitando troca de perfil</a:t>
            </a:r>
            <a:br>
              <a:rPr lang="pt-BR" sz="4400" b="1" dirty="0">
                <a:latin typeface="Bernard MT Condensed" panose="02050806060905020404" pitchFamily="18" charset="0"/>
              </a:rPr>
            </a:br>
            <a:endParaRPr lang="pt-BR" sz="4400" b="1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28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17DED-590E-BC3F-CE84-C97AFF269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F9B44D40-0622-2A10-F308-304710F7B5B1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23FEB400-76A3-3A4F-725C-479394511715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BC170246-96B8-5B1F-3F13-4AB2F43588B5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189614E-18AA-5A56-50B0-167FA99ABB63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72B2AEE-EB40-A9A8-9CE9-9FB0222F80FD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9962F985-60CC-119E-519F-D90B5802938F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96E55B2-8523-BF7F-C89D-A9DD382331AD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14868CE-2D26-7BF8-83D8-16B80C3E231D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6029B36-E2B5-98FB-806C-4B7BCDA00D4A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3C623DF-4F42-1DCD-80FE-1327391A48ED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8A86505-7F90-FBCE-3CFF-80AA5C442A13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0CCEF18E-F15B-7988-7C13-85A56C4DAE98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678559A-FE1B-2920-89DC-02DFFBEFA103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3E83B79E-4979-72AC-6CCD-E3A7E5839F36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5FF06BC-9564-526D-FF1B-B82EFB54ADDC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8DAEA3A-C662-95C5-0985-CA765F712032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48A9FAB5-BA5E-313A-F58A-B8B0FC3F60ED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C0364D7A-4E1C-6C0F-D815-5EBA4A5C1210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C9414053-FF9F-41F6-F175-7293BD8627EA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37A8E78-3F7B-9EC5-9089-75B6A1FBDD78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ACFB92E7-A5F4-B338-4F07-C0CEDE8B1CB6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F1753E31-97F0-FA1A-ECBA-CA532372EEE7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751BDB65-AD2B-144D-FBB3-3262B593796D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F3D3480-F64C-C111-08CE-21CDD4375D7F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E698F6B-3E7D-0979-E72A-BD2B2CC1D101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86E5A5EC-D5EF-24B6-F34D-98BB551C6F9A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87015946-8180-C593-A7AC-E4A2CB2BBB0C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D8965988-B686-A8FC-FD46-40F0B7722092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A3A66D78-5AEF-FE4E-5247-27DBC94FEC3A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C21FB21F-CC4B-12A0-258B-8343E67F294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220575C8-B2EF-FB0F-7B58-9331FDE6D6CF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CE3AFB10-A588-D67E-93B1-FC47406A3BC4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C6F4EE6-F89E-E63E-A8BF-97A671565B68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9BB0A8A4-EAF0-A518-D40B-602CC96BD2AF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3505128C-C55A-006D-0CD5-45AA22664C15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D5E2BD2-AA5C-65AB-9B0C-03377CAA2265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00CCF36-01F3-287D-D124-0DF4DA812434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39F85F74-E457-34AE-BF79-EE4356325312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A7B8B365-BFB3-1C32-9114-CC300D67EAF6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B554688D-FD16-702D-44A5-FAE9ED96E997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63AF3CCA-D0D7-D46C-72DC-63473D103D4D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E1086C3F-DD36-5B5D-603D-8E055D1E11FB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F92ABAC-9C45-089C-5E63-A46214417F9E}"/>
              </a:ext>
            </a:extLst>
          </p:cNvPr>
          <p:cNvSpPr txBox="1"/>
          <p:nvPr/>
        </p:nvSpPr>
        <p:spPr>
          <a:xfrm>
            <a:off x="1276437" y="610084"/>
            <a:ext cx="90793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 troca de perfil do(a) Diretor(a) é necessária </a:t>
            </a:r>
            <a:r>
              <a:rPr lang="pt-BR" b="1" dirty="0"/>
              <a:t>somente</a:t>
            </a:r>
            <a:r>
              <a:rPr lang="pt-BR" dirty="0"/>
              <a:t> quando houver uma mudança de cargo e o perfil precisar ser alterado. Esta solicitação é realizada pela mesma página de usuário, clicando em “Solicitar Troca de Perfil”.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19D34796-A110-990C-647F-F719423E87FF}"/>
              </a:ext>
            </a:extLst>
          </p:cNvPr>
          <p:cNvSpPr/>
          <p:nvPr/>
        </p:nvSpPr>
        <p:spPr>
          <a:xfrm>
            <a:off x="1379877" y="61031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Interface gráfica do usuário, Aplicativo, Word&#10;&#10;O conteúdo gerado por IA pode estar incorreto.">
            <a:extLst>
              <a:ext uri="{FF2B5EF4-FFF2-40B4-BE49-F238E27FC236}">
                <a16:creationId xmlns:a16="http://schemas.microsoft.com/office/drawing/2014/main" id="{DF578D0F-15EB-BF27-E4D6-DF2B908B6A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815" y="1942598"/>
            <a:ext cx="8174982" cy="3877105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20B5A434-DB5B-09EE-97B6-D131006FBC59}"/>
              </a:ext>
            </a:extLst>
          </p:cNvPr>
          <p:cNvCxnSpPr/>
          <p:nvPr/>
        </p:nvCxnSpPr>
        <p:spPr>
          <a:xfrm>
            <a:off x="2633472" y="5266944"/>
            <a:ext cx="55778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90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ECB83-DACC-57BA-A35F-E091AA5C4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9E030B09-EB27-3D2B-F368-6B5D09127F17}"/>
              </a:ext>
            </a:extLst>
          </p:cNvPr>
          <p:cNvGrpSpPr/>
          <p:nvPr/>
        </p:nvGrpSpPr>
        <p:grpSpPr>
          <a:xfrm>
            <a:off x="10637134" y="-1296365"/>
            <a:ext cx="1554866" cy="8580338"/>
            <a:chOff x="0" y="0"/>
            <a:chExt cx="2674508" cy="1197559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C9DF9312-39D0-16BA-3DD5-57DF7E6A0D93}"/>
                </a:ext>
              </a:extLst>
            </p:cNvPr>
            <p:cNvSpPr/>
            <p:nvPr/>
          </p:nvSpPr>
          <p:spPr>
            <a:xfrm>
              <a:off x="1821112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693FEC7F-AD0E-8548-9E7E-8BEB59C03503}"/>
                </a:ext>
              </a:extLst>
            </p:cNvPr>
            <p:cNvSpPr/>
            <p:nvPr/>
          </p:nvSpPr>
          <p:spPr>
            <a:xfrm>
              <a:off x="908886" y="42526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E175BC1-418F-E2CF-150E-C5D254F4756F}"/>
                </a:ext>
              </a:extLst>
            </p:cNvPr>
            <p:cNvSpPr/>
            <p:nvPr/>
          </p:nvSpPr>
          <p:spPr>
            <a:xfrm>
              <a:off x="908886" y="660251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64ABCCB-9992-985B-4F9E-E6CB01CA5EA4}"/>
                </a:ext>
              </a:extLst>
            </p:cNvPr>
            <p:cNvSpPr/>
            <p:nvPr/>
          </p:nvSpPr>
          <p:spPr>
            <a:xfrm>
              <a:off x="1821112" y="357855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CCF4995E-652B-9D8B-4AED-926CD4B8886C}"/>
                </a:ext>
              </a:extLst>
            </p:cNvPr>
            <p:cNvSpPr/>
            <p:nvPr/>
          </p:nvSpPr>
          <p:spPr>
            <a:xfrm>
              <a:off x="908886" y="840867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8A72688-66A2-59A0-357D-F43ACFA11B23}"/>
                </a:ext>
              </a:extLst>
            </p:cNvPr>
            <p:cNvSpPr/>
            <p:nvPr/>
          </p:nvSpPr>
          <p:spPr>
            <a:xfrm>
              <a:off x="910556" y="95730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969083B-C00E-20D2-8DCB-4B38642A2591}"/>
                </a:ext>
              </a:extLst>
            </p:cNvPr>
            <p:cNvSpPr/>
            <p:nvPr/>
          </p:nvSpPr>
          <p:spPr>
            <a:xfrm>
              <a:off x="908886" y="6147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BCC69016-1BE3-F7E9-79CB-950634DE1E19}"/>
                </a:ext>
              </a:extLst>
            </p:cNvPr>
            <p:cNvSpPr/>
            <p:nvPr/>
          </p:nvSpPr>
          <p:spPr>
            <a:xfrm>
              <a:off x="1821112" y="538668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BC402F9B-0DC4-1AB7-8E85-DD8BCC4C7C16}"/>
                </a:ext>
              </a:extLst>
            </p:cNvPr>
            <p:cNvSpPr/>
            <p:nvPr/>
          </p:nvSpPr>
          <p:spPr>
            <a:xfrm>
              <a:off x="908886" y="294764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23FCB5C-7EA8-CF8E-32B1-E2D0DE1265BE}"/>
                </a:ext>
              </a:extLst>
            </p:cNvPr>
            <p:cNvSpPr/>
            <p:nvPr/>
          </p:nvSpPr>
          <p:spPr>
            <a:xfrm>
              <a:off x="1821112" y="77786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6C7E1AB-C8AA-471A-7F3F-48F97CA7D967}"/>
                </a:ext>
              </a:extLst>
            </p:cNvPr>
            <p:cNvSpPr/>
            <p:nvPr/>
          </p:nvSpPr>
          <p:spPr>
            <a:xfrm>
              <a:off x="0" y="23818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E9BDBA6-FC67-7A7E-776C-5CDEFD85A2A9}"/>
                </a:ext>
              </a:extLst>
            </p:cNvPr>
            <p:cNvSpPr/>
            <p:nvPr/>
          </p:nvSpPr>
          <p:spPr>
            <a:xfrm>
              <a:off x="0" y="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5E4939C-A34C-9193-8AA6-65A08062C2F4}"/>
                </a:ext>
              </a:extLst>
            </p:cNvPr>
            <p:cNvSpPr/>
            <p:nvPr/>
          </p:nvSpPr>
          <p:spPr>
            <a:xfrm>
              <a:off x="1821112" y="101706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FCA68B4-EFF6-AFB1-58AE-652A37663E1A}"/>
                </a:ext>
              </a:extLst>
            </p:cNvPr>
            <p:cNvSpPr/>
            <p:nvPr/>
          </p:nvSpPr>
          <p:spPr>
            <a:xfrm>
              <a:off x="0" y="953215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A541FDA-7250-C567-7BD3-8CB245FF570B}"/>
                </a:ext>
              </a:extLst>
            </p:cNvPr>
            <p:cNvSpPr/>
            <p:nvPr/>
          </p:nvSpPr>
          <p:spPr>
            <a:xfrm>
              <a:off x="908886" y="5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BF4E7D42-B606-575E-8FC4-1EA0CFD5D636}"/>
                </a:ext>
              </a:extLst>
            </p:cNvPr>
            <p:cNvSpPr/>
            <p:nvPr/>
          </p:nvSpPr>
          <p:spPr>
            <a:xfrm>
              <a:off x="1821112" y="478397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A6030A8-852E-9653-AF7E-4E4F42A57654}"/>
                </a:ext>
              </a:extLst>
            </p:cNvPr>
            <p:cNvSpPr/>
            <p:nvPr/>
          </p:nvSpPr>
          <p:spPr>
            <a:xfrm>
              <a:off x="1821112" y="719700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0F50F34F-5646-B525-CCB1-B66F65FBF286}"/>
                </a:ext>
              </a:extLst>
            </p:cNvPr>
            <p:cNvSpPr/>
            <p:nvPr/>
          </p:nvSpPr>
          <p:spPr>
            <a:xfrm>
              <a:off x="908886" y="1191660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A5701E8-88EF-E7AC-28B8-76C86191753C}"/>
                </a:ext>
              </a:extLst>
            </p:cNvPr>
            <p:cNvSpPr/>
            <p:nvPr/>
          </p:nvSpPr>
          <p:spPr>
            <a:xfrm>
              <a:off x="908886" y="597563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C393F25A-1C5D-E6CB-10FF-9A7247A6711D}"/>
                </a:ext>
              </a:extLst>
            </p:cNvPr>
            <p:cNvSpPr/>
            <p:nvPr/>
          </p:nvSpPr>
          <p:spPr>
            <a:xfrm>
              <a:off x="908886" y="483646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D217620E-8422-2C4F-CCB8-7A8E4544CD21}"/>
                </a:ext>
              </a:extLst>
            </p:cNvPr>
            <p:cNvSpPr/>
            <p:nvPr/>
          </p:nvSpPr>
          <p:spPr>
            <a:xfrm>
              <a:off x="908886" y="900363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5FFCDB3C-DF9B-02F2-04A9-526C72F0BF41}"/>
                </a:ext>
              </a:extLst>
            </p:cNvPr>
            <p:cNvSpPr/>
            <p:nvPr/>
          </p:nvSpPr>
          <p:spPr>
            <a:xfrm>
              <a:off x="1821112" y="57873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1BDEB6A3-7EC0-8FB2-877A-E3C6BD514967}"/>
                </a:ext>
              </a:extLst>
            </p:cNvPr>
            <p:cNvSpPr/>
            <p:nvPr/>
          </p:nvSpPr>
          <p:spPr>
            <a:xfrm>
              <a:off x="0" y="416576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153663B-C379-FDA9-F133-22BE1813EB4B}"/>
                </a:ext>
              </a:extLst>
            </p:cNvPr>
            <p:cNvSpPr/>
            <p:nvPr/>
          </p:nvSpPr>
          <p:spPr>
            <a:xfrm>
              <a:off x="1821112" y="29536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EF0C8647-9106-D225-A92D-FD9CDC663AA7}"/>
                </a:ext>
              </a:extLst>
            </p:cNvPr>
            <p:cNvSpPr/>
            <p:nvPr/>
          </p:nvSpPr>
          <p:spPr>
            <a:xfrm>
              <a:off x="1821112" y="180292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0898BAF2-F950-93AB-DA7E-A3D1BAA683FF}"/>
                </a:ext>
              </a:extLst>
            </p:cNvPr>
            <p:cNvSpPr/>
            <p:nvPr/>
          </p:nvSpPr>
          <p:spPr>
            <a:xfrm>
              <a:off x="0" y="657672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0B7128EB-27A3-67DF-AFA1-0567530EF4CA}"/>
                </a:ext>
              </a:extLst>
            </p:cNvPr>
            <p:cNvSpPr/>
            <p:nvPr/>
          </p:nvSpPr>
          <p:spPr>
            <a:xfrm>
              <a:off x="1821112" y="8356587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F2DCFBE5-F336-6796-D45A-2CB55400EFA8}"/>
                </a:ext>
              </a:extLst>
            </p:cNvPr>
            <p:cNvSpPr/>
            <p:nvPr/>
          </p:nvSpPr>
          <p:spPr>
            <a:xfrm>
              <a:off x="1821112" y="1075772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6434D25-62B4-F613-368C-C6937D4386E4}"/>
                </a:ext>
              </a:extLst>
            </p:cNvPr>
            <p:cNvSpPr/>
            <p:nvPr/>
          </p:nvSpPr>
          <p:spPr>
            <a:xfrm>
              <a:off x="0" y="60271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3D2336DA-CB78-0B16-4E0B-D4C6743C18E6}"/>
                </a:ext>
              </a:extLst>
            </p:cNvPr>
            <p:cNvSpPr/>
            <p:nvPr/>
          </p:nvSpPr>
          <p:spPr>
            <a:xfrm>
              <a:off x="1821112" y="6583775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E66469C2-0DA7-101D-7CCE-85F0A755216E}"/>
                </a:ext>
              </a:extLst>
            </p:cNvPr>
            <p:cNvSpPr/>
            <p:nvPr/>
          </p:nvSpPr>
          <p:spPr>
            <a:xfrm>
              <a:off x="908886" y="7226268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16CD32FE-3E25-D99E-8C58-A23CDA6A12ED}"/>
                </a:ext>
              </a:extLst>
            </p:cNvPr>
            <p:cNvSpPr/>
            <p:nvPr/>
          </p:nvSpPr>
          <p:spPr>
            <a:xfrm>
              <a:off x="908886" y="179046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7918F8AF-C77E-1CBB-58F3-E8871A2E8D8E}"/>
                </a:ext>
              </a:extLst>
            </p:cNvPr>
            <p:cNvSpPr/>
            <p:nvPr/>
          </p:nvSpPr>
          <p:spPr>
            <a:xfrm>
              <a:off x="0" y="356837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478518B2-9EE7-078D-71E8-BC2C080EBDF8}"/>
                </a:ext>
              </a:extLst>
            </p:cNvPr>
            <p:cNvSpPr/>
            <p:nvPr/>
          </p:nvSpPr>
          <p:spPr>
            <a:xfrm>
              <a:off x="0" y="8352349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1ACD0149-AD29-7841-3876-0B2A3AA66DD6}"/>
                </a:ext>
              </a:extLst>
            </p:cNvPr>
            <p:cNvSpPr/>
            <p:nvPr/>
          </p:nvSpPr>
          <p:spPr>
            <a:xfrm>
              <a:off x="0" y="10144832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0AF5A3F9-C196-95A1-EE6A-E786615BA30D}"/>
                </a:ext>
              </a:extLst>
            </p:cNvPr>
            <p:cNvSpPr/>
            <p:nvPr/>
          </p:nvSpPr>
          <p:spPr>
            <a:xfrm>
              <a:off x="0" y="5376504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A15D9D4-68CE-7B21-B318-653CC553E17A}"/>
                </a:ext>
              </a:extLst>
            </p:cNvPr>
            <p:cNvSpPr/>
            <p:nvPr/>
          </p:nvSpPr>
          <p:spPr>
            <a:xfrm>
              <a:off x="0" y="1779093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23805144-CBBB-DC84-1FCC-40DFD7FAC895}"/>
                </a:ext>
              </a:extLst>
            </p:cNvPr>
            <p:cNvSpPr/>
            <p:nvPr/>
          </p:nvSpPr>
          <p:spPr>
            <a:xfrm>
              <a:off x="908886" y="10800666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E7B1E7FA-D2B5-8EA5-6CBD-9C3D45D8C95E}"/>
                </a:ext>
              </a:extLst>
            </p:cNvPr>
            <p:cNvSpPr/>
            <p:nvPr/>
          </p:nvSpPr>
          <p:spPr>
            <a:xfrm>
              <a:off x="0" y="11372881"/>
              <a:ext cx="853396" cy="602711"/>
            </a:xfrm>
            <a:custGeom>
              <a:avLst/>
              <a:gdLst/>
              <a:ahLst/>
              <a:cxnLst/>
              <a:rect l="l" t="t" r="r" b="b"/>
              <a:pathLst>
                <a:path w="853396" h="602711">
                  <a:moveTo>
                    <a:pt x="0" y="0"/>
                  </a:moveTo>
                  <a:lnTo>
                    <a:pt x="853396" y="0"/>
                  </a:lnTo>
                  <a:lnTo>
                    <a:pt x="853396" y="602711"/>
                  </a:lnTo>
                  <a:lnTo>
                    <a:pt x="0" y="6027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" name="Freeform 91">
            <a:extLst>
              <a:ext uri="{FF2B5EF4-FFF2-40B4-BE49-F238E27FC236}">
                <a16:creationId xmlns:a16="http://schemas.microsoft.com/office/drawing/2014/main" id="{AC5F2852-62F6-6EAF-6C57-F4DDFC3CF350}"/>
              </a:ext>
            </a:extLst>
          </p:cNvPr>
          <p:cNvSpPr/>
          <p:nvPr/>
        </p:nvSpPr>
        <p:spPr>
          <a:xfrm rot="-589331" flipH="1">
            <a:off x="-428399" y="-154300"/>
            <a:ext cx="1764332" cy="1998871"/>
          </a:xfrm>
          <a:custGeom>
            <a:avLst/>
            <a:gdLst/>
            <a:ahLst/>
            <a:cxnLst/>
            <a:rect l="l" t="t" r="r" b="b"/>
            <a:pathLst>
              <a:path w="2624990" h="3047796">
                <a:moveTo>
                  <a:pt x="2624991" y="0"/>
                </a:moveTo>
                <a:lnTo>
                  <a:pt x="0" y="0"/>
                </a:lnTo>
                <a:lnTo>
                  <a:pt x="0" y="3047796"/>
                </a:lnTo>
                <a:lnTo>
                  <a:pt x="2624991" y="3047796"/>
                </a:lnTo>
                <a:lnTo>
                  <a:pt x="2624991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90">
            <a:extLst>
              <a:ext uri="{FF2B5EF4-FFF2-40B4-BE49-F238E27FC236}">
                <a16:creationId xmlns:a16="http://schemas.microsoft.com/office/drawing/2014/main" id="{758165A9-2664-FA45-B3F0-533DEDB5BC59}"/>
              </a:ext>
            </a:extLst>
          </p:cNvPr>
          <p:cNvSpPr/>
          <p:nvPr/>
        </p:nvSpPr>
        <p:spPr>
          <a:xfrm>
            <a:off x="1" y="6404093"/>
            <a:ext cx="5078994" cy="439131"/>
          </a:xfrm>
          <a:custGeom>
            <a:avLst/>
            <a:gdLst/>
            <a:ahLst/>
            <a:cxnLst/>
            <a:rect l="l" t="t" r="r" b="b"/>
            <a:pathLst>
              <a:path w="5318043" h="559450">
                <a:moveTo>
                  <a:pt x="0" y="0"/>
                </a:moveTo>
                <a:lnTo>
                  <a:pt x="5318043" y="0"/>
                </a:lnTo>
                <a:lnTo>
                  <a:pt x="5318043" y="559450"/>
                </a:lnTo>
                <a:lnTo>
                  <a:pt x="0" y="5594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1999"/>
            </a:blip>
            <a:stretch>
              <a:fillRect r="-562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0F397D8-3726-8632-C526-9E798CA0B708}"/>
              </a:ext>
            </a:extLst>
          </p:cNvPr>
          <p:cNvSpPr txBox="1"/>
          <p:nvPr/>
        </p:nvSpPr>
        <p:spPr>
          <a:xfrm>
            <a:off x="1276437" y="610084"/>
            <a:ext cx="9079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A mensagem abaixo será apresentada, o(a) Diretor(a) deverá selecionar o perfil desejado para alteração e clicar em “Confirmar”. Relembramos que toda solicitação será encaminhada ao perfil da </a:t>
            </a:r>
            <a:r>
              <a:rPr lang="pt-BR" b="1" dirty="0"/>
              <a:t>Secretaria de Educação</a:t>
            </a:r>
            <a:r>
              <a:rPr lang="pt-BR" dirty="0"/>
              <a:t> para aprovação ou reprovação.</a:t>
            </a:r>
          </a:p>
        </p:txBody>
      </p:sp>
      <p:sp>
        <p:nvSpPr>
          <p:cNvPr id="5" name="Freeform 96">
            <a:extLst>
              <a:ext uri="{FF2B5EF4-FFF2-40B4-BE49-F238E27FC236}">
                <a16:creationId xmlns:a16="http://schemas.microsoft.com/office/drawing/2014/main" id="{099CAC31-51AC-564E-8413-69F5C2508A52}"/>
              </a:ext>
            </a:extLst>
          </p:cNvPr>
          <p:cNvSpPr/>
          <p:nvPr/>
        </p:nvSpPr>
        <p:spPr>
          <a:xfrm>
            <a:off x="1379877" y="610316"/>
            <a:ext cx="362938" cy="301749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pic>
        <p:nvPicPr>
          <p:cNvPr id="6" name="Imagem 5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09EE05D0-C7B9-EC4B-CE10-13A59E5A799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94" y="1980411"/>
            <a:ext cx="8153093" cy="385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15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466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1" baseType="lpstr">
      <vt:lpstr>Aptos</vt:lpstr>
      <vt:lpstr>Aptos Display</vt:lpstr>
      <vt:lpstr>Arial</vt:lpstr>
      <vt:lpstr>Bernard MT Condensed</vt:lpstr>
      <vt:lpstr>Calibri</vt:lpstr>
      <vt:lpstr>Clear Sans Bold</vt:lpstr>
      <vt:lpstr>Comic Sans MS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ISABELLA UNA ONGARATTO</dc:creator>
  <cp:lastModifiedBy>ISABELLA UNA ONGARATTO</cp:lastModifiedBy>
  <cp:revision>5</cp:revision>
  <dcterms:created xsi:type="dcterms:W3CDTF">2024-11-14T18:08:15Z</dcterms:created>
  <dcterms:modified xsi:type="dcterms:W3CDTF">2025-07-08T19:29:26Z</dcterms:modified>
</cp:coreProperties>
</file>